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6" r:id="rId7"/>
    <p:sldId id="268" r:id="rId8"/>
    <p:sldId id="267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741"/>
    <a:srgbClr val="F79256"/>
    <a:srgbClr val="8AC2BA"/>
    <a:srgbClr val="3A514E"/>
    <a:srgbClr val="3F6760"/>
    <a:srgbClr val="2031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2"/>
    <p:restoredTop sz="94694"/>
  </p:normalViewPr>
  <p:slideViewPr>
    <p:cSldViewPr snapToGrid="0" showGuides="1">
      <p:cViewPr varScale="1">
        <p:scale>
          <a:sx n="93" d="100"/>
          <a:sy n="93" d="100"/>
        </p:scale>
        <p:origin x="224" y="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36C525-E6C4-65BD-C1B0-1239DE19E1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8D7B7-9DCD-D52F-7EB0-BF76A1EDA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972" t="5717" r="8681" b="5862"/>
          <a:stretch/>
        </p:blipFill>
        <p:spPr>
          <a:xfrm>
            <a:off x="1055688" y="2777540"/>
            <a:ext cx="2942756" cy="1302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570A81-CB78-CFFF-A92E-1574C62FFF11}"/>
              </a:ext>
            </a:extLst>
          </p:cNvPr>
          <p:cNvSpPr txBox="1"/>
          <p:nvPr userDrawn="1"/>
        </p:nvSpPr>
        <p:spPr>
          <a:xfrm>
            <a:off x="9013879" y="5755223"/>
            <a:ext cx="2268000" cy="355482"/>
          </a:xfrm>
          <a:prstGeom prst="rect">
            <a:avLst/>
          </a:prstGeom>
          <a:noFill/>
        </p:spPr>
        <p:txBody>
          <a:bodyPr wrap="none" lIns="9000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kern="1200" spc="300" baseline="0" dirty="0">
                <a:solidFill>
                  <a:schemeClr val="accent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2025</a:t>
            </a:r>
            <a:endParaRPr lang="en-BY" sz="2800" b="1" i="0" kern="1200" spc="300" baseline="0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C652A71E-023C-3A08-3FD2-7B4CC2014E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4972" y="2201282"/>
            <a:ext cx="6191341" cy="1302921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40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iro" pitchFamily="2" charset="-78"/>
              </a:defRPr>
            </a:lvl1pPr>
          </a:lstStyle>
          <a:p>
            <a:pPr lvl="0"/>
            <a:r>
              <a:rPr lang="en-US" b="1" i="0" dirty="0">
                <a:latin typeface="Roboto" panose="02000000000000000000" pitchFamily="2" charset="0"/>
                <a:ea typeface="Roboto" panose="02000000000000000000" pitchFamily="2" charset="0"/>
              </a:rPr>
              <a:t>PLEASE ADD TITLE    2 LINES</a:t>
            </a:r>
            <a:endParaRPr lang="ru-RU" dirty="0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BA73BF17-132C-A4CA-F92F-25CE93F1C8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4970" y="3722504"/>
            <a:ext cx="6191343" cy="90359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2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ADDITIONAL INFORMATION </a:t>
            </a:r>
            <a:r>
              <a:rPr lang="ru-RU" dirty="0"/>
              <a:t>              </a:t>
            </a:r>
            <a:r>
              <a:rPr lang="en-US" dirty="0"/>
              <a:t>         </a:t>
            </a:r>
            <a:r>
              <a:rPr lang="ru-RU" dirty="0"/>
              <a:t>           </a:t>
            </a:r>
            <a:r>
              <a:rPr lang="en-GB" dirty="0"/>
              <a:t>IN SEVERAL 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D74672-C0C5-53D3-D67A-9CD23D0FC649}"/>
              </a:ext>
            </a:extLst>
          </p:cNvPr>
          <p:cNvCxnSpPr>
            <a:cxnSpLocks/>
          </p:cNvCxnSpPr>
          <p:nvPr userDrawn="1"/>
        </p:nvCxnSpPr>
        <p:spPr>
          <a:xfrm>
            <a:off x="4475163" y="2214000"/>
            <a:ext cx="7627" cy="24300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64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BEAFD246-9B5B-8FE4-C862-2D1EEE1BF6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5142787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1E33AA-81D3-A057-6F81-78899780772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04664" y="763136"/>
            <a:ext cx="5677200" cy="2570400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1EBA148-27D9-FFBD-4EBD-71D6AC1776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04783" y="3531712"/>
            <a:ext cx="5677200" cy="2570400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C32DC4-0553-1BCC-662B-056042DD09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3" y="1512111"/>
            <a:ext cx="5142783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C75C6-9960-3851-3372-1940B91E6B1E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0506D0-696D-B1A0-E43D-EBE622A0F6D5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D0F9FA9-AF9D-C0B4-283E-62A4DE35C81C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070F-94A4-281E-2A8C-A69BC12294C3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3416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1861A4-39F2-C582-8577-F6DFF19E6F49}"/>
              </a:ext>
            </a:extLst>
          </p:cNvPr>
          <p:cNvSpPr/>
          <p:nvPr userDrawn="1"/>
        </p:nvSpPr>
        <p:spPr>
          <a:xfrm rot="5400000">
            <a:off x="315358" y="3285216"/>
            <a:ext cx="3362400" cy="1890000"/>
          </a:xfrm>
          <a:prstGeom prst="rect">
            <a:avLst/>
          </a:prstGeom>
          <a:solidFill>
            <a:srgbClr val="20312E">
              <a:alpha val="20000"/>
            </a:srgb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C6FAE8-688C-A0C6-328E-073FE3FD8918}"/>
              </a:ext>
            </a:extLst>
          </p:cNvPr>
          <p:cNvSpPr/>
          <p:nvPr userDrawn="1"/>
        </p:nvSpPr>
        <p:spPr>
          <a:xfrm rot="5400000">
            <a:off x="2533049" y="3285216"/>
            <a:ext cx="3362400" cy="1890000"/>
          </a:xfrm>
          <a:prstGeom prst="rect">
            <a:avLst/>
          </a:prstGeom>
          <a:solidFill>
            <a:srgbClr val="20312E">
              <a:alpha val="20000"/>
            </a:srgb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72F4BB-58E7-667C-EA6E-56119E79EB4B}"/>
              </a:ext>
            </a:extLst>
          </p:cNvPr>
          <p:cNvSpPr/>
          <p:nvPr userDrawn="1"/>
        </p:nvSpPr>
        <p:spPr>
          <a:xfrm rot="5400000">
            <a:off x="4750740" y="3285216"/>
            <a:ext cx="3362400" cy="1890000"/>
          </a:xfrm>
          <a:prstGeom prst="rect">
            <a:avLst/>
          </a:prstGeom>
          <a:solidFill>
            <a:srgbClr val="20312E">
              <a:alpha val="20000"/>
            </a:srgb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7ECCE1-997F-0BF2-BD8F-238C8A70C6C6}"/>
              </a:ext>
            </a:extLst>
          </p:cNvPr>
          <p:cNvSpPr/>
          <p:nvPr userDrawn="1"/>
        </p:nvSpPr>
        <p:spPr>
          <a:xfrm rot="5400000">
            <a:off x="6968431" y="3285216"/>
            <a:ext cx="3362400" cy="1890000"/>
          </a:xfrm>
          <a:prstGeom prst="rect">
            <a:avLst/>
          </a:prstGeom>
          <a:solidFill>
            <a:srgbClr val="20312E">
              <a:alpha val="20000"/>
            </a:srgb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F29D4D-DBC0-0474-0D9F-2CA2181468D1}"/>
              </a:ext>
            </a:extLst>
          </p:cNvPr>
          <p:cNvSpPr/>
          <p:nvPr userDrawn="1"/>
        </p:nvSpPr>
        <p:spPr>
          <a:xfrm rot="5400000">
            <a:off x="9186117" y="3285216"/>
            <a:ext cx="3362400" cy="1890000"/>
          </a:xfrm>
          <a:prstGeom prst="rect">
            <a:avLst/>
          </a:prstGeom>
          <a:solidFill>
            <a:srgbClr val="20312E">
              <a:alpha val="20000"/>
            </a:srgb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25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8153DDE-F176-4D51-2D13-52888EE188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10861651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B4F5B02-A591-03D1-C4C5-4621E31CF9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3358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5A85D27-C9D3-1160-A637-60B63279B93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726558" y="2894789"/>
            <a:ext cx="540000" cy="540000"/>
          </a:xfrm>
          <a:pattFill prst="pct5">
            <a:fgClr>
              <a:schemeClr val="bg1"/>
            </a:fgClr>
            <a:bgClr>
              <a:schemeClr val="tx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70C803B5-6145-7FDA-A701-8329226944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358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8A838BFE-BB32-647F-A3D9-29110C453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049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0" name="Picture Placeholder 27">
            <a:extLst>
              <a:ext uri="{FF2B5EF4-FFF2-40B4-BE49-F238E27FC236}">
                <a16:creationId xmlns:a16="http://schemas.microsoft.com/office/drawing/2014/main" id="{581C56A1-139A-5EC3-0C3B-F0C8A0291D7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44249" y="2894789"/>
            <a:ext cx="540000" cy="540000"/>
          </a:xfrm>
          <a:pattFill prst="pct5">
            <a:fgClr>
              <a:schemeClr val="bg1"/>
            </a:fgClr>
            <a:bgClr>
              <a:schemeClr val="tx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DEFA0BA3-6F7E-1188-5A83-F74F306BD5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1049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0A41934B-9D9B-DEC4-81F6-565CDA72B5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8740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56" name="Picture Placeholder 27">
            <a:extLst>
              <a:ext uri="{FF2B5EF4-FFF2-40B4-BE49-F238E27FC236}">
                <a16:creationId xmlns:a16="http://schemas.microsoft.com/office/drawing/2014/main" id="{F9BD44D7-F3D4-07C1-DCAD-EBEA67111397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61940" y="2894789"/>
            <a:ext cx="540000" cy="540000"/>
          </a:xfrm>
          <a:pattFill prst="pct5">
            <a:fgClr>
              <a:schemeClr val="bg1"/>
            </a:fgClr>
            <a:bgClr>
              <a:schemeClr val="tx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3BAF3E0F-B874-B5C5-EAFE-95B38396DF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8740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EC16474A-7FB6-ABC9-C4E7-8AE2A9C43A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86431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60" name="Picture Placeholder 27">
            <a:extLst>
              <a:ext uri="{FF2B5EF4-FFF2-40B4-BE49-F238E27FC236}">
                <a16:creationId xmlns:a16="http://schemas.microsoft.com/office/drawing/2014/main" id="{4B52C3ED-55BE-F21B-B967-318AEAB78F69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379631" y="2894789"/>
            <a:ext cx="540000" cy="540000"/>
          </a:xfrm>
          <a:pattFill prst="pct5">
            <a:fgClr>
              <a:schemeClr val="bg1"/>
            </a:fgClr>
            <a:bgClr>
              <a:schemeClr val="tx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1A227EE7-12FB-6C6D-375F-1949A3E124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86431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63" name="Text Placeholder 11">
            <a:extLst>
              <a:ext uri="{FF2B5EF4-FFF2-40B4-BE49-F238E27FC236}">
                <a16:creationId xmlns:a16="http://schemas.microsoft.com/office/drawing/2014/main" id="{9ABA1D31-2D14-06AF-F8A4-BF72C26B27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04117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64" name="Picture Placeholder 27">
            <a:extLst>
              <a:ext uri="{FF2B5EF4-FFF2-40B4-BE49-F238E27FC236}">
                <a16:creationId xmlns:a16="http://schemas.microsoft.com/office/drawing/2014/main" id="{6F77E335-F76D-AD2A-6E8E-E1CF247B9521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10597317" y="2894789"/>
            <a:ext cx="540000" cy="540000"/>
          </a:xfrm>
          <a:pattFill prst="pct5">
            <a:fgClr>
              <a:schemeClr val="bg1"/>
            </a:fgClr>
            <a:bgClr>
              <a:schemeClr val="tx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707F7766-8AD5-2AF5-A0A1-9397E17E1F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04117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A906E0-9D9F-968D-D88E-7BF98D7202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7823" y="1512111"/>
            <a:ext cx="10861649" cy="81616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C519-EA8D-0935-ABD5-4704B11BA3F8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150D7F-3D36-4CA7-E8CB-95BB42697820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BA60FB-C10F-22CF-3478-304815F63843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28DB7-4E65-282B-2446-F9082DB95948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25538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6760993D-45A1-BE18-984D-1E065562EF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80233" y="763136"/>
            <a:ext cx="5677200" cy="2570400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DE9FF6F2-5CCB-E263-B863-C03EE6DD40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0354" y="3531712"/>
            <a:ext cx="5677200" cy="2570400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15" name="Picture Placeholder 42">
            <a:extLst>
              <a:ext uri="{FF2B5EF4-FFF2-40B4-BE49-F238E27FC236}">
                <a16:creationId xmlns:a16="http://schemas.microsoft.com/office/drawing/2014/main" id="{0E22D9C1-758C-1B82-141B-9ED79AE417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689" y="758969"/>
            <a:ext cx="2441224" cy="2570397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17" name="Picture Placeholder 42">
            <a:extLst>
              <a:ext uri="{FF2B5EF4-FFF2-40B4-BE49-F238E27FC236}">
                <a16:creationId xmlns:a16="http://schemas.microsoft.com/office/drawing/2014/main" id="{2616EB7E-C01B-268F-0E61-5DF35446A78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5689" y="3528634"/>
            <a:ext cx="2441224" cy="2570397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19" name="Picture Placeholder 42">
            <a:extLst>
              <a:ext uri="{FF2B5EF4-FFF2-40B4-BE49-F238E27FC236}">
                <a16:creationId xmlns:a16="http://schemas.microsoft.com/office/drawing/2014/main" id="{E5457A7A-A378-4FAC-3CD9-A626DBCA910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40633" y="758907"/>
            <a:ext cx="2441224" cy="2570397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22" name="Picture Placeholder 42">
            <a:extLst>
              <a:ext uri="{FF2B5EF4-FFF2-40B4-BE49-F238E27FC236}">
                <a16:creationId xmlns:a16="http://schemas.microsoft.com/office/drawing/2014/main" id="{B88663F9-EE82-B4D1-AE9D-4370B49AE0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40633" y="3528572"/>
            <a:ext cx="2441224" cy="2570397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A01D8-D153-0BC4-625C-B3FF034747A7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CF339E-C166-C49B-E335-2B94180D3843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5A4A0DE-2F99-BE43-68B2-760EA6A0094F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4F2FC9-F279-D1DF-3828-2E249D6130F2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7635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983524-0519-D2CB-BE58-54EF3A7AA3D4}"/>
              </a:ext>
            </a:extLst>
          </p:cNvPr>
          <p:cNvCxnSpPr>
            <a:cxnSpLocks/>
          </p:cNvCxnSpPr>
          <p:nvPr userDrawn="1"/>
        </p:nvCxnSpPr>
        <p:spPr>
          <a:xfrm>
            <a:off x="1069228" y="3607569"/>
            <a:ext cx="10744397" cy="0"/>
          </a:xfrm>
          <a:prstGeom prst="line">
            <a:avLst/>
          </a:prstGeom>
          <a:ln w="6350">
            <a:solidFill>
              <a:schemeClr val="accent5">
                <a:alpha val="66000"/>
              </a:schemeClr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33281132-13DF-E466-78CA-6158C29DEC40}"/>
              </a:ext>
            </a:extLst>
          </p:cNvPr>
          <p:cNvSpPr/>
          <p:nvPr/>
        </p:nvSpPr>
        <p:spPr>
          <a:xfrm>
            <a:off x="1414171" y="2629239"/>
            <a:ext cx="865323" cy="900662"/>
          </a:xfrm>
          <a:custGeom>
            <a:avLst/>
            <a:gdLst>
              <a:gd name="connsiteX0" fmla="*/ 530697 w 548014"/>
              <a:gd name="connsiteY0" fmla="*/ 0 h 570395"/>
              <a:gd name="connsiteX1" fmla="*/ 538811 w 548014"/>
              <a:gd name="connsiteY1" fmla="*/ 26139 h 570395"/>
              <a:gd name="connsiteX2" fmla="*/ 548014 w 548014"/>
              <a:gd name="connsiteY2" fmla="*/ 117428 h 570395"/>
              <a:gd name="connsiteX3" fmla="*/ 95047 w 548014"/>
              <a:gd name="connsiteY3" fmla="*/ 570395 h 570395"/>
              <a:gd name="connsiteX4" fmla="*/ 3758 w 548014"/>
              <a:gd name="connsiteY4" fmla="*/ 561192 h 570395"/>
              <a:gd name="connsiteX5" fmla="*/ 0 w 548014"/>
              <a:gd name="connsiteY5" fmla="*/ 560025 h 570395"/>
              <a:gd name="connsiteX6" fmla="*/ 27309 w 548014"/>
              <a:gd name="connsiteY6" fmla="*/ 485410 h 570395"/>
              <a:gd name="connsiteX7" fmla="*/ 502340 w 548014"/>
              <a:gd name="connsiteY7" fmla="*/ 10379 h 570395"/>
              <a:gd name="connsiteX8" fmla="*/ 530697 w 548014"/>
              <a:gd name="connsiteY8" fmla="*/ 0 h 57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014" h="570395">
                <a:moveTo>
                  <a:pt x="530697" y="0"/>
                </a:moveTo>
                <a:lnTo>
                  <a:pt x="538811" y="26139"/>
                </a:lnTo>
                <a:cubicBezTo>
                  <a:pt x="544845" y="55626"/>
                  <a:pt x="548014" y="86157"/>
                  <a:pt x="548014" y="117428"/>
                </a:cubicBezTo>
                <a:cubicBezTo>
                  <a:pt x="548014" y="367595"/>
                  <a:pt x="345214" y="570395"/>
                  <a:pt x="95047" y="570395"/>
                </a:cubicBezTo>
                <a:cubicBezTo>
                  <a:pt x="63776" y="570395"/>
                  <a:pt x="33245" y="567226"/>
                  <a:pt x="3758" y="561192"/>
                </a:cubicBezTo>
                <a:lnTo>
                  <a:pt x="0" y="560025"/>
                </a:lnTo>
                <a:lnTo>
                  <a:pt x="27309" y="485410"/>
                </a:lnTo>
                <a:cubicBezTo>
                  <a:pt x="117648" y="271824"/>
                  <a:pt x="288755" y="100718"/>
                  <a:pt x="502340" y="10379"/>
                </a:cubicBezTo>
                <a:lnTo>
                  <a:pt x="530697" y="0"/>
                </a:lnTo>
                <a:close/>
              </a:path>
            </a:pathLst>
          </a:custGeom>
          <a:solidFill>
            <a:srgbClr val="20312E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CAA6E12D-82CA-38C9-6295-5CA22BDAADF3}"/>
              </a:ext>
            </a:extLst>
          </p:cNvPr>
          <p:cNvSpPr/>
          <p:nvPr/>
        </p:nvSpPr>
        <p:spPr>
          <a:xfrm>
            <a:off x="1584650" y="3137801"/>
            <a:ext cx="1876636" cy="1675138"/>
          </a:xfrm>
          <a:custGeom>
            <a:avLst/>
            <a:gdLst>
              <a:gd name="connsiteX0" fmla="*/ 1834592 w 2216415"/>
              <a:gd name="connsiteY0" fmla="*/ 0 h 1978435"/>
              <a:gd name="connsiteX1" fmla="*/ 1884798 w 2216415"/>
              <a:gd name="connsiteY1" fmla="*/ 45630 h 1978435"/>
              <a:gd name="connsiteX2" fmla="*/ 2216415 w 2216415"/>
              <a:gd name="connsiteY2" fmla="*/ 846224 h 1978435"/>
              <a:gd name="connsiteX3" fmla="*/ 1084204 w 2216415"/>
              <a:gd name="connsiteY3" fmla="*/ 1978435 h 1978435"/>
              <a:gd name="connsiteX4" fmla="*/ 2895 w 2216415"/>
              <a:gd name="connsiteY4" fmla="*/ 1182909 h 1978435"/>
              <a:gd name="connsiteX5" fmla="*/ 0 w 2216415"/>
              <a:gd name="connsiteY5" fmla="*/ 1171651 h 1978435"/>
              <a:gd name="connsiteX6" fmla="*/ 6359 w 2216415"/>
              <a:gd name="connsiteY6" fmla="*/ 1175514 h 1978435"/>
              <a:gd name="connsiteX7" fmla="*/ 597879 w 2216415"/>
              <a:gd name="connsiteY7" fmla="*/ 1325292 h 1978435"/>
              <a:gd name="connsiteX8" fmla="*/ 1838850 w 2216415"/>
              <a:gd name="connsiteY8" fmla="*/ 84321 h 197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415" h="1978435">
                <a:moveTo>
                  <a:pt x="1834592" y="0"/>
                </a:moveTo>
                <a:lnTo>
                  <a:pt x="1884798" y="45630"/>
                </a:lnTo>
                <a:cubicBezTo>
                  <a:pt x="2089688" y="250520"/>
                  <a:pt x="2216415" y="533573"/>
                  <a:pt x="2216415" y="846224"/>
                </a:cubicBezTo>
                <a:cubicBezTo>
                  <a:pt x="2216415" y="1471527"/>
                  <a:pt x="1709507" y="1978435"/>
                  <a:pt x="1084204" y="1978435"/>
                </a:cubicBezTo>
                <a:cubicBezTo>
                  <a:pt x="576145" y="1978435"/>
                  <a:pt x="146246" y="1643797"/>
                  <a:pt x="2895" y="1182909"/>
                </a:cubicBezTo>
                <a:lnTo>
                  <a:pt x="0" y="1171651"/>
                </a:lnTo>
                <a:lnTo>
                  <a:pt x="6359" y="1175514"/>
                </a:lnTo>
                <a:cubicBezTo>
                  <a:pt x="182196" y="1271034"/>
                  <a:pt x="383701" y="1325292"/>
                  <a:pt x="597879" y="1325292"/>
                </a:cubicBezTo>
                <a:cubicBezTo>
                  <a:pt x="1283248" y="1325292"/>
                  <a:pt x="1838850" y="769690"/>
                  <a:pt x="1838850" y="8432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3C19C5-E466-4853-E128-BC33715A6FB7}"/>
              </a:ext>
            </a:extLst>
          </p:cNvPr>
          <p:cNvSpPr/>
          <p:nvPr/>
        </p:nvSpPr>
        <p:spPr>
          <a:xfrm>
            <a:off x="1607238" y="2794802"/>
            <a:ext cx="1625536" cy="162553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CBCA94A6-7F22-D0C1-CA6D-8444AECDABD8}"/>
              </a:ext>
            </a:extLst>
          </p:cNvPr>
          <p:cNvSpPr/>
          <p:nvPr/>
        </p:nvSpPr>
        <p:spPr>
          <a:xfrm>
            <a:off x="1261769" y="2455717"/>
            <a:ext cx="809116" cy="8154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6C874-9827-94A9-20C8-5C7C350AAA88}"/>
              </a:ext>
            </a:extLst>
          </p:cNvPr>
          <p:cNvSpPr txBox="1"/>
          <p:nvPr/>
        </p:nvSpPr>
        <p:spPr>
          <a:xfrm>
            <a:off x="1375581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22" name="Freeform: Shape 23">
            <a:extLst>
              <a:ext uri="{FF2B5EF4-FFF2-40B4-BE49-F238E27FC236}">
                <a16:creationId xmlns:a16="http://schemas.microsoft.com/office/drawing/2014/main" id="{976FB365-B2DE-D58F-DD4A-5A4F4A75F7AD}"/>
              </a:ext>
            </a:extLst>
          </p:cNvPr>
          <p:cNvSpPr/>
          <p:nvPr/>
        </p:nvSpPr>
        <p:spPr>
          <a:xfrm>
            <a:off x="3461286" y="2629239"/>
            <a:ext cx="865322" cy="900662"/>
          </a:xfrm>
          <a:custGeom>
            <a:avLst/>
            <a:gdLst>
              <a:gd name="connsiteX0" fmla="*/ 530697 w 548014"/>
              <a:gd name="connsiteY0" fmla="*/ 0 h 570395"/>
              <a:gd name="connsiteX1" fmla="*/ 538811 w 548014"/>
              <a:gd name="connsiteY1" fmla="*/ 26139 h 570395"/>
              <a:gd name="connsiteX2" fmla="*/ 548014 w 548014"/>
              <a:gd name="connsiteY2" fmla="*/ 117428 h 570395"/>
              <a:gd name="connsiteX3" fmla="*/ 95047 w 548014"/>
              <a:gd name="connsiteY3" fmla="*/ 570395 h 570395"/>
              <a:gd name="connsiteX4" fmla="*/ 3758 w 548014"/>
              <a:gd name="connsiteY4" fmla="*/ 561192 h 570395"/>
              <a:gd name="connsiteX5" fmla="*/ 0 w 548014"/>
              <a:gd name="connsiteY5" fmla="*/ 560025 h 570395"/>
              <a:gd name="connsiteX6" fmla="*/ 27309 w 548014"/>
              <a:gd name="connsiteY6" fmla="*/ 485410 h 570395"/>
              <a:gd name="connsiteX7" fmla="*/ 502340 w 548014"/>
              <a:gd name="connsiteY7" fmla="*/ 10379 h 570395"/>
              <a:gd name="connsiteX8" fmla="*/ 530697 w 548014"/>
              <a:gd name="connsiteY8" fmla="*/ 0 h 57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014" h="570395">
                <a:moveTo>
                  <a:pt x="530697" y="0"/>
                </a:moveTo>
                <a:lnTo>
                  <a:pt x="538811" y="26139"/>
                </a:lnTo>
                <a:cubicBezTo>
                  <a:pt x="544845" y="55626"/>
                  <a:pt x="548014" y="86157"/>
                  <a:pt x="548014" y="117428"/>
                </a:cubicBezTo>
                <a:cubicBezTo>
                  <a:pt x="548014" y="367595"/>
                  <a:pt x="345214" y="570395"/>
                  <a:pt x="95047" y="570395"/>
                </a:cubicBezTo>
                <a:cubicBezTo>
                  <a:pt x="63776" y="570395"/>
                  <a:pt x="33245" y="567226"/>
                  <a:pt x="3758" y="561192"/>
                </a:cubicBezTo>
                <a:lnTo>
                  <a:pt x="0" y="560025"/>
                </a:lnTo>
                <a:lnTo>
                  <a:pt x="27309" y="485410"/>
                </a:lnTo>
                <a:cubicBezTo>
                  <a:pt x="117648" y="271824"/>
                  <a:pt x="288755" y="100718"/>
                  <a:pt x="502340" y="10379"/>
                </a:cubicBezTo>
                <a:lnTo>
                  <a:pt x="530697" y="0"/>
                </a:lnTo>
                <a:close/>
              </a:path>
            </a:pathLst>
          </a:custGeom>
          <a:solidFill>
            <a:srgbClr val="20312E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F37B9C79-9851-86F8-2D57-BF19122D80A3}"/>
              </a:ext>
            </a:extLst>
          </p:cNvPr>
          <p:cNvSpPr/>
          <p:nvPr/>
        </p:nvSpPr>
        <p:spPr>
          <a:xfrm>
            <a:off x="3631765" y="3137801"/>
            <a:ext cx="1876635" cy="1675138"/>
          </a:xfrm>
          <a:custGeom>
            <a:avLst/>
            <a:gdLst>
              <a:gd name="connsiteX0" fmla="*/ 1834592 w 2216415"/>
              <a:gd name="connsiteY0" fmla="*/ 0 h 1978435"/>
              <a:gd name="connsiteX1" fmla="*/ 1884798 w 2216415"/>
              <a:gd name="connsiteY1" fmla="*/ 45630 h 1978435"/>
              <a:gd name="connsiteX2" fmla="*/ 2216415 w 2216415"/>
              <a:gd name="connsiteY2" fmla="*/ 846224 h 1978435"/>
              <a:gd name="connsiteX3" fmla="*/ 1084204 w 2216415"/>
              <a:gd name="connsiteY3" fmla="*/ 1978435 h 1978435"/>
              <a:gd name="connsiteX4" fmla="*/ 2895 w 2216415"/>
              <a:gd name="connsiteY4" fmla="*/ 1182909 h 1978435"/>
              <a:gd name="connsiteX5" fmla="*/ 0 w 2216415"/>
              <a:gd name="connsiteY5" fmla="*/ 1171651 h 1978435"/>
              <a:gd name="connsiteX6" fmla="*/ 6359 w 2216415"/>
              <a:gd name="connsiteY6" fmla="*/ 1175514 h 1978435"/>
              <a:gd name="connsiteX7" fmla="*/ 597879 w 2216415"/>
              <a:gd name="connsiteY7" fmla="*/ 1325292 h 1978435"/>
              <a:gd name="connsiteX8" fmla="*/ 1838850 w 2216415"/>
              <a:gd name="connsiteY8" fmla="*/ 84321 h 197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415" h="1978435">
                <a:moveTo>
                  <a:pt x="1834592" y="0"/>
                </a:moveTo>
                <a:lnTo>
                  <a:pt x="1884798" y="45630"/>
                </a:lnTo>
                <a:cubicBezTo>
                  <a:pt x="2089688" y="250520"/>
                  <a:pt x="2216415" y="533573"/>
                  <a:pt x="2216415" y="846224"/>
                </a:cubicBezTo>
                <a:cubicBezTo>
                  <a:pt x="2216415" y="1471527"/>
                  <a:pt x="1709507" y="1978435"/>
                  <a:pt x="1084204" y="1978435"/>
                </a:cubicBezTo>
                <a:cubicBezTo>
                  <a:pt x="576145" y="1978435"/>
                  <a:pt x="146246" y="1643797"/>
                  <a:pt x="2895" y="1182909"/>
                </a:cubicBezTo>
                <a:lnTo>
                  <a:pt x="0" y="1171651"/>
                </a:lnTo>
                <a:lnTo>
                  <a:pt x="6359" y="1175514"/>
                </a:lnTo>
                <a:cubicBezTo>
                  <a:pt x="182196" y="1271034"/>
                  <a:pt x="383701" y="1325292"/>
                  <a:pt x="597879" y="1325292"/>
                </a:cubicBezTo>
                <a:cubicBezTo>
                  <a:pt x="1283248" y="1325292"/>
                  <a:pt x="1838850" y="769690"/>
                  <a:pt x="1838850" y="8432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57F76E-B8F4-F7FA-F0FE-76C6E1D04A71}"/>
              </a:ext>
            </a:extLst>
          </p:cNvPr>
          <p:cNvSpPr/>
          <p:nvPr/>
        </p:nvSpPr>
        <p:spPr>
          <a:xfrm>
            <a:off x="3654352" y="2794802"/>
            <a:ext cx="1625536" cy="162553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6">
            <a:extLst>
              <a:ext uri="{FF2B5EF4-FFF2-40B4-BE49-F238E27FC236}">
                <a16:creationId xmlns:a16="http://schemas.microsoft.com/office/drawing/2014/main" id="{E2E5736C-CB2B-5B36-3300-3348462BC0B6}"/>
              </a:ext>
            </a:extLst>
          </p:cNvPr>
          <p:cNvSpPr/>
          <p:nvPr/>
        </p:nvSpPr>
        <p:spPr>
          <a:xfrm>
            <a:off x="3303044" y="2455717"/>
            <a:ext cx="809115" cy="8154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9A5EDB-3636-CA95-887C-F549CC6D7FB2}"/>
              </a:ext>
            </a:extLst>
          </p:cNvPr>
          <p:cNvSpPr txBox="1"/>
          <p:nvPr/>
        </p:nvSpPr>
        <p:spPr>
          <a:xfrm>
            <a:off x="3416855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37" name="Freeform: Shape 30">
            <a:extLst>
              <a:ext uri="{FF2B5EF4-FFF2-40B4-BE49-F238E27FC236}">
                <a16:creationId xmlns:a16="http://schemas.microsoft.com/office/drawing/2014/main" id="{61F3C56F-AC61-3C06-3664-38AE37D53165}"/>
              </a:ext>
            </a:extLst>
          </p:cNvPr>
          <p:cNvSpPr/>
          <p:nvPr/>
        </p:nvSpPr>
        <p:spPr>
          <a:xfrm>
            <a:off x="5551799" y="2629239"/>
            <a:ext cx="865323" cy="900662"/>
          </a:xfrm>
          <a:custGeom>
            <a:avLst/>
            <a:gdLst>
              <a:gd name="connsiteX0" fmla="*/ 530697 w 548014"/>
              <a:gd name="connsiteY0" fmla="*/ 0 h 570395"/>
              <a:gd name="connsiteX1" fmla="*/ 538811 w 548014"/>
              <a:gd name="connsiteY1" fmla="*/ 26139 h 570395"/>
              <a:gd name="connsiteX2" fmla="*/ 548014 w 548014"/>
              <a:gd name="connsiteY2" fmla="*/ 117428 h 570395"/>
              <a:gd name="connsiteX3" fmla="*/ 95047 w 548014"/>
              <a:gd name="connsiteY3" fmla="*/ 570395 h 570395"/>
              <a:gd name="connsiteX4" fmla="*/ 3758 w 548014"/>
              <a:gd name="connsiteY4" fmla="*/ 561192 h 570395"/>
              <a:gd name="connsiteX5" fmla="*/ 0 w 548014"/>
              <a:gd name="connsiteY5" fmla="*/ 560025 h 570395"/>
              <a:gd name="connsiteX6" fmla="*/ 27309 w 548014"/>
              <a:gd name="connsiteY6" fmla="*/ 485410 h 570395"/>
              <a:gd name="connsiteX7" fmla="*/ 502340 w 548014"/>
              <a:gd name="connsiteY7" fmla="*/ 10379 h 570395"/>
              <a:gd name="connsiteX8" fmla="*/ 530697 w 548014"/>
              <a:gd name="connsiteY8" fmla="*/ 0 h 57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014" h="570395">
                <a:moveTo>
                  <a:pt x="530697" y="0"/>
                </a:moveTo>
                <a:lnTo>
                  <a:pt x="538811" y="26139"/>
                </a:lnTo>
                <a:cubicBezTo>
                  <a:pt x="544845" y="55626"/>
                  <a:pt x="548014" y="86157"/>
                  <a:pt x="548014" y="117428"/>
                </a:cubicBezTo>
                <a:cubicBezTo>
                  <a:pt x="548014" y="367595"/>
                  <a:pt x="345214" y="570395"/>
                  <a:pt x="95047" y="570395"/>
                </a:cubicBezTo>
                <a:cubicBezTo>
                  <a:pt x="63776" y="570395"/>
                  <a:pt x="33245" y="567226"/>
                  <a:pt x="3758" y="561192"/>
                </a:cubicBezTo>
                <a:lnTo>
                  <a:pt x="0" y="560025"/>
                </a:lnTo>
                <a:lnTo>
                  <a:pt x="27309" y="485410"/>
                </a:lnTo>
                <a:cubicBezTo>
                  <a:pt x="117648" y="271824"/>
                  <a:pt x="288755" y="100718"/>
                  <a:pt x="502340" y="10379"/>
                </a:cubicBezTo>
                <a:lnTo>
                  <a:pt x="530697" y="0"/>
                </a:lnTo>
                <a:close/>
              </a:path>
            </a:pathLst>
          </a:custGeom>
          <a:solidFill>
            <a:srgbClr val="20312E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1">
            <a:extLst>
              <a:ext uri="{FF2B5EF4-FFF2-40B4-BE49-F238E27FC236}">
                <a16:creationId xmlns:a16="http://schemas.microsoft.com/office/drawing/2014/main" id="{8ACD8916-3839-D035-B00F-D07FFE53DCC1}"/>
              </a:ext>
            </a:extLst>
          </p:cNvPr>
          <p:cNvSpPr/>
          <p:nvPr/>
        </p:nvSpPr>
        <p:spPr>
          <a:xfrm>
            <a:off x="5722278" y="3137801"/>
            <a:ext cx="1876636" cy="1675138"/>
          </a:xfrm>
          <a:custGeom>
            <a:avLst/>
            <a:gdLst>
              <a:gd name="connsiteX0" fmla="*/ 1834592 w 2216415"/>
              <a:gd name="connsiteY0" fmla="*/ 0 h 1978435"/>
              <a:gd name="connsiteX1" fmla="*/ 1884798 w 2216415"/>
              <a:gd name="connsiteY1" fmla="*/ 45630 h 1978435"/>
              <a:gd name="connsiteX2" fmla="*/ 2216415 w 2216415"/>
              <a:gd name="connsiteY2" fmla="*/ 846224 h 1978435"/>
              <a:gd name="connsiteX3" fmla="*/ 1084204 w 2216415"/>
              <a:gd name="connsiteY3" fmla="*/ 1978435 h 1978435"/>
              <a:gd name="connsiteX4" fmla="*/ 2895 w 2216415"/>
              <a:gd name="connsiteY4" fmla="*/ 1182909 h 1978435"/>
              <a:gd name="connsiteX5" fmla="*/ 0 w 2216415"/>
              <a:gd name="connsiteY5" fmla="*/ 1171651 h 1978435"/>
              <a:gd name="connsiteX6" fmla="*/ 6359 w 2216415"/>
              <a:gd name="connsiteY6" fmla="*/ 1175514 h 1978435"/>
              <a:gd name="connsiteX7" fmla="*/ 597879 w 2216415"/>
              <a:gd name="connsiteY7" fmla="*/ 1325292 h 1978435"/>
              <a:gd name="connsiteX8" fmla="*/ 1838850 w 2216415"/>
              <a:gd name="connsiteY8" fmla="*/ 84321 h 197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415" h="1978435">
                <a:moveTo>
                  <a:pt x="1834592" y="0"/>
                </a:moveTo>
                <a:lnTo>
                  <a:pt x="1884798" y="45630"/>
                </a:lnTo>
                <a:cubicBezTo>
                  <a:pt x="2089688" y="250520"/>
                  <a:pt x="2216415" y="533573"/>
                  <a:pt x="2216415" y="846224"/>
                </a:cubicBezTo>
                <a:cubicBezTo>
                  <a:pt x="2216415" y="1471527"/>
                  <a:pt x="1709507" y="1978435"/>
                  <a:pt x="1084204" y="1978435"/>
                </a:cubicBezTo>
                <a:cubicBezTo>
                  <a:pt x="576145" y="1978435"/>
                  <a:pt x="146246" y="1643797"/>
                  <a:pt x="2895" y="1182909"/>
                </a:cubicBezTo>
                <a:lnTo>
                  <a:pt x="0" y="1171651"/>
                </a:lnTo>
                <a:lnTo>
                  <a:pt x="6359" y="1175514"/>
                </a:lnTo>
                <a:cubicBezTo>
                  <a:pt x="182196" y="1271034"/>
                  <a:pt x="383701" y="1325292"/>
                  <a:pt x="597879" y="1325292"/>
                </a:cubicBezTo>
                <a:cubicBezTo>
                  <a:pt x="1283248" y="1325292"/>
                  <a:pt x="1838850" y="769690"/>
                  <a:pt x="1838850" y="8432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F8A87B-423C-783C-819E-94843E49AD32}"/>
              </a:ext>
            </a:extLst>
          </p:cNvPr>
          <p:cNvSpPr/>
          <p:nvPr/>
        </p:nvSpPr>
        <p:spPr>
          <a:xfrm>
            <a:off x="5744866" y="2794802"/>
            <a:ext cx="1625536" cy="162553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3">
            <a:extLst>
              <a:ext uri="{FF2B5EF4-FFF2-40B4-BE49-F238E27FC236}">
                <a16:creationId xmlns:a16="http://schemas.microsoft.com/office/drawing/2014/main" id="{E2D7BA15-DEEE-E6C2-CBD9-FC5E1E150094}"/>
              </a:ext>
            </a:extLst>
          </p:cNvPr>
          <p:cNvSpPr/>
          <p:nvPr/>
        </p:nvSpPr>
        <p:spPr>
          <a:xfrm>
            <a:off x="5344673" y="2455717"/>
            <a:ext cx="809116" cy="8154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1625E3-D72B-35D7-E80B-0003492209FD}"/>
              </a:ext>
            </a:extLst>
          </p:cNvPr>
          <p:cNvSpPr txBox="1"/>
          <p:nvPr/>
        </p:nvSpPr>
        <p:spPr>
          <a:xfrm>
            <a:off x="5458485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46" name="Freeform: Shape 37">
            <a:extLst>
              <a:ext uri="{FF2B5EF4-FFF2-40B4-BE49-F238E27FC236}">
                <a16:creationId xmlns:a16="http://schemas.microsoft.com/office/drawing/2014/main" id="{F4458FC5-BBB1-BC64-43CA-782574E1A7CF}"/>
              </a:ext>
            </a:extLst>
          </p:cNvPr>
          <p:cNvSpPr/>
          <p:nvPr/>
        </p:nvSpPr>
        <p:spPr>
          <a:xfrm>
            <a:off x="7663993" y="2629239"/>
            <a:ext cx="865323" cy="900662"/>
          </a:xfrm>
          <a:custGeom>
            <a:avLst/>
            <a:gdLst>
              <a:gd name="connsiteX0" fmla="*/ 530697 w 548014"/>
              <a:gd name="connsiteY0" fmla="*/ 0 h 570395"/>
              <a:gd name="connsiteX1" fmla="*/ 538811 w 548014"/>
              <a:gd name="connsiteY1" fmla="*/ 26139 h 570395"/>
              <a:gd name="connsiteX2" fmla="*/ 548014 w 548014"/>
              <a:gd name="connsiteY2" fmla="*/ 117428 h 570395"/>
              <a:gd name="connsiteX3" fmla="*/ 95047 w 548014"/>
              <a:gd name="connsiteY3" fmla="*/ 570395 h 570395"/>
              <a:gd name="connsiteX4" fmla="*/ 3758 w 548014"/>
              <a:gd name="connsiteY4" fmla="*/ 561192 h 570395"/>
              <a:gd name="connsiteX5" fmla="*/ 0 w 548014"/>
              <a:gd name="connsiteY5" fmla="*/ 560025 h 570395"/>
              <a:gd name="connsiteX6" fmla="*/ 27309 w 548014"/>
              <a:gd name="connsiteY6" fmla="*/ 485410 h 570395"/>
              <a:gd name="connsiteX7" fmla="*/ 502340 w 548014"/>
              <a:gd name="connsiteY7" fmla="*/ 10379 h 570395"/>
              <a:gd name="connsiteX8" fmla="*/ 530697 w 548014"/>
              <a:gd name="connsiteY8" fmla="*/ 0 h 57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014" h="570395">
                <a:moveTo>
                  <a:pt x="530697" y="0"/>
                </a:moveTo>
                <a:lnTo>
                  <a:pt x="538811" y="26139"/>
                </a:lnTo>
                <a:cubicBezTo>
                  <a:pt x="544845" y="55626"/>
                  <a:pt x="548014" y="86157"/>
                  <a:pt x="548014" y="117428"/>
                </a:cubicBezTo>
                <a:cubicBezTo>
                  <a:pt x="548014" y="367595"/>
                  <a:pt x="345214" y="570395"/>
                  <a:pt x="95047" y="570395"/>
                </a:cubicBezTo>
                <a:cubicBezTo>
                  <a:pt x="63776" y="570395"/>
                  <a:pt x="33245" y="567226"/>
                  <a:pt x="3758" y="561192"/>
                </a:cubicBezTo>
                <a:lnTo>
                  <a:pt x="0" y="560025"/>
                </a:lnTo>
                <a:lnTo>
                  <a:pt x="27309" y="485410"/>
                </a:lnTo>
                <a:cubicBezTo>
                  <a:pt x="117648" y="271824"/>
                  <a:pt x="288755" y="100718"/>
                  <a:pt x="502340" y="10379"/>
                </a:cubicBezTo>
                <a:lnTo>
                  <a:pt x="530697" y="0"/>
                </a:lnTo>
                <a:close/>
              </a:path>
            </a:pathLst>
          </a:custGeom>
          <a:solidFill>
            <a:srgbClr val="20312E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BD73E675-BEA0-C2E2-FCA7-C8250DF62D88}"/>
              </a:ext>
            </a:extLst>
          </p:cNvPr>
          <p:cNvSpPr/>
          <p:nvPr/>
        </p:nvSpPr>
        <p:spPr>
          <a:xfrm>
            <a:off x="7834472" y="3137801"/>
            <a:ext cx="1876636" cy="1675138"/>
          </a:xfrm>
          <a:custGeom>
            <a:avLst/>
            <a:gdLst>
              <a:gd name="connsiteX0" fmla="*/ 1834592 w 2216415"/>
              <a:gd name="connsiteY0" fmla="*/ 0 h 1978435"/>
              <a:gd name="connsiteX1" fmla="*/ 1884798 w 2216415"/>
              <a:gd name="connsiteY1" fmla="*/ 45630 h 1978435"/>
              <a:gd name="connsiteX2" fmla="*/ 2216415 w 2216415"/>
              <a:gd name="connsiteY2" fmla="*/ 846224 h 1978435"/>
              <a:gd name="connsiteX3" fmla="*/ 1084204 w 2216415"/>
              <a:gd name="connsiteY3" fmla="*/ 1978435 h 1978435"/>
              <a:gd name="connsiteX4" fmla="*/ 2895 w 2216415"/>
              <a:gd name="connsiteY4" fmla="*/ 1182909 h 1978435"/>
              <a:gd name="connsiteX5" fmla="*/ 0 w 2216415"/>
              <a:gd name="connsiteY5" fmla="*/ 1171651 h 1978435"/>
              <a:gd name="connsiteX6" fmla="*/ 6359 w 2216415"/>
              <a:gd name="connsiteY6" fmla="*/ 1175514 h 1978435"/>
              <a:gd name="connsiteX7" fmla="*/ 597879 w 2216415"/>
              <a:gd name="connsiteY7" fmla="*/ 1325292 h 1978435"/>
              <a:gd name="connsiteX8" fmla="*/ 1838850 w 2216415"/>
              <a:gd name="connsiteY8" fmla="*/ 84321 h 197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415" h="1978435">
                <a:moveTo>
                  <a:pt x="1834592" y="0"/>
                </a:moveTo>
                <a:lnTo>
                  <a:pt x="1884798" y="45630"/>
                </a:lnTo>
                <a:cubicBezTo>
                  <a:pt x="2089688" y="250520"/>
                  <a:pt x="2216415" y="533573"/>
                  <a:pt x="2216415" y="846224"/>
                </a:cubicBezTo>
                <a:cubicBezTo>
                  <a:pt x="2216415" y="1471527"/>
                  <a:pt x="1709507" y="1978435"/>
                  <a:pt x="1084204" y="1978435"/>
                </a:cubicBezTo>
                <a:cubicBezTo>
                  <a:pt x="576145" y="1978435"/>
                  <a:pt x="146246" y="1643797"/>
                  <a:pt x="2895" y="1182909"/>
                </a:cubicBezTo>
                <a:lnTo>
                  <a:pt x="0" y="1171651"/>
                </a:lnTo>
                <a:lnTo>
                  <a:pt x="6359" y="1175514"/>
                </a:lnTo>
                <a:cubicBezTo>
                  <a:pt x="182196" y="1271034"/>
                  <a:pt x="383701" y="1325292"/>
                  <a:pt x="597879" y="1325292"/>
                </a:cubicBezTo>
                <a:cubicBezTo>
                  <a:pt x="1283248" y="1325292"/>
                  <a:pt x="1838850" y="769690"/>
                  <a:pt x="1838850" y="8432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2F2BBAC-04DC-3BC7-3F11-BC7602056A66}"/>
              </a:ext>
            </a:extLst>
          </p:cNvPr>
          <p:cNvSpPr/>
          <p:nvPr/>
        </p:nvSpPr>
        <p:spPr>
          <a:xfrm>
            <a:off x="7857060" y="2794802"/>
            <a:ext cx="1625536" cy="162553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4F2FE3F8-431C-FC00-3BC4-D4E47C896AF0}"/>
              </a:ext>
            </a:extLst>
          </p:cNvPr>
          <p:cNvSpPr/>
          <p:nvPr/>
        </p:nvSpPr>
        <p:spPr>
          <a:xfrm>
            <a:off x="7429914" y="2455717"/>
            <a:ext cx="809116" cy="8154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A1D557-16D9-D396-DAE2-23FE06B65DFD}"/>
              </a:ext>
            </a:extLst>
          </p:cNvPr>
          <p:cNvSpPr txBox="1"/>
          <p:nvPr/>
        </p:nvSpPr>
        <p:spPr>
          <a:xfrm>
            <a:off x="7543726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55" name="Freeform: Shape 44">
            <a:extLst>
              <a:ext uri="{FF2B5EF4-FFF2-40B4-BE49-F238E27FC236}">
                <a16:creationId xmlns:a16="http://schemas.microsoft.com/office/drawing/2014/main" id="{443D1A5F-D2EE-FF4E-74C4-B5F87456EFED}"/>
              </a:ext>
            </a:extLst>
          </p:cNvPr>
          <p:cNvSpPr/>
          <p:nvPr/>
        </p:nvSpPr>
        <p:spPr>
          <a:xfrm>
            <a:off x="9656982" y="2629239"/>
            <a:ext cx="865323" cy="900662"/>
          </a:xfrm>
          <a:custGeom>
            <a:avLst/>
            <a:gdLst>
              <a:gd name="connsiteX0" fmla="*/ 530697 w 548014"/>
              <a:gd name="connsiteY0" fmla="*/ 0 h 570395"/>
              <a:gd name="connsiteX1" fmla="*/ 538811 w 548014"/>
              <a:gd name="connsiteY1" fmla="*/ 26139 h 570395"/>
              <a:gd name="connsiteX2" fmla="*/ 548014 w 548014"/>
              <a:gd name="connsiteY2" fmla="*/ 117428 h 570395"/>
              <a:gd name="connsiteX3" fmla="*/ 95047 w 548014"/>
              <a:gd name="connsiteY3" fmla="*/ 570395 h 570395"/>
              <a:gd name="connsiteX4" fmla="*/ 3758 w 548014"/>
              <a:gd name="connsiteY4" fmla="*/ 561192 h 570395"/>
              <a:gd name="connsiteX5" fmla="*/ 0 w 548014"/>
              <a:gd name="connsiteY5" fmla="*/ 560025 h 570395"/>
              <a:gd name="connsiteX6" fmla="*/ 27309 w 548014"/>
              <a:gd name="connsiteY6" fmla="*/ 485410 h 570395"/>
              <a:gd name="connsiteX7" fmla="*/ 502340 w 548014"/>
              <a:gd name="connsiteY7" fmla="*/ 10379 h 570395"/>
              <a:gd name="connsiteX8" fmla="*/ 530697 w 548014"/>
              <a:gd name="connsiteY8" fmla="*/ 0 h 57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014" h="570395">
                <a:moveTo>
                  <a:pt x="530697" y="0"/>
                </a:moveTo>
                <a:lnTo>
                  <a:pt x="538811" y="26139"/>
                </a:lnTo>
                <a:cubicBezTo>
                  <a:pt x="544845" y="55626"/>
                  <a:pt x="548014" y="86157"/>
                  <a:pt x="548014" y="117428"/>
                </a:cubicBezTo>
                <a:cubicBezTo>
                  <a:pt x="548014" y="367595"/>
                  <a:pt x="345214" y="570395"/>
                  <a:pt x="95047" y="570395"/>
                </a:cubicBezTo>
                <a:cubicBezTo>
                  <a:pt x="63776" y="570395"/>
                  <a:pt x="33245" y="567226"/>
                  <a:pt x="3758" y="561192"/>
                </a:cubicBezTo>
                <a:lnTo>
                  <a:pt x="0" y="560025"/>
                </a:lnTo>
                <a:lnTo>
                  <a:pt x="27309" y="485410"/>
                </a:lnTo>
                <a:cubicBezTo>
                  <a:pt x="117648" y="271824"/>
                  <a:pt x="288755" y="100718"/>
                  <a:pt x="502340" y="10379"/>
                </a:cubicBezTo>
                <a:lnTo>
                  <a:pt x="530697" y="0"/>
                </a:lnTo>
                <a:close/>
              </a:path>
            </a:pathLst>
          </a:custGeom>
          <a:solidFill>
            <a:srgbClr val="20312E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45">
            <a:extLst>
              <a:ext uri="{FF2B5EF4-FFF2-40B4-BE49-F238E27FC236}">
                <a16:creationId xmlns:a16="http://schemas.microsoft.com/office/drawing/2014/main" id="{EF8181AD-39D8-51BF-4209-FDB908F7CA80}"/>
              </a:ext>
            </a:extLst>
          </p:cNvPr>
          <p:cNvSpPr/>
          <p:nvPr/>
        </p:nvSpPr>
        <p:spPr>
          <a:xfrm>
            <a:off x="9827461" y="3137801"/>
            <a:ext cx="1876636" cy="1675138"/>
          </a:xfrm>
          <a:custGeom>
            <a:avLst/>
            <a:gdLst>
              <a:gd name="connsiteX0" fmla="*/ 1834592 w 2216415"/>
              <a:gd name="connsiteY0" fmla="*/ 0 h 1978435"/>
              <a:gd name="connsiteX1" fmla="*/ 1884798 w 2216415"/>
              <a:gd name="connsiteY1" fmla="*/ 45630 h 1978435"/>
              <a:gd name="connsiteX2" fmla="*/ 2216415 w 2216415"/>
              <a:gd name="connsiteY2" fmla="*/ 846224 h 1978435"/>
              <a:gd name="connsiteX3" fmla="*/ 1084204 w 2216415"/>
              <a:gd name="connsiteY3" fmla="*/ 1978435 h 1978435"/>
              <a:gd name="connsiteX4" fmla="*/ 2895 w 2216415"/>
              <a:gd name="connsiteY4" fmla="*/ 1182909 h 1978435"/>
              <a:gd name="connsiteX5" fmla="*/ 0 w 2216415"/>
              <a:gd name="connsiteY5" fmla="*/ 1171651 h 1978435"/>
              <a:gd name="connsiteX6" fmla="*/ 6359 w 2216415"/>
              <a:gd name="connsiteY6" fmla="*/ 1175514 h 1978435"/>
              <a:gd name="connsiteX7" fmla="*/ 597879 w 2216415"/>
              <a:gd name="connsiteY7" fmla="*/ 1325292 h 1978435"/>
              <a:gd name="connsiteX8" fmla="*/ 1838850 w 2216415"/>
              <a:gd name="connsiteY8" fmla="*/ 84321 h 197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415" h="1978435">
                <a:moveTo>
                  <a:pt x="1834592" y="0"/>
                </a:moveTo>
                <a:lnTo>
                  <a:pt x="1884798" y="45630"/>
                </a:lnTo>
                <a:cubicBezTo>
                  <a:pt x="2089688" y="250520"/>
                  <a:pt x="2216415" y="533573"/>
                  <a:pt x="2216415" y="846224"/>
                </a:cubicBezTo>
                <a:cubicBezTo>
                  <a:pt x="2216415" y="1471527"/>
                  <a:pt x="1709507" y="1978435"/>
                  <a:pt x="1084204" y="1978435"/>
                </a:cubicBezTo>
                <a:cubicBezTo>
                  <a:pt x="576145" y="1978435"/>
                  <a:pt x="146246" y="1643797"/>
                  <a:pt x="2895" y="1182909"/>
                </a:cubicBezTo>
                <a:lnTo>
                  <a:pt x="0" y="1171651"/>
                </a:lnTo>
                <a:lnTo>
                  <a:pt x="6359" y="1175514"/>
                </a:lnTo>
                <a:cubicBezTo>
                  <a:pt x="182196" y="1271034"/>
                  <a:pt x="383701" y="1325292"/>
                  <a:pt x="597879" y="1325292"/>
                </a:cubicBezTo>
                <a:cubicBezTo>
                  <a:pt x="1283248" y="1325292"/>
                  <a:pt x="1838850" y="769690"/>
                  <a:pt x="1838850" y="8432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9FD36-EDF1-043A-B68C-CE05552F841D}"/>
              </a:ext>
            </a:extLst>
          </p:cNvPr>
          <p:cNvSpPr/>
          <p:nvPr/>
        </p:nvSpPr>
        <p:spPr>
          <a:xfrm>
            <a:off x="9850049" y="2794802"/>
            <a:ext cx="1625536" cy="1625535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47">
            <a:extLst>
              <a:ext uri="{FF2B5EF4-FFF2-40B4-BE49-F238E27FC236}">
                <a16:creationId xmlns:a16="http://schemas.microsoft.com/office/drawing/2014/main" id="{60B3F5D8-0C18-C21F-4D7E-BBAD86FD822C}"/>
              </a:ext>
            </a:extLst>
          </p:cNvPr>
          <p:cNvSpPr/>
          <p:nvPr/>
        </p:nvSpPr>
        <p:spPr>
          <a:xfrm>
            <a:off x="9525525" y="2455717"/>
            <a:ext cx="809116" cy="8154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E56B3F-9098-1593-BD4E-A33145102DE5}"/>
              </a:ext>
            </a:extLst>
          </p:cNvPr>
          <p:cNvSpPr txBox="1"/>
          <p:nvPr/>
        </p:nvSpPr>
        <p:spPr>
          <a:xfrm>
            <a:off x="9639337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63" name="Text Placeholder 11">
            <a:extLst>
              <a:ext uri="{FF2B5EF4-FFF2-40B4-BE49-F238E27FC236}">
                <a16:creationId xmlns:a16="http://schemas.microsoft.com/office/drawing/2014/main" id="{D62E3DEF-A555-CFB7-B075-9A284F27E7B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51973" y="789098"/>
            <a:ext cx="10861652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9EADC84E-0B53-14E9-2F1E-51323EAB3B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6806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EF908DEE-023B-846D-F3C1-074ACC8A01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6806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68" name="Text Placeholder 11">
            <a:extLst>
              <a:ext uri="{FF2B5EF4-FFF2-40B4-BE49-F238E27FC236}">
                <a16:creationId xmlns:a16="http://schemas.microsoft.com/office/drawing/2014/main" id="{C6B642F2-BBDC-4923-C7C5-F81881E860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3920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69" name="Text Placeholder 11">
            <a:extLst>
              <a:ext uri="{FF2B5EF4-FFF2-40B4-BE49-F238E27FC236}">
                <a16:creationId xmlns:a16="http://schemas.microsoft.com/office/drawing/2014/main" id="{778FEF59-CD67-3561-B775-CAFCB8EEEB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3920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F05A8CEF-4791-55FB-8DA8-AC18D42F2C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4434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A199392A-D257-E9EC-7BAF-DCA173E841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4434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A6F2A79E-9137-33B0-BC03-41FB2291C7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06628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73" name="Text Placeholder 11">
            <a:extLst>
              <a:ext uri="{FF2B5EF4-FFF2-40B4-BE49-F238E27FC236}">
                <a16:creationId xmlns:a16="http://schemas.microsoft.com/office/drawing/2014/main" id="{5449A819-0D3A-7549-B479-9EFB1243C6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6628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74" name="Text Placeholder 11">
            <a:extLst>
              <a:ext uri="{FF2B5EF4-FFF2-40B4-BE49-F238E27FC236}">
                <a16:creationId xmlns:a16="http://schemas.microsoft.com/office/drawing/2014/main" id="{99ADF723-5800-1FF5-DA11-318C596904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99617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2F1843EB-D5C6-C6F1-B0E0-694129029E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99617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76" name="Picture Placeholder 27">
            <a:extLst>
              <a:ext uri="{FF2B5EF4-FFF2-40B4-BE49-F238E27FC236}">
                <a16:creationId xmlns:a16="http://schemas.microsoft.com/office/drawing/2014/main" id="{F0041B50-70B1-9BB2-330B-FBBC9C8F20A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150006" y="3004531"/>
            <a:ext cx="540000" cy="540000"/>
          </a:xfrm>
          <a:pattFill prst="pct5">
            <a:fgClr>
              <a:schemeClr val="bg1"/>
            </a:fgClr>
            <a:bgClr>
              <a:srgbClr val="3F6760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77" name="Picture Placeholder 27">
            <a:extLst>
              <a:ext uri="{FF2B5EF4-FFF2-40B4-BE49-F238E27FC236}">
                <a16:creationId xmlns:a16="http://schemas.microsoft.com/office/drawing/2014/main" id="{F6C1F3DD-8F1D-4892-4858-89AACE631680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197120" y="3004531"/>
            <a:ext cx="540000" cy="540000"/>
          </a:xfrm>
          <a:pattFill prst="pct5">
            <a:fgClr>
              <a:schemeClr val="bg1"/>
            </a:fgClr>
            <a:bgClr>
              <a:srgbClr val="3F6760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79" name="Picture Placeholder 27">
            <a:extLst>
              <a:ext uri="{FF2B5EF4-FFF2-40B4-BE49-F238E27FC236}">
                <a16:creationId xmlns:a16="http://schemas.microsoft.com/office/drawing/2014/main" id="{817AB0FE-9612-A52E-4EB4-5E06B91E00EC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287634" y="3004531"/>
            <a:ext cx="540000" cy="540000"/>
          </a:xfrm>
          <a:pattFill prst="pct5">
            <a:fgClr>
              <a:schemeClr val="bg1"/>
            </a:fgClr>
            <a:bgClr>
              <a:srgbClr val="3F6760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80" name="Picture Placeholder 27">
            <a:extLst>
              <a:ext uri="{FF2B5EF4-FFF2-40B4-BE49-F238E27FC236}">
                <a16:creationId xmlns:a16="http://schemas.microsoft.com/office/drawing/2014/main" id="{B1FFE800-08A5-7099-9A0C-7F177C805CEF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399828" y="3004531"/>
            <a:ext cx="540000" cy="540000"/>
          </a:xfrm>
          <a:pattFill prst="pct5">
            <a:fgClr>
              <a:schemeClr val="bg1"/>
            </a:fgClr>
            <a:bgClr>
              <a:srgbClr val="3F6760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81" name="Picture Placeholder 27">
            <a:extLst>
              <a:ext uri="{FF2B5EF4-FFF2-40B4-BE49-F238E27FC236}">
                <a16:creationId xmlns:a16="http://schemas.microsoft.com/office/drawing/2014/main" id="{B0D37C28-8937-ADA6-376C-3397B3781C07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392817" y="3004531"/>
            <a:ext cx="540000" cy="540000"/>
          </a:xfrm>
          <a:pattFill prst="pct5">
            <a:fgClr>
              <a:schemeClr val="bg1"/>
            </a:fgClr>
            <a:bgClr>
              <a:srgbClr val="3F6760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80C1309-9392-FECE-67A9-69D79C3640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7823" y="1512111"/>
            <a:ext cx="10861649" cy="81616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8F694-C9A6-95AB-B6E6-F94327C4C024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1013C5-A4D5-401B-769A-C7D03A9EE790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671442D-4AA9-8A62-FD56-CF70AE8D6964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6FBEC0-D590-6C7B-D863-F15B94DA5463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2428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286500"/>
            <a:ext cx="6095994" cy="499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60959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77F633-04BA-1E8E-1C33-248AF5091AC2}"/>
              </a:ext>
            </a:extLst>
          </p:cNvPr>
          <p:cNvSpPr txBox="1">
            <a:spLocks/>
          </p:cNvSpPr>
          <p:nvPr userDrawn="1"/>
        </p:nvSpPr>
        <p:spPr>
          <a:xfrm>
            <a:off x="0" y="948684"/>
            <a:ext cx="6773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4AB2E4-CA81-4144-9683-3003DD1FFBFE}" type="slidenum">
              <a:rPr lang="en-BY" sz="2400" b="1" i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‹#›</a:t>
            </a:fld>
            <a:endParaRPr lang="en-BY" sz="2400" b="1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AA306C-A68C-1DBE-9F80-1F5ABF6E0D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4891261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9EC687-E061-889E-38B4-37EEBBD110EF}"/>
              </a:ext>
            </a:extLst>
          </p:cNvPr>
          <p:cNvSpPr/>
          <p:nvPr userDrawn="1"/>
        </p:nvSpPr>
        <p:spPr>
          <a:xfrm>
            <a:off x="6095994" y="0"/>
            <a:ext cx="6096006" cy="68580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75FFE877-41D5-10BD-C3D2-F0D28693CE20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6278956" y="569588"/>
            <a:ext cx="5720957" cy="5716912"/>
          </a:xfrm>
          <a:pattFill prst="pct5">
            <a:fgClr>
              <a:schemeClr val="bg1"/>
            </a:fgClr>
            <a:bgClr>
              <a:srgbClr val="3F6760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BY" dirty="0"/>
            </a:lvl1pPr>
          </a:lstStyle>
          <a:p>
            <a:pPr marL="0" lvl="0" indent="0">
              <a:buNone/>
            </a:pPr>
            <a:r>
              <a:rPr lang="en-BY" dirty="0"/>
              <a:t> 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E92B870-AC5E-0D42-6AC1-07CF8CF361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4" y="1512111"/>
            <a:ext cx="4891262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0DCF9-8EEC-E754-D304-B52CD7E56DB0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C0B0F4-84F8-2FFB-40A0-42391995D8D6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CB3A355-5511-311E-7831-01140BB8BD92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7A5BF-1C96-73A7-7A04-C1C5206F3EC5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6607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A894F31-8475-0CA7-280A-6DEB7FFE01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972" t="5717" r="8681" b="5862"/>
          <a:stretch/>
        </p:blipFill>
        <p:spPr>
          <a:xfrm>
            <a:off x="1055688" y="1213242"/>
            <a:ext cx="2942756" cy="130292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5C826D-4BEB-0899-EF15-5427A9BFEE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9002" y="3916109"/>
            <a:ext cx="5146982" cy="1833194"/>
          </a:xfrm>
        </p:spPr>
        <p:txBody>
          <a:bodyPr lIns="90000"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800" b="0" i="0" spc="11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Name and Surname</a:t>
            </a:r>
          </a:p>
          <a:p>
            <a:pPr lvl="0"/>
            <a:r>
              <a:rPr lang="en-GB" dirty="0"/>
              <a:t>Phone number</a:t>
            </a:r>
          </a:p>
          <a:p>
            <a:pPr lvl="0"/>
            <a:r>
              <a:rPr lang="en-GB" dirty="0"/>
              <a:t>Address</a:t>
            </a:r>
          </a:p>
          <a:p>
            <a:pPr lvl="0"/>
            <a:r>
              <a:rPr lang="en-GB" dirty="0"/>
              <a:t>Email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CB4ED29F-E54D-E94E-2D12-C7E94B8F90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04664" y="763136"/>
            <a:ext cx="5677200" cy="2570400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0BC9655-9D26-569C-2A3B-A83CD99314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04783" y="3531712"/>
            <a:ext cx="5677200" cy="2570400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15" name="Snip Diagonal Corner of Rectangle 23">
            <a:extLst>
              <a:ext uri="{FF2B5EF4-FFF2-40B4-BE49-F238E27FC236}">
                <a16:creationId xmlns:a16="http://schemas.microsoft.com/office/drawing/2014/main" id="{2EE2B3E2-BFA2-2321-2258-67F5DA345EAD}"/>
              </a:ext>
            </a:extLst>
          </p:cNvPr>
          <p:cNvSpPr/>
          <p:nvPr userDrawn="1"/>
        </p:nvSpPr>
        <p:spPr>
          <a:xfrm>
            <a:off x="1055688" y="3092232"/>
            <a:ext cx="5040302" cy="561517"/>
          </a:xfrm>
          <a:prstGeom prst="rect">
            <a:avLst/>
          </a:prstGeom>
          <a:solidFill>
            <a:schemeClr val="tx2"/>
          </a:solidFill>
          <a:ln w="6350" cap="flat">
            <a:solidFill>
              <a:schemeClr val="bg2"/>
            </a:solidFill>
            <a:prstDash val="solid"/>
            <a:miter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spc="300" dirty="0">
                <a:solidFill>
                  <a:srgbClr val="8AC2B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CONNECT WITH US</a:t>
            </a:r>
            <a:endParaRPr kumimoji="0" lang="de-DE" sz="1800" b="1" i="0" u="none" strike="noStrike" kern="1200" cap="none" spc="300" normalizeH="0" dirty="0">
              <a:ln>
                <a:noFill/>
              </a:ln>
              <a:solidFill>
                <a:srgbClr val="8AC2BA"/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Urbanist Black" panose="020B0A0404020000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8CB6F-85A7-E72B-4348-C04ECB133B4F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AA4B8D-921E-75AB-8E5A-876C9F264572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5EA9B3-05BB-5730-8975-CBB871D0CEAC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F6B73-84E9-14F8-0B8D-F641A32A9D3D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7305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8D7B7-9DCD-D52F-7EB0-BF76A1EDA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72" t="5717" r="8681" b="5862"/>
          <a:stretch/>
        </p:blipFill>
        <p:spPr>
          <a:xfrm>
            <a:off x="1055688" y="2777540"/>
            <a:ext cx="2942756" cy="1302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570A81-CB78-CFFF-A92E-1574C62FFF11}"/>
              </a:ext>
            </a:extLst>
          </p:cNvPr>
          <p:cNvSpPr txBox="1"/>
          <p:nvPr userDrawn="1"/>
        </p:nvSpPr>
        <p:spPr>
          <a:xfrm>
            <a:off x="9013879" y="5755223"/>
            <a:ext cx="2268000" cy="355482"/>
          </a:xfrm>
          <a:prstGeom prst="rect">
            <a:avLst/>
          </a:prstGeom>
          <a:noFill/>
        </p:spPr>
        <p:txBody>
          <a:bodyPr wrap="none" lIns="9000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kern="1200" spc="300" baseline="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2025</a:t>
            </a:r>
            <a:endParaRPr lang="en-BY" sz="2800" b="1" i="0" kern="1200" spc="300" baseline="0" dirty="0">
              <a:solidFill>
                <a:schemeClr val="tx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D74672-C0C5-53D3-D67A-9CD23D0FC649}"/>
              </a:ext>
            </a:extLst>
          </p:cNvPr>
          <p:cNvCxnSpPr>
            <a:cxnSpLocks/>
          </p:cNvCxnSpPr>
          <p:nvPr userDrawn="1"/>
        </p:nvCxnSpPr>
        <p:spPr>
          <a:xfrm>
            <a:off x="4475163" y="2214000"/>
            <a:ext cx="7627" cy="243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8C200F-21C0-E074-7F5E-E305DA6BF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4972" y="2201282"/>
            <a:ext cx="6191341" cy="1302921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40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iro" pitchFamily="2" charset="-78"/>
              </a:defRPr>
            </a:lvl1pPr>
          </a:lstStyle>
          <a:p>
            <a:pPr lvl="0"/>
            <a:r>
              <a:rPr lang="en-US" b="1" i="0" dirty="0">
                <a:latin typeface="Roboto" panose="02000000000000000000" pitchFamily="2" charset="0"/>
                <a:ea typeface="Roboto" panose="02000000000000000000" pitchFamily="2" charset="0"/>
              </a:rPr>
              <a:t>PLEASE ADD TITLE    2 LINES</a:t>
            </a:r>
            <a:endParaRPr lang="ru-RU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A69F778-93CC-1658-590D-081DD72AFB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4970" y="3722504"/>
            <a:ext cx="6191343" cy="90359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2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ADDITIONAL INFORMATION </a:t>
            </a:r>
            <a:r>
              <a:rPr lang="ru-RU" dirty="0"/>
              <a:t>              </a:t>
            </a:r>
            <a:r>
              <a:rPr lang="en-US" dirty="0"/>
              <a:t>         </a:t>
            </a:r>
            <a:r>
              <a:rPr lang="ru-RU" dirty="0"/>
              <a:t>           </a:t>
            </a:r>
            <a:r>
              <a:rPr lang="en-GB" dirty="0"/>
              <a:t>IN SEVERAL LINES</a:t>
            </a:r>
          </a:p>
        </p:txBody>
      </p:sp>
    </p:spTree>
    <p:extLst>
      <p:ext uri="{BB962C8B-B14F-4D97-AF65-F5344CB8AC3E}">
        <p14:creationId xmlns:p14="http://schemas.microsoft.com/office/powerpoint/2010/main" val="350185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D934B2B-D7F1-1DE0-D4A5-11F5178BC06E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43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C7CB18-3210-F7DC-899D-A35364D9167C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A576B0-58A8-C6A2-E2FA-E4FCCBAF368C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29F995-2568-912C-3D5A-B1E67C976C67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041CDC4D-8A9E-A3A4-EA74-059809D212E7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120D1-5429-A36E-A1B9-9CEAC35D4ED1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6F908-7C79-37BB-A434-9524A43C773B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E1C612-7A93-DF93-F9A3-E1B6D99D00C0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718544F-B8A5-D97A-D8AB-C390D5099FD3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9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077144-49A3-9CAC-0736-726E2E021C29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493F11-9E4B-0CED-C244-196B2790ED72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CF601E-AFFA-7E02-944D-0E415132841E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B8950EC-9166-650C-B449-D702143AB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10861652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1BB7D97-A4FE-8F7F-588E-9AD8DF1D1719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4207DFB-3769-3527-2F31-35FA6E4ACF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4" y="1512111"/>
            <a:ext cx="10861632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E2477-7AE2-A00E-94FB-3740D36FB5BB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7541E-C699-B728-F23C-1F757663F82B}"/>
              </a:ext>
            </a:extLst>
          </p:cNvPr>
          <p:cNvSpPr txBox="1"/>
          <p:nvPr userDrawn="1"/>
        </p:nvSpPr>
        <p:spPr>
          <a:xfrm>
            <a:off x="964877" y="147253"/>
            <a:ext cx="111120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2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2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E160B-38BB-5213-A20F-C2936B38EDB3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9F413E-FA55-92D7-C2BA-955CDA8210ED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0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</p:spTree>
    <p:extLst>
      <p:ext uri="{BB962C8B-B14F-4D97-AF65-F5344CB8AC3E}">
        <p14:creationId xmlns:p14="http://schemas.microsoft.com/office/powerpoint/2010/main" val="1716875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077144-49A3-9CAC-0736-726E2E021C29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493F11-9E4B-0CED-C244-196B2790ED72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CF601E-AFFA-7E02-944D-0E415132841E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31BB7D97-A4FE-8F7F-588E-9AD8DF1D1719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F63529-856E-97D1-C3E9-02CEFAF7487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6507"/>
            <a:ext cx="0" cy="571999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A9D829F-C04C-95D6-58E5-E783536C3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4891261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F7CF8CF-708E-63EE-DFE3-3DBA11B0F6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4716" y="789098"/>
            <a:ext cx="5595195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B57BE4B-2586-8A7F-2779-3D2D2FF77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4" y="1512111"/>
            <a:ext cx="4891259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2A02061-9C7A-28E9-EEC2-6C5AB0BA73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4715" y="1512323"/>
            <a:ext cx="5595197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8E4B7-4A10-CD49-5F93-2272247596CF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6E06E6-198C-5123-DD5E-A54829B315CB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E08FCB-6B4E-AC34-0FF2-AC2076AD2B35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639DF8A-574B-5004-5CF5-32F5CECABA93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14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C9A3F5-70E2-37FF-C86F-BE7C73FE785E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0D86B3-99E0-17E1-77A7-D0BA924B3B41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03B84-79DA-111B-7D3E-61C8B41948AE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0A8143-53F2-C53E-05D8-517CB7321D3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6507"/>
            <a:ext cx="0" cy="571999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20BEA710-4B03-04B3-0651-7D4576E97427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D361F91-D471-50B4-58BE-0471EA478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6610" y="3030173"/>
            <a:ext cx="4887649" cy="797654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40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AGENDA</a:t>
            </a:r>
            <a:endParaRPr lang="en-BY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A4E7071-BCB6-5ACF-B1C4-13A89B12A6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29969" y="2971800"/>
            <a:ext cx="5469944" cy="914401"/>
          </a:xfrm>
        </p:spPr>
        <p:txBody>
          <a:bodyPr anchor="ctr" anchorCtr="0">
            <a:noAutofit/>
          </a:bodyPr>
          <a:lstStyle>
            <a:lvl1pPr marL="342900" indent="-342900">
              <a:buFont typeface="+mj-lt"/>
              <a:buAutoNum type="arabicPeriod"/>
              <a:defRPr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3EB15-2431-74E5-5FAD-A967BAA29E4E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2DBA7-5E03-023D-5323-6D907D9BA88B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CC3922-05E7-515E-12FF-FD69CE0F340F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E1FE7FD-0044-37E1-6834-9C1F60B5E1DC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33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F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62BB9D-BAF4-1EC1-A0E0-785C88D32BF5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55454-ED5E-5B48-0482-A94D78C7D626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9D3603-1D95-5779-7374-16BE3894781A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7651712-8ADD-143D-1207-64638ABAA6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5142787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4CDBDB4-0371-B6E1-7214-29D9253437B7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sp>
        <p:nvSpPr>
          <p:cNvPr id="2" name="Picture Placeholder 42">
            <a:extLst>
              <a:ext uri="{FF2B5EF4-FFF2-40B4-BE49-F238E27FC236}">
                <a16:creationId xmlns:a16="http://schemas.microsoft.com/office/drawing/2014/main" id="{2438DEE9-05E4-7496-20DF-6B72E6460D8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04664" y="763136"/>
            <a:ext cx="5677537" cy="533160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339E9E8-BD71-8A74-9811-155575D56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4" y="1512111"/>
            <a:ext cx="5142785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D3DBD-F542-B510-F645-8938602C47B2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FB360-C28D-5968-2E48-5196A492B548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F5AB00-C6D1-ABA3-1210-A5F02E4288DF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5E5B7FE-D0D8-15BB-A8E9-823EC337A487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55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F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78A93A5-944F-02C6-BA6A-B0BDECC29ECE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A4B21C-114F-D26D-4475-DD543E1624EF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60933D-481C-60DD-B973-00364CA98EE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CA01B9-34E0-8945-D144-3BE8247847DA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1F6D76D-1DCE-53FE-6C31-6FA2108AB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5026" y="789098"/>
            <a:ext cx="4994888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2" name="Picture Placeholder 42">
            <a:extLst>
              <a:ext uri="{FF2B5EF4-FFF2-40B4-BE49-F238E27FC236}">
                <a16:creationId xmlns:a16="http://schemas.microsoft.com/office/drawing/2014/main" id="{CCD1BC09-02EB-E797-3324-350386F30E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688" y="758969"/>
            <a:ext cx="5677537" cy="533160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1BB52C5-6832-9295-5AD2-5DC216566F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5026" y="1512111"/>
            <a:ext cx="4994887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80DA6-D6D2-822F-4BBA-6B2EBDF72395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6D0E5-BE5E-8F30-355B-42305186226E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0167BC-9E8B-245B-1F59-6C8949C416AB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A4D111-AB4B-528C-6B5C-D2B3633F50EE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19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78BCC50-E8A1-7015-BDB1-A482B33839B1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0B4259-45B2-9D16-A97A-265C21CCDA8E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6228A6-3BFB-3B97-964A-61ABCD39FFED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A0C9A2-BA76-710D-41F4-E636FEA618D7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7259EBE-1A3D-B1DC-84FF-5362F83ABD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7402327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14596623-B26C-F6D9-2187-B67B6DD03C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77867" y="1250961"/>
            <a:ext cx="2836800" cy="4355817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BE71DF2-3320-8604-1313-75B60EA3A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4" y="1512111"/>
            <a:ext cx="7402326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AC244-CE40-BAA8-7B3A-6E60352127C6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47268-8FFB-53A8-C26B-23BA54D35EED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477E5E-C049-3235-3D33-0BA08AE9D263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44282E-9B83-4E36-D2F2-7CD17A8B84D1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8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1F1A7B7-9930-03E5-3537-28F1E27B903A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0CAA82-7925-04FE-E384-AA82D1F3E97C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FC6089-5C28-89E1-28ED-F8640687870D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67F636-A9E6-AB7F-1B31-D05C14D784A2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F38DC13-EADD-419B-81B4-BFF2210EA0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5142787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D698C66E-EC15-3E1F-A56A-4A9E5DBC5A6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04664" y="763136"/>
            <a:ext cx="5677200" cy="257040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E3C90092-853B-4F7B-47FE-A149E2541A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04783" y="3531712"/>
            <a:ext cx="5677200" cy="257040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94DF0B2-9C99-2ED0-45C5-EBE1226345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4" y="1512111"/>
            <a:ext cx="5142785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AF3F6-AD60-111C-1B2A-AA473D946B5F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CD5E7-4F4F-889B-F8D3-01DE76CB39CE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D81877-2385-EC1E-8A97-9AAAEA37B3F2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1BEEC948-A40E-D82A-D530-A64C89BCA957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8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A3DBD60-71E2-3063-439E-FC78A2E89EB5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DC529-11A4-256C-486B-B1DDD0B85269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1D77A6-BF57-CD50-E545-50ED263C235C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7A685B-2653-4CAE-18C1-3EFDEC5169B6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8AC3-7057-CADE-0685-03614F8C41B1}"/>
              </a:ext>
            </a:extLst>
          </p:cNvPr>
          <p:cNvSpPr/>
          <p:nvPr userDrawn="1"/>
        </p:nvSpPr>
        <p:spPr>
          <a:xfrm rot="5400000">
            <a:off x="315358" y="3285216"/>
            <a:ext cx="3362400" cy="1890000"/>
          </a:xfrm>
          <a:prstGeom prst="rect">
            <a:avLst/>
          </a:prstGeom>
          <a:solidFill>
            <a:srgbClr val="8AC2B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392D63-1DE1-E8B2-0855-972266DAEB3A}"/>
              </a:ext>
            </a:extLst>
          </p:cNvPr>
          <p:cNvSpPr/>
          <p:nvPr userDrawn="1"/>
        </p:nvSpPr>
        <p:spPr>
          <a:xfrm rot="5400000">
            <a:off x="2533049" y="3285216"/>
            <a:ext cx="3362400" cy="1890000"/>
          </a:xfrm>
          <a:prstGeom prst="rect">
            <a:avLst/>
          </a:prstGeom>
          <a:solidFill>
            <a:srgbClr val="8AC2B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2447A-8197-790C-6B17-4EC25B6AF32D}"/>
              </a:ext>
            </a:extLst>
          </p:cNvPr>
          <p:cNvSpPr/>
          <p:nvPr userDrawn="1"/>
        </p:nvSpPr>
        <p:spPr>
          <a:xfrm rot="5400000">
            <a:off x="4750740" y="3285216"/>
            <a:ext cx="3362400" cy="1890000"/>
          </a:xfrm>
          <a:prstGeom prst="rect">
            <a:avLst/>
          </a:prstGeom>
          <a:solidFill>
            <a:srgbClr val="8AC2B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7246C3-71A3-D9F9-B93E-8059821BECD1}"/>
              </a:ext>
            </a:extLst>
          </p:cNvPr>
          <p:cNvSpPr/>
          <p:nvPr userDrawn="1"/>
        </p:nvSpPr>
        <p:spPr>
          <a:xfrm rot="5400000">
            <a:off x="6968431" y="3285216"/>
            <a:ext cx="3362400" cy="1890000"/>
          </a:xfrm>
          <a:prstGeom prst="rect">
            <a:avLst/>
          </a:prstGeom>
          <a:solidFill>
            <a:srgbClr val="8AC2B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AAE377-104C-BF7F-615B-D45C527136B5}"/>
              </a:ext>
            </a:extLst>
          </p:cNvPr>
          <p:cNvSpPr/>
          <p:nvPr userDrawn="1"/>
        </p:nvSpPr>
        <p:spPr>
          <a:xfrm rot="5400000">
            <a:off x="9186117" y="3285216"/>
            <a:ext cx="3362400" cy="1890000"/>
          </a:xfrm>
          <a:prstGeom prst="rect">
            <a:avLst/>
          </a:prstGeom>
          <a:solidFill>
            <a:srgbClr val="8AC2BA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1D16E8F-B41C-FB31-EEE3-434D56A958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10861651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0F7B19AB-4A5B-E138-E2D0-5E0196244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3358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C29D4217-F812-CC07-7AED-2459A5558439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726558" y="2894789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EF4B7A7-B8A6-9266-00B5-A475A65FDC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358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AC453BC4-0B56-82B2-048F-0D3622F359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049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3" name="Picture Placeholder 27">
            <a:extLst>
              <a:ext uri="{FF2B5EF4-FFF2-40B4-BE49-F238E27FC236}">
                <a16:creationId xmlns:a16="http://schemas.microsoft.com/office/drawing/2014/main" id="{BF3CEBF3-32AC-A902-9FB8-AE00BF085CD5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44249" y="2894789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3F1A222-C82B-3AB3-4D2C-ABB55C1CFD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1049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7DCD0CDD-8F51-A172-2AF5-04A0AD67F1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68740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6" name="Picture Placeholder 27">
            <a:extLst>
              <a:ext uri="{FF2B5EF4-FFF2-40B4-BE49-F238E27FC236}">
                <a16:creationId xmlns:a16="http://schemas.microsoft.com/office/drawing/2014/main" id="{D34F7DB4-370E-38C9-7E22-0F76134E4FC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61940" y="2894789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0BDE2FAD-B8FF-C19C-6B30-D2F02BBA1D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8740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BFFAC27B-F6CB-7FF2-532B-3416E7B301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86431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9" name="Picture Placeholder 27">
            <a:extLst>
              <a:ext uri="{FF2B5EF4-FFF2-40B4-BE49-F238E27FC236}">
                <a16:creationId xmlns:a16="http://schemas.microsoft.com/office/drawing/2014/main" id="{C8BCD38A-CB2C-24EA-C998-714A420A7A1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8379631" y="2894789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824F6E61-5DA7-377F-7C4F-214187CB21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86431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E536255-12BE-3EB5-212C-308C638EA1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04117" y="3700008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4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52" name="Picture Placeholder 27">
            <a:extLst>
              <a:ext uri="{FF2B5EF4-FFF2-40B4-BE49-F238E27FC236}">
                <a16:creationId xmlns:a16="http://schemas.microsoft.com/office/drawing/2014/main" id="{2E6C9F5C-3F55-37AD-0D24-A9592D3B7574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10597317" y="2894789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Y" dirty="0"/>
              <a:t> 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5E37866-FD45-0C6C-F1D2-669FB1D7BB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04117" y="4391029"/>
            <a:ext cx="1526400" cy="137473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80E142-8865-20B6-133C-C9FBBE0E45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7824" y="1512112"/>
            <a:ext cx="10861645" cy="81617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0FF98-64E5-DCC8-92AF-EB395B2EDAA6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DD6C1-DDDB-5E7A-B8CA-AB1B470FA02C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5FDE0-0C22-3D3B-FB2F-CFA54BEF44AA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3A1E3A-F655-DD35-6AFB-57B2BF628A41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27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1CBCC43-8ED5-F284-B902-E610B09595D2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D437EA-15CD-EED0-823E-548B962B29E8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C1EA6-955D-428F-B079-E407741DC772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F03E63-CA0B-1B4D-5C61-5BEFFFD2514D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93D4516C-5E0F-3FAE-BAE8-8B357DA35F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80233" y="763136"/>
            <a:ext cx="5677200" cy="257040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18B22747-CFC3-13AB-A278-59CE7BABB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0354" y="3531712"/>
            <a:ext cx="5677200" cy="257040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4" name="Picture Placeholder 42">
            <a:extLst>
              <a:ext uri="{FF2B5EF4-FFF2-40B4-BE49-F238E27FC236}">
                <a16:creationId xmlns:a16="http://schemas.microsoft.com/office/drawing/2014/main" id="{C21E1DEA-AB95-C502-A1A0-C36A57FE00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689" y="758969"/>
            <a:ext cx="2441224" cy="2570397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8" name="Picture Placeholder 42">
            <a:extLst>
              <a:ext uri="{FF2B5EF4-FFF2-40B4-BE49-F238E27FC236}">
                <a16:creationId xmlns:a16="http://schemas.microsoft.com/office/drawing/2014/main" id="{F068FE8B-EFF3-8F26-B1E0-8FE502961E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5689" y="3528634"/>
            <a:ext cx="2441224" cy="2570397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9" name="Picture Placeholder 42">
            <a:extLst>
              <a:ext uri="{FF2B5EF4-FFF2-40B4-BE49-F238E27FC236}">
                <a16:creationId xmlns:a16="http://schemas.microsoft.com/office/drawing/2014/main" id="{FA800DCF-5768-A93E-72F6-4E8110933B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40633" y="758907"/>
            <a:ext cx="2441224" cy="2570397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10" name="Picture Placeholder 42">
            <a:extLst>
              <a:ext uri="{FF2B5EF4-FFF2-40B4-BE49-F238E27FC236}">
                <a16:creationId xmlns:a16="http://schemas.microsoft.com/office/drawing/2014/main" id="{F400947F-87F3-B488-D898-3D044CDF232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40633" y="3528572"/>
            <a:ext cx="2441224" cy="2570397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47127-E6CE-C238-6F8A-4BEF704A9ED7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1FC45-A83C-4930-A608-B8CDB1885A17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4BC7FB-9438-A212-5E7F-063319417348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424CCAB-3057-14B1-E221-D10BB33B417B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42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D51AC6-8360-C698-DC50-75BDEFEBFDC6}"/>
              </a:ext>
            </a:extLst>
          </p:cNvPr>
          <p:cNvCxnSpPr>
            <a:cxnSpLocks/>
          </p:cNvCxnSpPr>
          <p:nvPr userDrawn="1"/>
        </p:nvCxnSpPr>
        <p:spPr>
          <a:xfrm>
            <a:off x="1069228" y="3607569"/>
            <a:ext cx="10744397" cy="0"/>
          </a:xfrm>
          <a:prstGeom prst="line">
            <a:avLst/>
          </a:prstGeom>
          <a:ln w="6350">
            <a:solidFill>
              <a:schemeClr val="accent5">
                <a:alpha val="66000"/>
              </a:schemeClr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BC5457-4B91-2CD5-24B4-BCCB96E7CD5F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EDD21457-78B8-8B45-9126-FFDCDC673549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FFC695-7BF2-119A-C654-1A3FBECF2DDF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BF59AF-C55B-30A3-E815-A0F124D894C4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Placeholder 11">
            <a:extLst>
              <a:ext uri="{FF2B5EF4-FFF2-40B4-BE49-F238E27FC236}">
                <a16:creationId xmlns:a16="http://schemas.microsoft.com/office/drawing/2014/main" id="{41050B87-32BA-A40F-DEDA-B7A00BDE7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10861652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94" name="Text Placeholder 11">
            <a:extLst>
              <a:ext uri="{FF2B5EF4-FFF2-40B4-BE49-F238E27FC236}">
                <a16:creationId xmlns:a16="http://schemas.microsoft.com/office/drawing/2014/main" id="{A4E9C0E2-DA29-D5A2-F01A-C7946E71F2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6806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6" name="Text Placeholder 11">
            <a:extLst>
              <a:ext uri="{FF2B5EF4-FFF2-40B4-BE49-F238E27FC236}">
                <a16:creationId xmlns:a16="http://schemas.microsoft.com/office/drawing/2014/main" id="{A1337B3B-E059-9DE5-F91D-A415A8AA03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3920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8" name="Text Placeholder 11">
            <a:extLst>
              <a:ext uri="{FF2B5EF4-FFF2-40B4-BE49-F238E27FC236}">
                <a16:creationId xmlns:a16="http://schemas.microsoft.com/office/drawing/2014/main" id="{EB6D7D9D-E718-CA49-0BC7-4399E2C2B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4434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00" name="Text Placeholder 11">
            <a:extLst>
              <a:ext uri="{FF2B5EF4-FFF2-40B4-BE49-F238E27FC236}">
                <a16:creationId xmlns:a16="http://schemas.microsoft.com/office/drawing/2014/main" id="{1C97EF5A-49B7-CDF5-E707-0450CA0178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6628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A2D44727-4E82-18C1-227D-1DDFADC55A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99617" y="4671666"/>
            <a:ext cx="1526400" cy="114428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1000" b="0" i="0" spc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FE44E3-E55B-0A72-219C-C3EFE33A582C}"/>
              </a:ext>
            </a:extLst>
          </p:cNvPr>
          <p:cNvSpPr/>
          <p:nvPr userDrawn="1"/>
        </p:nvSpPr>
        <p:spPr>
          <a:xfrm>
            <a:off x="1607238" y="2794802"/>
            <a:ext cx="1625536" cy="16255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EDAB37E0-7106-FC13-B54D-99E27F6902A7}"/>
              </a:ext>
            </a:extLst>
          </p:cNvPr>
          <p:cNvSpPr/>
          <p:nvPr userDrawn="1"/>
        </p:nvSpPr>
        <p:spPr>
          <a:xfrm>
            <a:off x="1261769" y="2455717"/>
            <a:ext cx="809116" cy="8154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49299-692B-D867-4845-1A48958D13D0}"/>
              </a:ext>
            </a:extLst>
          </p:cNvPr>
          <p:cNvSpPr txBox="1"/>
          <p:nvPr userDrawn="1"/>
        </p:nvSpPr>
        <p:spPr>
          <a:xfrm>
            <a:off x="1375581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2F192-EC2E-944B-99C3-A6BA3476F0DD}"/>
              </a:ext>
            </a:extLst>
          </p:cNvPr>
          <p:cNvSpPr/>
          <p:nvPr userDrawn="1"/>
        </p:nvSpPr>
        <p:spPr>
          <a:xfrm>
            <a:off x="3654352" y="2794802"/>
            <a:ext cx="1625536" cy="16255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Freeform: Shape 26">
            <a:extLst>
              <a:ext uri="{FF2B5EF4-FFF2-40B4-BE49-F238E27FC236}">
                <a16:creationId xmlns:a16="http://schemas.microsoft.com/office/drawing/2014/main" id="{3588B97D-2B82-5F8E-D454-97942B15E274}"/>
              </a:ext>
            </a:extLst>
          </p:cNvPr>
          <p:cNvSpPr/>
          <p:nvPr userDrawn="1"/>
        </p:nvSpPr>
        <p:spPr>
          <a:xfrm>
            <a:off x="3303044" y="2455717"/>
            <a:ext cx="809115" cy="8154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09740-7498-1D09-A206-5D1EDF6EECBA}"/>
              </a:ext>
            </a:extLst>
          </p:cNvPr>
          <p:cNvSpPr txBox="1"/>
          <p:nvPr userDrawn="1"/>
        </p:nvSpPr>
        <p:spPr>
          <a:xfrm>
            <a:off x="3416855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41233C-F8E1-68B7-253C-B5FAD9A70515}"/>
              </a:ext>
            </a:extLst>
          </p:cNvPr>
          <p:cNvSpPr/>
          <p:nvPr userDrawn="1"/>
        </p:nvSpPr>
        <p:spPr>
          <a:xfrm>
            <a:off x="5744866" y="2794802"/>
            <a:ext cx="1625536" cy="16255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Freeform: Shape 33">
            <a:extLst>
              <a:ext uri="{FF2B5EF4-FFF2-40B4-BE49-F238E27FC236}">
                <a16:creationId xmlns:a16="http://schemas.microsoft.com/office/drawing/2014/main" id="{DEE553C1-B99F-9C97-5528-9C3E869B953A}"/>
              </a:ext>
            </a:extLst>
          </p:cNvPr>
          <p:cNvSpPr/>
          <p:nvPr userDrawn="1"/>
        </p:nvSpPr>
        <p:spPr>
          <a:xfrm>
            <a:off x="5344673" y="2455717"/>
            <a:ext cx="809116" cy="8154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F42C87-DB6E-C4FD-5D90-0E44CA01699E}"/>
              </a:ext>
            </a:extLst>
          </p:cNvPr>
          <p:cNvSpPr txBox="1"/>
          <p:nvPr userDrawn="1"/>
        </p:nvSpPr>
        <p:spPr>
          <a:xfrm>
            <a:off x="5458485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2EFA1C-7DD4-DF94-1882-CBDBBA93197A}"/>
              </a:ext>
            </a:extLst>
          </p:cNvPr>
          <p:cNvSpPr/>
          <p:nvPr userDrawn="1"/>
        </p:nvSpPr>
        <p:spPr>
          <a:xfrm>
            <a:off x="7857060" y="2794802"/>
            <a:ext cx="1625536" cy="16255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Freeform: Shape 40">
            <a:extLst>
              <a:ext uri="{FF2B5EF4-FFF2-40B4-BE49-F238E27FC236}">
                <a16:creationId xmlns:a16="http://schemas.microsoft.com/office/drawing/2014/main" id="{771BD1EA-A22F-C375-3533-C964FEA7CFCE}"/>
              </a:ext>
            </a:extLst>
          </p:cNvPr>
          <p:cNvSpPr/>
          <p:nvPr userDrawn="1"/>
        </p:nvSpPr>
        <p:spPr>
          <a:xfrm>
            <a:off x="7429914" y="2455717"/>
            <a:ext cx="809116" cy="8154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6AA88B-62DA-ACA6-1A19-C6AC038F65F5}"/>
              </a:ext>
            </a:extLst>
          </p:cNvPr>
          <p:cNvSpPr txBox="1"/>
          <p:nvPr userDrawn="1"/>
        </p:nvSpPr>
        <p:spPr>
          <a:xfrm>
            <a:off x="7543726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12C063-F703-D329-383D-E4D6F9093BA1}"/>
              </a:ext>
            </a:extLst>
          </p:cNvPr>
          <p:cNvSpPr/>
          <p:nvPr userDrawn="1"/>
        </p:nvSpPr>
        <p:spPr>
          <a:xfrm>
            <a:off x="9850049" y="2794802"/>
            <a:ext cx="1625536" cy="16255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Freeform: Shape 47">
            <a:extLst>
              <a:ext uri="{FF2B5EF4-FFF2-40B4-BE49-F238E27FC236}">
                <a16:creationId xmlns:a16="http://schemas.microsoft.com/office/drawing/2014/main" id="{B931B15E-7932-9641-6769-8C1CBC4C9C44}"/>
              </a:ext>
            </a:extLst>
          </p:cNvPr>
          <p:cNvSpPr/>
          <p:nvPr userDrawn="1"/>
        </p:nvSpPr>
        <p:spPr>
          <a:xfrm>
            <a:off x="9525525" y="2455717"/>
            <a:ext cx="809116" cy="8154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328F88-1DD4-FA36-3CFE-EE3E5E301B5E}"/>
              </a:ext>
            </a:extLst>
          </p:cNvPr>
          <p:cNvSpPr txBox="1"/>
          <p:nvPr userDrawn="1"/>
        </p:nvSpPr>
        <p:spPr>
          <a:xfrm>
            <a:off x="9639337" y="2613659"/>
            <a:ext cx="58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69CDA6A-4380-E957-A350-00B38AECF4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6806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BY" sz="1400" b="1" i="0" kern="1200" spc="300" baseline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DC2168A-ECDA-2F8A-58FD-C3FFC64E78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03920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BY" sz="1400" b="1" i="0" kern="1200" spc="300" baseline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057BBE8-F8B1-F8EA-5916-9CA81D6C1B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4434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BY" sz="1400" b="1" i="0" kern="1200" spc="300" baseline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804F3F05-29DF-CFB2-7DC2-73BE463A5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06628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BY" sz="1400" b="1" i="0" kern="1200" spc="300" baseline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E460128F-2483-9655-C6BE-B04513B138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617" y="3676447"/>
            <a:ext cx="1526400" cy="52322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BY" sz="1400" b="1" i="0" kern="1200" spc="300" baseline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1" name="Picture Placeholder 27">
            <a:extLst>
              <a:ext uri="{FF2B5EF4-FFF2-40B4-BE49-F238E27FC236}">
                <a16:creationId xmlns:a16="http://schemas.microsoft.com/office/drawing/2014/main" id="{945F33B0-72BB-C7F6-0689-09DE94BAB5FD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150006" y="3004531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BY" dirty="0"/>
            </a:lvl1pPr>
          </a:lstStyle>
          <a:p>
            <a:pPr marL="0" lvl="0" indent="0">
              <a:buNone/>
            </a:pPr>
            <a:r>
              <a:rPr lang="en-BY" dirty="0"/>
              <a:t> </a:t>
            </a:r>
          </a:p>
        </p:txBody>
      </p:sp>
      <p:sp>
        <p:nvSpPr>
          <p:cNvPr id="46" name="Picture Placeholder 27">
            <a:extLst>
              <a:ext uri="{FF2B5EF4-FFF2-40B4-BE49-F238E27FC236}">
                <a16:creationId xmlns:a16="http://schemas.microsoft.com/office/drawing/2014/main" id="{593F8588-F963-38B1-0603-8CE4D833DC76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197120" y="3004531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BY" dirty="0"/>
            </a:lvl1pPr>
          </a:lstStyle>
          <a:p>
            <a:pPr marL="0" lvl="0" indent="0">
              <a:buNone/>
            </a:pPr>
            <a:r>
              <a:rPr lang="en-BY" dirty="0"/>
              <a:t> </a:t>
            </a:r>
          </a:p>
        </p:txBody>
      </p:sp>
      <p:sp>
        <p:nvSpPr>
          <p:cNvPr id="47" name="Picture Placeholder 27">
            <a:extLst>
              <a:ext uri="{FF2B5EF4-FFF2-40B4-BE49-F238E27FC236}">
                <a16:creationId xmlns:a16="http://schemas.microsoft.com/office/drawing/2014/main" id="{8F932F63-9AF0-8AEE-4640-81A0CBA0BAD9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287634" y="3004531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BY" dirty="0"/>
            </a:lvl1pPr>
          </a:lstStyle>
          <a:p>
            <a:pPr marL="0" lvl="0" indent="0">
              <a:buNone/>
            </a:pPr>
            <a:r>
              <a:rPr lang="en-BY" dirty="0"/>
              <a:t> </a:t>
            </a:r>
          </a:p>
        </p:txBody>
      </p:sp>
      <p:sp>
        <p:nvSpPr>
          <p:cNvPr id="48" name="Picture Placeholder 27">
            <a:extLst>
              <a:ext uri="{FF2B5EF4-FFF2-40B4-BE49-F238E27FC236}">
                <a16:creationId xmlns:a16="http://schemas.microsoft.com/office/drawing/2014/main" id="{80DF9971-AA11-2A42-ED3A-3A1466CF03F2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8399828" y="3004531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BY" dirty="0"/>
            </a:lvl1pPr>
          </a:lstStyle>
          <a:p>
            <a:pPr marL="0" lvl="0" indent="0">
              <a:buNone/>
            </a:pPr>
            <a:r>
              <a:rPr lang="en-BY" dirty="0"/>
              <a:t> </a:t>
            </a:r>
          </a:p>
        </p:txBody>
      </p:sp>
      <p:sp>
        <p:nvSpPr>
          <p:cNvPr id="49" name="Picture Placeholder 27">
            <a:extLst>
              <a:ext uri="{FF2B5EF4-FFF2-40B4-BE49-F238E27FC236}">
                <a16:creationId xmlns:a16="http://schemas.microsoft.com/office/drawing/2014/main" id="{F530F76A-DBF4-67FD-0EEF-93D6B757CC5B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0392817" y="3004531"/>
            <a:ext cx="540000" cy="540000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BY" dirty="0"/>
            </a:lvl1pPr>
          </a:lstStyle>
          <a:p>
            <a:pPr marL="0" lvl="0" indent="0">
              <a:buNone/>
            </a:pPr>
            <a:r>
              <a:rPr lang="en-BY" dirty="0"/>
              <a:t> 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0B2AC8E-0C0D-C2D8-BA61-199F712A1FC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47824" y="1512112"/>
            <a:ext cx="10861645" cy="81617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C8F8F-A5DA-1AFB-1418-EB33167BA308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07548-8126-7A5E-1DF1-52E2B669CA42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DD2F54-1CD5-75E4-00F2-F648E5D2E909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2DF154F-3A73-24C0-3B66-00CFBB88C39F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89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387DED-2BB9-6738-12A7-E12631BD37D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286500"/>
            <a:ext cx="6095994" cy="4992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48855F-0F34-D1CF-D665-75A3A84C1CE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66507"/>
            <a:ext cx="6095994" cy="3081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834902-EEF2-5E35-4C9A-2266E83D06B0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6C05F9BB-988C-2282-606E-593D46D6D20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9EC687-E061-889E-38B4-37EEBBD110EF}"/>
              </a:ext>
            </a:extLst>
          </p:cNvPr>
          <p:cNvSpPr/>
          <p:nvPr userDrawn="1"/>
        </p:nvSpPr>
        <p:spPr>
          <a:xfrm>
            <a:off x="6095994" y="0"/>
            <a:ext cx="609600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75FFE877-41D5-10BD-C3D2-F0D28693CE20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6278956" y="569588"/>
            <a:ext cx="5720957" cy="5716912"/>
          </a:xfrm>
          <a:pattFill prst="pct5">
            <a:fgClr>
              <a:schemeClr val="bg1"/>
            </a:fgClr>
            <a:bgClr>
              <a:schemeClr val="accent5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BY" dirty="0"/>
            </a:lvl1pPr>
          </a:lstStyle>
          <a:p>
            <a:pPr marL="0" lvl="0" indent="0">
              <a:buNone/>
            </a:pPr>
            <a:r>
              <a:rPr lang="en-BY" dirty="0"/>
              <a:t> 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74BDDC2-AFF2-B065-C23A-DE382F41F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4" y="789098"/>
            <a:ext cx="4950562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84271B7-7E09-6B91-4900-F24DA29207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5" y="1512111"/>
            <a:ext cx="4950562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165A7-C65B-D4A4-3279-D329310DD7E0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36D98-BEB2-0EDD-DAB1-9AE2A7B99F97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26A39D-1A4F-2418-89C1-8469F53FCA83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DAAA53-8382-3063-F3D7-77D10E8F82A6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45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4EFDA8B-78DD-6ACC-C9D6-A0E00617D71A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800AB4-8017-68F8-D1B3-99D38D36D968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459908-AD7A-28B3-7CC4-BB81A5EAF355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A191FE-0D76-726C-84CC-3B48A773290E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68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589E74-509C-A38E-13C8-B4FF205814B4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21CF7B-4607-5B7F-B514-BC6A121EBE7E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BA9E9A-BCC0-6DFC-A97E-FFAD4949BDA1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E398B6-6C4A-F3D8-5598-1209238D8ABD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5F62005-A781-3FA2-71F7-2D08B4A3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72" t="5717" r="8681" b="5862"/>
          <a:stretch/>
        </p:blipFill>
        <p:spPr>
          <a:xfrm>
            <a:off x="1055688" y="1213242"/>
            <a:ext cx="2942756" cy="1302921"/>
          </a:xfrm>
          <a:prstGeom prst="rect">
            <a:avLst/>
          </a:prstGeom>
        </p:spPr>
      </p:pic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1374FD5-FA92-8C95-4EF6-7BFC922B6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9002" y="3916109"/>
            <a:ext cx="5146982" cy="1833194"/>
          </a:xfrm>
        </p:spPr>
        <p:txBody>
          <a:bodyPr lIns="90000"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800" b="0" i="0" spc="11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Name and Surname</a:t>
            </a:r>
          </a:p>
          <a:p>
            <a:pPr lvl="0"/>
            <a:r>
              <a:rPr lang="en-GB" dirty="0"/>
              <a:t>Phone number</a:t>
            </a:r>
          </a:p>
          <a:p>
            <a:pPr lvl="0"/>
            <a:r>
              <a:rPr lang="en-GB" dirty="0"/>
              <a:t>Address</a:t>
            </a:r>
          </a:p>
          <a:p>
            <a:pPr lvl="0"/>
            <a:r>
              <a:rPr lang="en-GB" dirty="0"/>
              <a:t>Email</a:t>
            </a:r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BE0F3199-E98A-845D-95C5-7AE028EA7C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04664" y="763136"/>
            <a:ext cx="5677200" cy="257040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B0B7D4F8-E373-E448-4603-BFB67E763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04783" y="3531712"/>
            <a:ext cx="5677200" cy="2570400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26" name="Snip Diagonal Corner of Rectangle 23">
            <a:extLst>
              <a:ext uri="{FF2B5EF4-FFF2-40B4-BE49-F238E27FC236}">
                <a16:creationId xmlns:a16="http://schemas.microsoft.com/office/drawing/2014/main" id="{B639EE49-1102-C17E-ADE1-E0688203608E}"/>
              </a:ext>
            </a:extLst>
          </p:cNvPr>
          <p:cNvSpPr/>
          <p:nvPr userDrawn="1"/>
        </p:nvSpPr>
        <p:spPr>
          <a:xfrm>
            <a:off x="1055688" y="3092232"/>
            <a:ext cx="5040302" cy="561517"/>
          </a:xfrm>
          <a:prstGeom prst="rect">
            <a:avLst/>
          </a:prstGeom>
          <a:solidFill>
            <a:srgbClr val="3A514E"/>
          </a:solidFill>
          <a:ln w="635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i="0" spc="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CONNECT WITH US</a:t>
            </a:r>
            <a:endParaRPr lang="de-DE" b="1" i="0" spc="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BF591-7286-2924-4C4B-883263C24C4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55672" y="3186464"/>
            <a:ext cx="5040312" cy="561975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CONNECT WITH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DCB21-76EE-730E-082C-FDDEF50DF6E0}"/>
              </a:ext>
            </a:extLst>
          </p:cNvPr>
          <p:cNvSpPr txBox="1"/>
          <p:nvPr userDrawn="1"/>
        </p:nvSpPr>
        <p:spPr>
          <a:xfrm>
            <a:off x="852103" y="6443941"/>
            <a:ext cx="375936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105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DA00A-B57F-41CA-746B-2942D1FD8BF3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rgbClr val="264741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rgbClr val="264741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5410A-83D1-7FC4-0799-24FF58F17A6E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rgbClr val="264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80D6EF-423E-6732-9DB0-A219BC972C75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rgbClr val="26474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rgbClr val="26474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6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BB2BB0-3701-D05E-DD8F-10125EF8C9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4" y="1512111"/>
            <a:ext cx="10861632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8153DDE-F176-4D51-2D13-52888EE188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10861652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44A42-4791-E1C8-2506-E80E03E72628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EB335A-8FC3-B9A3-D513-779E13925CB7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4796861-98A2-25C1-A46D-671E402A3558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EF49A-E672-AB19-B680-A8F476D34A9B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7322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5794D5-BA4E-2AA5-C895-E53D29587A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4716" y="789098"/>
            <a:ext cx="5595195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D2AC49-2C10-2577-3070-F6B1A39DBE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6507"/>
            <a:ext cx="0" cy="571999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AA306C-A68C-1DBE-9F80-1F5ABF6E0D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4891261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6E3CD2B-22D1-64CC-82A7-64E7E79F34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4" y="1512111"/>
            <a:ext cx="4891258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09324EA-5100-09C5-3621-742B3F7B17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4715" y="1507652"/>
            <a:ext cx="5595198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590644-38CD-FDC4-9969-8D81D2F18D22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FDA233-3197-D3AA-9B4D-18F309814BDE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EC06EBC-F40C-37F8-839B-E87A4513AE23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5630F-B677-D8A6-62A7-B93CE014A868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826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D2AC49-2C10-2577-3070-F6B1A39DBE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6507"/>
            <a:ext cx="0" cy="571999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280F839-E6B2-83D3-1534-9A4C8D656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6610" y="3030173"/>
            <a:ext cx="4887649" cy="797654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40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AGENDA</a:t>
            </a:r>
            <a:endParaRPr lang="en-BY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AE743B-A50E-E47D-1E97-C372B0E87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29969" y="2971800"/>
            <a:ext cx="5469944" cy="914401"/>
          </a:xfrm>
        </p:spPr>
        <p:txBody>
          <a:bodyPr anchor="ctr" anchorCtr="0">
            <a:noAutofit/>
          </a:bodyPr>
          <a:lstStyle>
            <a:lvl1pPr marL="342900" indent="-342900">
              <a:buFont typeface="+mj-lt"/>
              <a:buAutoNum type="arabicPeriod"/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6B869-8D3C-1649-CB0E-92280D9D5EB4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391A7-A29D-97DF-D9E3-EEA813933856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2FB83F0-2523-EDAC-E6F4-73507C3279CF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D4DF4-4ED6-842F-7B6B-6590EDA6ED79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4294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BEAFD246-9B5B-8FE4-C862-2D1EEE1BF6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5142787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1BC5E053-2114-3743-8F6E-023A671C1E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04664" y="763136"/>
            <a:ext cx="5677537" cy="5331600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B1A5433-D660-AD59-D16E-A69D077E32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3" y="1512111"/>
            <a:ext cx="5142775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8936B-8B18-CD0D-866C-F06C4BBD1BE7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E406D8-B236-74B0-C395-3985E4607738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3479E0-04D2-0477-6A17-006FBA62348C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A0B6A-5CB0-A283-D830-237E6EABE17F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6396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6C2AF56-D7EF-AF2F-4AF3-8BC62B826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5026" y="789098"/>
            <a:ext cx="4994888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1BC5E053-2114-3743-8F6E-023A671C1E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688" y="758969"/>
            <a:ext cx="5677537" cy="5331600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5349596-25D6-DDBE-868D-7E3EB0D3C5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5026" y="1512111"/>
            <a:ext cx="4994887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text</a:t>
            </a:r>
            <a:endParaRPr lang="en-B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C266D-2FF2-B4E2-A5C5-05D4A93907E3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578A21-79AC-1EBB-F8DF-A3372C82B21B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4B4ABE-5524-B793-8235-7468C618D434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790B7-0F1C-F97B-5D11-ABB2B74DA4E7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95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537E94-D574-462E-06F1-ECA44D7CD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12E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BY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F388DFC-9167-C60D-6EC4-F0CB5E77D4D3}"/>
              </a:ext>
            </a:extLst>
          </p:cNvPr>
          <p:cNvSpPr>
            <a:spLocks noChangeAspect="1"/>
          </p:cNvSpPr>
          <p:nvPr userDrawn="1"/>
        </p:nvSpPr>
        <p:spPr>
          <a:xfrm>
            <a:off x="207791" y="157950"/>
            <a:ext cx="256666" cy="255600"/>
          </a:xfrm>
          <a:custGeom>
            <a:avLst/>
            <a:gdLst>
              <a:gd name="connsiteX0" fmla="*/ 477000 w 1131628"/>
              <a:gd name="connsiteY0" fmla="*/ 352491 h 1126929"/>
              <a:gd name="connsiteX1" fmla="*/ 179562 w 1131628"/>
              <a:gd name="connsiteY1" fmla="*/ 649929 h 1126929"/>
              <a:gd name="connsiteX2" fmla="*/ 477000 w 1131628"/>
              <a:gd name="connsiteY2" fmla="*/ 947367 h 1126929"/>
              <a:gd name="connsiteX3" fmla="*/ 774438 w 1131628"/>
              <a:gd name="connsiteY3" fmla="*/ 649929 h 1126929"/>
              <a:gd name="connsiteX4" fmla="*/ 477000 w 1131628"/>
              <a:gd name="connsiteY4" fmla="*/ 352491 h 1126929"/>
              <a:gd name="connsiteX5" fmla="*/ 705280 w 1131628"/>
              <a:gd name="connsiteY5" fmla="*/ 233021 h 1126929"/>
              <a:gd name="connsiteX6" fmla="*/ 705280 w 1131628"/>
              <a:gd name="connsiteY6" fmla="*/ 449021 h 1126929"/>
              <a:gd name="connsiteX7" fmla="*/ 902709 w 1131628"/>
              <a:gd name="connsiteY7" fmla="*/ 449021 h 1126929"/>
              <a:gd name="connsiteX8" fmla="*/ 902709 w 1131628"/>
              <a:gd name="connsiteY8" fmla="*/ 438525 h 1126929"/>
              <a:gd name="connsiteX9" fmla="*/ 903029 w 1131628"/>
              <a:gd name="connsiteY9" fmla="*/ 439338 h 1126929"/>
              <a:gd name="connsiteX10" fmla="*/ 903029 w 1131628"/>
              <a:gd name="connsiteY10" fmla="*/ 235669 h 1126929"/>
              <a:gd name="connsiteX11" fmla="*/ 902709 w 1131628"/>
              <a:gd name="connsiteY11" fmla="*/ 235667 h 1126929"/>
              <a:gd name="connsiteX12" fmla="*/ 902709 w 1131628"/>
              <a:gd name="connsiteY12" fmla="*/ 233021 h 1126929"/>
              <a:gd name="connsiteX13" fmla="*/ 702136 w 1131628"/>
              <a:gd name="connsiteY13" fmla="*/ 0 h 1126929"/>
              <a:gd name="connsiteX14" fmla="*/ 866318 w 1131628"/>
              <a:gd name="connsiteY14" fmla="*/ 71176 h 1126929"/>
              <a:gd name="connsiteX15" fmla="*/ 926742 w 1131628"/>
              <a:gd name="connsiteY15" fmla="*/ 190449 h 1126929"/>
              <a:gd name="connsiteX16" fmla="*/ 929577 w 1131628"/>
              <a:gd name="connsiteY16" fmla="*/ 222777 h 1126929"/>
              <a:gd name="connsiteX17" fmla="*/ 948734 w 1131628"/>
              <a:gd name="connsiteY17" fmla="*/ 224757 h 1126929"/>
              <a:gd name="connsiteX18" fmla="*/ 1067211 w 1131628"/>
              <a:gd name="connsiteY18" fmla="*/ 291209 h 1126929"/>
              <a:gd name="connsiteX19" fmla="*/ 1131621 w 1131628"/>
              <a:gd name="connsiteY19" fmla="*/ 455932 h 1126929"/>
              <a:gd name="connsiteX20" fmla="*/ 908830 w 1131628"/>
              <a:gd name="connsiteY20" fmla="*/ 454081 h 1126929"/>
              <a:gd name="connsiteX21" fmla="*/ 938983 w 1131628"/>
              <a:gd name="connsiteY21" fmla="*/ 530719 h 1126929"/>
              <a:gd name="connsiteX22" fmla="*/ 954000 w 1131628"/>
              <a:gd name="connsiteY22" fmla="*/ 649929 h 1126929"/>
              <a:gd name="connsiteX23" fmla="*/ 477000 w 1131628"/>
              <a:gd name="connsiteY23" fmla="*/ 1126929 h 1126929"/>
              <a:gd name="connsiteX24" fmla="*/ 0 w 1131628"/>
              <a:gd name="connsiteY24" fmla="*/ 649929 h 1126929"/>
              <a:gd name="connsiteX25" fmla="*/ 477000 w 1131628"/>
              <a:gd name="connsiteY25" fmla="*/ 172929 h 1126929"/>
              <a:gd name="connsiteX26" fmla="*/ 662670 w 1131628"/>
              <a:gd name="connsiteY26" fmla="*/ 210414 h 1126929"/>
              <a:gd name="connsiteX27" fmla="*/ 702136 w 1131628"/>
              <a:gd name="connsiteY27" fmla="*/ 231836 h 112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1628" h="1126929">
                <a:moveTo>
                  <a:pt x="477000" y="352491"/>
                </a:moveTo>
                <a:cubicBezTo>
                  <a:pt x="312730" y="352491"/>
                  <a:pt x="179562" y="485659"/>
                  <a:pt x="179562" y="649929"/>
                </a:cubicBezTo>
                <a:cubicBezTo>
                  <a:pt x="179562" y="814199"/>
                  <a:pt x="312730" y="947367"/>
                  <a:pt x="477000" y="947367"/>
                </a:cubicBezTo>
                <a:cubicBezTo>
                  <a:pt x="641270" y="947367"/>
                  <a:pt x="774438" y="814199"/>
                  <a:pt x="774438" y="649929"/>
                </a:cubicBezTo>
                <a:cubicBezTo>
                  <a:pt x="774438" y="485659"/>
                  <a:pt x="641270" y="352491"/>
                  <a:pt x="477000" y="352491"/>
                </a:cubicBezTo>
                <a:close/>
                <a:moveTo>
                  <a:pt x="705280" y="233021"/>
                </a:moveTo>
                <a:lnTo>
                  <a:pt x="705280" y="449021"/>
                </a:lnTo>
                <a:lnTo>
                  <a:pt x="902709" y="449021"/>
                </a:lnTo>
                <a:lnTo>
                  <a:pt x="902709" y="438525"/>
                </a:lnTo>
                <a:lnTo>
                  <a:pt x="903029" y="439338"/>
                </a:lnTo>
                <a:lnTo>
                  <a:pt x="903029" y="235669"/>
                </a:lnTo>
                <a:lnTo>
                  <a:pt x="902709" y="235667"/>
                </a:lnTo>
                <a:lnTo>
                  <a:pt x="902709" y="233021"/>
                </a:lnTo>
                <a:close/>
                <a:moveTo>
                  <a:pt x="702136" y="0"/>
                </a:moveTo>
                <a:cubicBezTo>
                  <a:pt x="764019" y="0"/>
                  <a:pt x="823258" y="25681"/>
                  <a:pt x="866318" y="71176"/>
                </a:cubicBezTo>
                <a:cubicBezTo>
                  <a:pt x="897640" y="104269"/>
                  <a:pt x="918483" y="145822"/>
                  <a:pt x="926742" y="190449"/>
                </a:cubicBezTo>
                <a:lnTo>
                  <a:pt x="929577" y="222777"/>
                </a:lnTo>
                <a:lnTo>
                  <a:pt x="948734" y="224757"/>
                </a:lnTo>
                <a:cubicBezTo>
                  <a:pt x="993520" y="234112"/>
                  <a:pt x="1034916" y="257088"/>
                  <a:pt x="1067211" y="291209"/>
                </a:cubicBezTo>
                <a:cubicBezTo>
                  <a:pt x="1108973" y="335333"/>
                  <a:pt x="1132108" y="394498"/>
                  <a:pt x="1131621" y="455932"/>
                </a:cubicBezTo>
                <a:lnTo>
                  <a:pt x="908830" y="454081"/>
                </a:lnTo>
                <a:lnTo>
                  <a:pt x="938983" y="530719"/>
                </a:lnTo>
                <a:cubicBezTo>
                  <a:pt x="948786" y="568822"/>
                  <a:pt x="954000" y="608767"/>
                  <a:pt x="954000" y="649929"/>
                </a:cubicBezTo>
                <a:cubicBezTo>
                  <a:pt x="954000" y="913369"/>
                  <a:pt x="740440" y="1126929"/>
                  <a:pt x="477000" y="1126929"/>
                </a:cubicBezTo>
                <a:cubicBezTo>
                  <a:pt x="213560" y="1126929"/>
                  <a:pt x="0" y="913369"/>
                  <a:pt x="0" y="649929"/>
                </a:cubicBezTo>
                <a:cubicBezTo>
                  <a:pt x="0" y="386489"/>
                  <a:pt x="213560" y="172929"/>
                  <a:pt x="477000" y="172929"/>
                </a:cubicBezTo>
                <a:cubicBezTo>
                  <a:pt x="542860" y="172929"/>
                  <a:pt x="605603" y="186277"/>
                  <a:pt x="662670" y="210414"/>
                </a:cubicBezTo>
                <a:lnTo>
                  <a:pt x="702136" y="231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Y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732D16-0213-14DE-82CB-CA7F578FB1E4}"/>
              </a:ext>
            </a:extLst>
          </p:cNvPr>
          <p:cNvCxnSpPr>
            <a:cxnSpLocks/>
          </p:cNvCxnSpPr>
          <p:nvPr userDrawn="1"/>
        </p:nvCxnSpPr>
        <p:spPr>
          <a:xfrm>
            <a:off x="0" y="629149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4BFFBA-8F00-1AF5-F6BD-D11876E6022F}"/>
              </a:ext>
            </a:extLst>
          </p:cNvPr>
          <p:cNvCxnSpPr>
            <a:cxnSpLocks/>
          </p:cNvCxnSpPr>
          <p:nvPr userDrawn="1"/>
        </p:nvCxnSpPr>
        <p:spPr>
          <a:xfrm>
            <a:off x="0" y="569588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FBDEE-0223-7505-B07F-CA878E33052B}"/>
              </a:ext>
            </a:extLst>
          </p:cNvPr>
          <p:cNvCxnSpPr>
            <a:cxnSpLocks/>
          </p:cNvCxnSpPr>
          <p:nvPr userDrawn="1"/>
        </p:nvCxnSpPr>
        <p:spPr>
          <a:xfrm>
            <a:off x="6773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BEAFD246-9B5B-8FE4-C862-2D1EEE1BF6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73" y="789098"/>
            <a:ext cx="7402327" cy="58702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2800" b="1" i="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BY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8D7F59-121B-3451-7E23-BCDEF4252AE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77867" y="1250961"/>
            <a:ext cx="2836800" cy="4355817"/>
          </a:xfrm>
          <a:prstGeom prst="rect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BY" sz="700" b="1" u="none" strike="noStrike" cap="all" spc="300" normalizeH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ichroma" pitchFamily="2" charset="77"/>
                <a:ea typeface="Urbanist Black" panose="020B0A04040200000203" pitchFamily="34" charset="77"/>
                <a:cs typeface="Urbanist Black" panose="020B0A04040200000203" pitchFamily="34" charset="77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Y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3739E5-0010-CEF9-4504-E53E6B2BE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7823" y="1512111"/>
            <a:ext cx="7402323" cy="458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67550" indent="-285750">
              <a:buFont typeface="System Font Regular"/>
              <a:buChar char="-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5E42C-C572-AEBE-304D-0A9A0792C438}"/>
              </a:ext>
            </a:extLst>
          </p:cNvPr>
          <p:cNvSpPr txBox="1"/>
          <p:nvPr userDrawn="1"/>
        </p:nvSpPr>
        <p:spPr>
          <a:xfrm>
            <a:off x="964877" y="154947"/>
            <a:ext cx="1111202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105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</a:t>
            </a:r>
            <a:r>
              <a:rPr kumimoji="0" lang="en-GB" sz="11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1270000" sx="102000" sy="102000" algn="ctr" rotWithShape="0">
                    <a:schemeClr val="accent3"/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 </a:t>
            </a:r>
            <a:endParaRPr kumimoji="0" lang="en-BY" sz="11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1270000" sx="102000" sy="102000" algn="ctr" rotWithShape="0">
                  <a:schemeClr val="accent3"/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F9B5D0-F245-F182-8713-F3B2A327DA5C}"/>
              </a:ext>
            </a:extLst>
          </p:cNvPr>
          <p:cNvCxnSpPr>
            <a:cxnSpLocks/>
          </p:cNvCxnSpPr>
          <p:nvPr userDrawn="1"/>
        </p:nvCxnSpPr>
        <p:spPr>
          <a:xfrm>
            <a:off x="4612156" y="6295770"/>
            <a:ext cx="0" cy="5715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D6474C-0046-D1FD-14A4-AA447A2BD4CF}"/>
              </a:ext>
            </a:extLst>
          </p:cNvPr>
          <p:cNvSpPr txBox="1">
            <a:spLocks/>
          </p:cNvSpPr>
          <p:nvPr userDrawn="1"/>
        </p:nvSpPr>
        <p:spPr>
          <a:xfrm>
            <a:off x="4876404" y="6392183"/>
            <a:ext cx="1492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Y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1207CEF-07AC-2B49-8722-A160F6C4ADB7}" type="datetimeFigureOut">
              <a:rPr lang="en-BY" sz="1050" b="0" i="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</a:rPr>
              <a:pPr algn="l"/>
              <a:t>4/17/25</a:t>
            </a:fld>
            <a:endParaRPr lang="en-BY" sz="6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9ACCF-6094-B5A8-523E-1B6AAF4DE3C3}"/>
              </a:ext>
            </a:extLst>
          </p:cNvPr>
          <p:cNvSpPr txBox="1"/>
          <p:nvPr userDrawn="1"/>
        </p:nvSpPr>
        <p:spPr>
          <a:xfrm>
            <a:off x="958978" y="6459329"/>
            <a:ext cx="333296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0" lang="en-GB" sz="900" b="0" i="0" u="none" strike="noStrike" kern="1200" cap="all" spc="300" normalizeH="0" baseline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Urbanist Light" panose="020B0A04040200000203" pitchFamily="34" charset="77"/>
              </a:rPr>
              <a:t>Ostrich Cyber-Risk Confidential</a:t>
            </a:r>
            <a:endParaRPr kumimoji="0" lang="en-BY" sz="900" b="0" i="0" u="none" strike="noStrike" kern="1200" cap="all" spc="300" normalizeH="0" baseline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Urbanist Ligh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1164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CBDF2-8B26-9978-8363-05FE9A25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9C0D-6527-597B-994C-0D516AE1C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BA878-606B-AE03-431C-7F5F463FE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1207CEF-07AC-2B49-8722-A160F6C4ADB7}" type="datetimeFigureOut">
              <a:rPr lang="en-BY" smtClean="0"/>
              <a:pPr/>
              <a:t>4/17/25</a:t>
            </a:fld>
            <a:endParaRPr lang="en-B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BAAD-4B27-DE1E-3AFF-02EEEA06C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B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DFA0-3103-E196-9AD2-43387647C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B4AB2E4-CA81-4144-9683-3003DD1FFBFE}" type="slidenum">
              <a:rPr lang="en-BY" smtClean="0"/>
              <a:pPr/>
              <a:t>‹#›</a:t>
            </a:fld>
            <a:endParaRPr lang="en-BY" dirty="0"/>
          </a:p>
        </p:txBody>
      </p:sp>
    </p:spTree>
    <p:extLst>
      <p:ext uri="{BB962C8B-B14F-4D97-AF65-F5344CB8AC3E}">
        <p14:creationId xmlns:p14="http://schemas.microsoft.com/office/powerpoint/2010/main" val="53839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83" r:id="rId3"/>
    <p:sldLayoutId id="2147483676" r:id="rId4"/>
    <p:sldLayoutId id="2147483697" r:id="rId5"/>
    <p:sldLayoutId id="2147483672" r:id="rId6"/>
    <p:sldLayoutId id="2147483673" r:id="rId7"/>
    <p:sldLayoutId id="2147483678" r:id="rId8"/>
    <p:sldLayoutId id="2147483675" r:id="rId9"/>
    <p:sldLayoutId id="2147483674" r:id="rId10"/>
    <p:sldLayoutId id="2147483677" r:id="rId11"/>
    <p:sldLayoutId id="2147483679" r:id="rId12"/>
    <p:sldLayoutId id="2147483680" r:id="rId13"/>
    <p:sldLayoutId id="2147483700" r:id="rId14"/>
    <p:sldLayoutId id="2147483681" r:id="rId15"/>
    <p:sldLayoutId id="2147483682" r:id="rId16"/>
    <p:sldLayoutId id="2147483670" r:id="rId17"/>
    <p:sldLayoutId id="2147483699" r:id="rId18"/>
    <p:sldLayoutId id="2147483684" r:id="rId19"/>
    <p:sldLayoutId id="2147483698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701" r:id="rId29"/>
    <p:sldLayoutId id="214748369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4104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-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5904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-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7704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-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9504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-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7559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security/zero-trust-commandment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A59F85-5E5F-F56B-05D3-EB37F137F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315" y="2646911"/>
            <a:ext cx="6191341" cy="1302921"/>
          </a:xfrm>
        </p:spPr>
        <p:txBody>
          <a:bodyPr/>
          <a:lstStyle/>
          <a:p>
            <a:r>
              <a:rPr lang="en-US" dirty="0"/>
              <a:t>Zero Trust in CRQ?</a:t>
            </a:r>
          </a:p>
          <a:p>
            <a:r>
              <a:rPr lang="en-US" dirty="0"/>
              <a:t>Or CRQ in Zero Trust?</a:t>
            </a:r>
          </a:p>
        </p:txBody>
      </p:sp>
    </p:spTree>
    <p:extLst>
      <p:ext uri="{BB962C8B-B14F-4D97-AF65-F5344CB8AC3E}">
        <p14:creationId xmlns:p14="http://schemas.microsoft.com/office/powerpoint/2010/main" val="387336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296E-8E10-2B40-8194-89F7CA928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3E8BBB-DB6B-91F3-5E90-DE17A7DF1C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Zero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8B00F-9096-647B-8D1B-5071ADB2E0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CRQ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A32D4-51CF-FAAD-6918-E0BE931A46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Shift security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included in design, build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Personnel educated on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Connect security with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strategy, metrics, &amp; policies connect to organizational mission and business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Integrate security throughout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&amp; technical environments address security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 experience paramount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23D94-BE87-AF03-CBCD-4B8C4CD367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Define the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assets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risk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Business value connected to potential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quantitative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Balance value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Improved telemetry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automated data collection and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Prioritization based 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based on evidence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A61B9-6983-6100-2563-67655B1106F8}"/>
              </a:ext>
            </a:extLst>
          </p:cNvPr>
          <p:cNvSpPr txBox="1"/>
          <p:nvPr/>
        </p:nvSpPr>
        <p:spPr>
          <a:xfrm>
            <a:off x="1925085" y="0"/>
            <a:ext cx="9173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Implementing Zero Trust with CRQ: Process Changes</a:t>
            </a:r>
          </a:p>
        </p:txBody>
      </p:sp>
    </p:spTree>
    <p:extLst>
      <p:ext uri="{BB962C8B-B14F-4D97-AF65-F5344CB8AC3E}">
        <p14:creationId xmlns:p14="http://schemas.microsoft.com/office/powerpoint/2010/main" val="19993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26C21-A969-9F4D-4DB4-464DC0FF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3F48A3-E5FC-D55B-098A-3A768FCF0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Zero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CEDDC-316E-8B27-2F4A-84429A19D1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CRQ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1F2FD-5C94-8F0E-E05B-872FD151F4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Adjust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Evolving and changing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Least privilege and just-in-time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Full lifecycle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 and testing constantly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Inventories and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Asset-centric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 infrastructure-level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reliance on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Asset-centric SOC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78018-1133-8E2D-89CD-E6E1721ED1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Improved tooling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Connecting data generation to threat modeling, inventories, registers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 analysis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Reporting and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 on implementation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 on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Integrated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Holistic view of cyber risk and enterprise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Supply chain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70641-E7F6-83CA-E460-BE8E16D2E15C}"/>
              </a:ext>
            </a:extLst>
          </p:cNvPr>
          <p:cNvSpPr txBox="1"/>
          <p:nvPr/>
        </p:nvSpPr>
        <p:spPr>
          <a:xfrm>
            <a:off x="1421227" y="0"/>
            <a:ext cx="9626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Implementing Zero Trust with CRQ: Tech Changes</a:t>
            </a:r>
          </a:p>
        </p:txBody>
      </p:sp>
    </p:spTree>
    <p:extLst>
      <p:ext uri="{BB962C8B-B14F-4D97-AF65-F5344CB8AC3E}">
        <p14:creationId xmlns:p14="http://schemas.microsoft.com/office/powerpoint/2010/main" val="29768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6568AB-A87D-4CEF-8602-246580AEF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Zero Trust in CRQ? </a:t>
            </a:r>
            <a:r>
              <a:rPr lang="en-US" i="1" dirty="0"/>
              <a:t>No:</a:t>
            </a:r>
            <a:r>
              <a:rPr lang="en-US" dirty="0"/>
              <a:t> CRQ in Zero Trust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D0D1FF-3148-7196-A8BA-966F161C26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Zero Trust implementation requires changes throughout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Consistency and coherence for security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support of business objectives and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CRQ implementation requires mindset shift 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Improvements to return on security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Connecting security value to business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decision-maker risk ownership</a:t>
            </a:r>
          </a:p>
        </p:txBody>
      </p:sp>
    </p:spTree>
    <p:extLst>
      <p:ext uri="{BB962C8B-B14F-4D97-AF65-F5344CB8AC3E}">
        <p14:creationId xmlns:p14="http://schemas.microsoft.com/office/powerpoint/2010/main" val="39345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70B12-37F8-12A9-D6F6-5B2F484DB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9002" y="3916109"/>
            <a:ext cx="5146982" cy="1833194"/>
          </a:xfrm>
        </p:spPr>
        <p:txBody>
          <a:bodyPr anchor="ctr"/>
          <a:lstStyle/>
          <a:p>
            <a:pPr algn="ctr"/>
            <a:r>
              <a:rPr lang="en-US" sz="3600" dirty="0"/>
              <a:t>Questions?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806CCB-0B13-8895-0038-1BE273D1CBAF}"/>
              </a:ext>
            </a:extLst>
          </p:cNvPr>
          <p:cNvSpPr txBox="1">
            <a:spLocks/>
          </p:cNvSpPr>
          <p:nvPr/>
        </p:nvSpPr>
        <p:spPr>
          <a:xfrm>
            <a:off x="6192982" y="837316"/>
            <a:ext cx="5429002" cy="1633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1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59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77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95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>
                <a:solidFill>
                  <a:srgbClr val="2647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John Linford</a:t>
            </a:r>
          </a:p>
          <a:p>
            <a:pPr marL="0" indent="0" algn="r">
              <a:buNone/>
            </a:pPr>
            <a:r>
              <a:rPr lang="en-US" dirty="0" err="1">
                <a:solidFill>
                  <a:srgbClr val="264741"/>
                </a:solidFill>
              </a:rPr>
              <a:t>j.linford@opengroup.org</a:t>
            </a:r>
            <a:endParaRPr lang="en-US" dirty="0">
              <a:solidFill>
                <a:srgbClr val="264741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264741"/>
                </a:solidFill>
              </a:rPr>
              <a:t>https://</a:t>
            </a:r>
            <a:r>
              <a:rPr lang="en-US" dirty="0" err="1">
                <a:solidFill>
                  <a:srgbClr val="264741"/>
                </a:solidFill>
              </a:rPr>
              <a:t>www.linkedin.com</a:t>
            </a:r>
            <a:r>
              <a:rPr lang="en-US" dirty="0">
                <a:solidFill>
                  <a:srgbClr val="264741"/>
                </a:solidFill>
              </a:rPr>
              <a:t>/in/</a:t>
            </a:r>
            <a:r>
              <a:rPr lang="en-US" dirty="0" err="1">
                <a:solidFill>
                  <a:srgbClr val="264741"/>
                </a:solidFill>
              </a:rPr>
              <a:t>johndouglaslinford</a:t>
            </a:r>
            <a:r>
              <a:rPr lang="en-US" dirty="0">
                <a:solidFill>
                  <a:srgbClr val="264741"/>
                </a:solidFill>
              </a:rPr>
              <a:t>/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D94FDFF-77C8-D663-33B2-101906E533F5}"/>
              </a:ext>
            </a:extLst>
          </p:cNvPr>
          <p:cNvSpPr txBox="1">
            <a:spLocks/>
          </p:cNvSpPr>
          <p:nvPr/>
        </p:nvSpPr>
        <p:spPr>
          <a:xfrm>
            <a:off x="6373091" y="2470583"/>
            <a:ext cx="5248893" cy="1633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1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59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77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95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>
                <a:solidFill>
                  <a:srgbClr val="2647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Hasan Yasar</a:t>
            </a:r>
          </a:p>
          <a:p>
            <a:pPr marL="0" indent="0" algn="r">
              <a:buNone/>
            </a:pPr>
            <a:r>
              <a:rPr lang="en-US" dirty="0" err="1"/>
              <a:t>hyasar@sei.cmu.edu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/in/</a:t>
            </a:r>
            <a:r>
              <a:rPr lang="en-US" dirty="0" err="1"/>
              <a:t>hasanyasar</a:t>
            </a:r>
            <a:r>
              <a:rPr lang="en-US" dirty="0"/>
              <a:t>/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77FF587-DD5E-F8E0-DD38-1E055CAC71FD}"/>
              </a:ext>
            </a:extLst>
          </p:cNvPr>
          <p:cNvSpPr txBox="1">
            <a:spLocks/>
          </p:cNvSpPr>
          <p:nvPr/>
        </p:nvSpPr>
        <p:spPr>
          <a:xfrm>
            <a:off x="6192982" y="4268436"/>
            <a:ext cx="5429002" cy="1633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1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59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77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950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-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>
                <a:solidFill>
                  <a:srgbClr val="2647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Greg Spicer</a:t>
            </a:r>
          </a:p>
          <a:p>
            <a:pPr marL="0" indent="0" algn="r">
              <a:buNone/>
            </a:pPr>
            <a:r>
              <a:rPr lang="en-US" dirty="0" err="1">
                <a:solidFill>
                  <a:srgbClr val="264741"/>
                </a:solidFill>
              </a:rPr>
              <a:t>greg.spicer@ostrichcyber-risk.com</a:t>
            </a:r>
            <a:endParaRPr lang="en-US" dirty="0">
              <a:solidFill>
                <a:srgbClr val="264741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264741"/>
                </a:solidFill>
              </a:rPr>
              <a:t>https://</a:t>
            </a:r>
            <a:r>
              <a:rPr lang="en-US" dirty="0" err="1">
                <a:solidFill>
                  <a:srgbClr val="264741"/>
                </a:solidFill>
              </a:rPr>
              <a:t>www.linkedin.com</a:t>
            </a:r>
            <a:r>
              <a:rPr lang="en-US" dirty="0">
                <a:solidFill>
                  <a:srgbClr val="264741"/>
                </a:solidFill>
              </a:rPr>
              <a:t>/in/</a:t>
            </a:r>
            <a:r>
              <a:rPr lang="en-US" dirty="0" err="1">
                <a:solidFill>
                  <a:srgbClr val="264741"/>
                </a:solidFill>
              </a:rPr>
              <a:t>gregjspicer</a:t>
            </a:r>
            <a:r>
              <a:rPr lang="en-US" dirty="0">
                <a:solidFill>
                  <a:srgbClr val="26474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090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3754A1-3EBC-F94E-B771-1F2EC6C57F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353" y="948756"/>
            <a:ext cx="10861652" cy="587020"/>
          </a:xfrm>
        </p:spPr>
        <p:txBody>
          <a:bodyPr/>
          <a:lstStyle/>
          <a:p>
            <a:pPr algn="ctr"/>
            <a:r>
              <a:rPr lang="en-US" dirty="0"/>
              <a:t>Meet Your Speakers</a:t>
            </a:r>
          </a:p>
        </p:txBody>
      </p:sp>
      <p:pic>
        <p:nvPicPr>
          <p:cNvPr id="11" name="Picture 10" descr="A group of men in circles&#10;&#10;Description automatically generated">
            <a:extLst>
              <a:ext uri="{FF2B5EF4-FFF2-40B4-BE49-F238E27FC236}">
                <a16:creationId xmlns:a16="http://schemas.microsoft.com/office/drawing/2014/main" id="{DDF16C52-4625-E16A-86A3-455DE14DC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11"/>
          <a:stretch/>
        </p:blipFill>
        <p:spPr>
          <a:xfrm>
            <a:off x="774551" y="2148114"/>
            <a:ext cx="11263256" cy="39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2DD2A-7A13-FDDB-9DF2-B40E01EBD0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FC614-B74F-C872-EC39-2FDF23C18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Defining Zero Trust</a:t>
            </a:r>
          </a:p>
          <a:p>
            <a:r>
              <a:rPr lang="en-US" dirty="0"/>
              <a:t>Zero Trust and CRQ at a High Level</a:t>
            </a:r>
          </a:p>
          <a:p>
            <a:r>
              <a:rPr lang="en-US" dirty="0"/>
              <a:t>Implementing Zero Trust with CRQ</a:t>
            </a:r>
          </a:p>
          <a:p>
            <a:pPr lvl="1"/>
            <a:r>
              <a:rPr lang="en-US" dirty="0"/>
              <a:t>Changing Culture</a:t>
            </a:r>
          </a:p>
          <a:p>
            <a:pPr lvl="1"/>
            <a:r>
              <a:rPr lang="en-US" dirty="0"/>
              <a:t>Changing Processes</a:t>
            </a:r>
          </a:p>
          <a:p>
            <a:pPr lvl="1"/>
            <a:r>
              <a:rPr lang="en-US" dirty="0"/>
              <a:t>Changing Technology</a:t>
            </a:r>
          </a:p>
          <a:p>
            <a:r>
              <a:rPr lang="en-US" dirty="0"/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0850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28AA8-4755-7261-23EF-3AAA1EA143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What is Zero Trust?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339F9-F298-38D9-FC33-D1B29A2969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What is Cyber Risk Quantification?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C0D9C1-C46D-BF4F-D91F-92AB4115E7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Zero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asset-centric information security approach for modern, digital enterprises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Embraces an asset- and data-centric approach to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a mindset shift to function in a state of assumed breach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93E30-0904-5FF2-9A0C-B2689DF875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Cyber Risk Quantification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application of risk quantification techniques to an organization’s cybersecurity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Embraces consistent terminology and framework for describing and discussing risk as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data and SME inputs to make informed decisions about effectively managing risk </a:t>
            </a:r>
          </a:p>
        </p:txBody>
      </p:sp>
    </p:spTree>
    <p:extLst>
      <p:ext uri="{BB962C8B-B14F-4D97-AF65-F5344CB8AC3E}">
        <p14:creationId xmlns:p14="http://schemas.microsoft.com/office/powerpoint/2010/main" val="19873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A84C7FFD-40A9-C0D8-352D-A2F915D2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9" y="511766"/>
            <a:ext cx="11454711" cy="58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29F9C5-2878-662F-B5CF-20398EB52084}"/>
              </a:ext>
            </a:extLst>
          </p:cNvPr>
          <p:cNvSpPr txBox="1">
            <a:spLocks/>
          </p:cNvSpPr>
          <p:nvPr/>
        </p:nvSpPr>
        <p:spPr>
          <a:xfrm>
            <a:off x="671691" y="588781"/>
            <a:ext cx="11018520" cy="9233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rgbClr val="264741"/>
                </a:solidFill>
              </a:rPr>
              <a:t>Zero Trust Commandments</a:t>
            </a:r>
            <a:br>
              <a:rPr lang="en-US" dirty="0">
                <a:solidFill>
                  <a:srgbClr val="264741"/>
                </a:solidFill>
              </a:rPr>
            </a:br>
            <a:r>
              <a:rPr lang="en-US" sz="2400" i="1" dirty="0">
                <a:solidFill>
                  <a:srgbClr val="264741"/>
                </a:solidFill>
              </a:rPr>
              <a:t>Standardized Rules for Zero Trust Security</a:t>
            </a:r>
            <a:endParaRPr lang="en-US" i="1" dirty="0">
              <a:solidFill>
                <a:srgbClr val="26474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6E5358-D505-CD9C-40B7-92FA9310DC51}"/>
              </a:ext>
            </a:extLst>
          </p:cNvPr>
          <p:cNvGrpSpPr/>
          <p:nvPr/>
        </p:nvGrpSpPr>
        <p:grpSpPr>
          <a:xfrm>
            <a:off x="8220596" y="617897"/>
            <a:ext cx="2782051" cy="728132"/>
            <a:chOff x="7317213" y="679076"/>
            <a:chExt cx="2782051" cy="72813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FB06433-AAC4-B277-FE58-0BF1B7998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172" y="679076"/>
              <a:ext cx="728132" cy="728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C67A32-5EF1-A8B5-5D1F-16C258F277FB}"/>
                </a:ext>
              </a:extLst>
            </p:cNvPr>
            <p:cNvSpPr txBox="1"/>
            <p:nvPr/>
          </p:nvSpPr>
          <p:spPr>
            <a:xfrm>
              <a:off x="9156579" y="770599"/>
              <a:ext cx="94268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Assume Failure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5C01C4-BD3A-331E-5D9A-BD5D6BE78A0D}"/>
                </a:ext>
              </a:extLst>
            </p:cNvPr>
            <p:cNvSpPr txBox="1"/>
            <p:nvPr/>
          </p:nvSpPr>
          <p:spPr>
            <a:xfrm>
              <a:off x="7317213" y="770599"/>
              <a:ext cx="94268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Assume Success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57186C-B97C-9B0E-6F32-7496CBB78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90533"/>
              </p:ext>
            </p:extLst>
          </p:nvPr>
        </p:nvGraphicFramePr>
        <p:xfrm>
          <a:off x="777797" y="1407448"/>
          <a:ext cx="5557763" cy="2286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57763">
                  <a:extLst>
                    <a:ext uri="{9D8B030D-6E8A-4147-A177-3AD203B41FA5}">
                      <a16:colId xmlns:a16="http://schemas.microsoft.com/office/drawing/2014/main" val="1994358520"/>
                    </a:ext>
                  </a:extLst>
                </a:gridCol>
              </a:tblGrid>
              <a:tr h="1340069">
                <a:tc>
                  <a:txBody>
                    <a:bodyPr/>
                    <a:lstStyle/>
                    <a:p>
                      <a:pPr marL="0" marR="0" indent="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 Deliberate Security</a:t>
                      </a:r>
                    </a:p>
                    <a:p>
                      <a:pPr marL="0" marR="0" indent="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Establishes pragmatic view of ‘trust’ in today’s world of continuous threats + how to prioritize applying that in a world of complex and continuously changing requirements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452317"/>
                  </a:ext>
                </a:extLst>
              </a:tr>
              <a:tr h="472966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>
                          <a:effectLst/>
                          <a:latin typeface="+mj-lt"/>
                        </a:rPr>
                        <a:t>Secure Assets by Risk</a:t>
                      </a:r>
                      <a:endParaRPr lang="en-US" sz="1900" b="1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9761"/>
                  </a:ext>
                </a:extLst>
              </a:tr>
              <a:tr h="472966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effectLst/>
                          <a:latin typeface="+mj-lt"/>
                        </a:rPr>
                        <a:t>Validate Trust Explicitly</a:t>
                      </a:r>
                      <a:endParaRPr lang="en-US" sz="19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49304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182979-F7A9-A9A5-0278-5FD82E48F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48410"/>
              </p:ext>
            </p:extLst>
          </p:nvPr>
        </p:nvGraphicFramePr>
        <p:xfrm>
          <a:off x="777797" y="3830974"/>
          <a:ext cx="5557763" cy="2453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57763">
                  <a:extLst>
                    <a:ext uri="{9D8B030D-6E8A-4147-A177-3AD203B41FA5}">
                      <a16:colId xmlns:a16="http://schemas.microsoft.com/office/drawing/2014/main" val="3495021093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indent="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 Security-Centric Culture</a:t>
                      </a:r>
                    </a:p>
                    <a:p>
                      <a:pPr marL="0" marR="0" lvl="0" indent="0" algn="l" defTabSz="699566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Guides the application of security across all teams</a:t>
                      </a:r>
                      <a:endParaRPr lang="en-US" sz="2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1691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Practice Accountability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9174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Enable Pervasive Security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1127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Utilize Least Privilege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1021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Deploy Simple (User-Friendly) Security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5143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E536CD-1F0B-E1AF-AAE6-B4DFC1CF1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96138"/>
              </p:ext>
            </p:extLst>
          </p:nvPr>
        </p:nvGraphicFramePr>
        <p:xfrm>
          <a:off x="6581670" y="1411665"/>
          <a:ext cx="5472608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1206872832"/>
                    </a:ext>
                  </a:extLst>
                </a:gridCol>
              </a:tblGrid>
              <a:tr h="1003293">
                <a:tc>
                  <a:txBody>
                    <a:bodyPr/>
                    <a:lstStyle/>
                    <a:p>
                      <a:pPr marL="0" marR="0" indent="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Business Objectives</a:t>
                      </a:r>
                    </a:p>
                    <a:p>
                      <a:pPr marL="0" marR="0" lvl="0" indent="0" algn="l" defTabSz="699566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Aligns security explicitly to business priorities and assets (vs. networks) and considers long term implications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27078"/>
                  </a:ext>
                </a:extLst>
              </a:tr>
              <a:tr h="371689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Enable the Organization’s Mission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43398"/>
                  </a:ext>
                </a:extLst>
              </a:tr>
              <a:tr h="371689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Implement Asset-Centric Controls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90234"/>
                  </a:ext>
                </a:extLst>
              </a:tr>
              <a:tr h="371689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Enable Sustainable Security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9811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E4EFC3B-4ACA-F553-5067-8E96E2A47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25719"/>
              </p:ext>
            </p:extLst>
          </p:nvPr>
        </p:nvGraphicFramePr>
        <p:xfrm>
          <a:off x="6581670" y="3830974"/>
          <a:ext cx="5472608" cy="2453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4121703524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indent="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 Agile and Adaptive Security</a:t>
                      </a:r>
                    </a:p>
                    <a:p>
                      <a:pPr marL="0" marR="0" lvl="0" indent="0" algn="l" defTabSz="699566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Ensures security can keep up with continuous change</a:t>
                      </a:r>
                      <a:endParaRPr lang="en-US" sz="2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76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Make Informed Decisions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1305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Improve and Evolve Security Controls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1347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Utilize Defense in Depth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53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171450" marR="0" indent="-171450" algn="l" defTabSz="699566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Enable Resiliency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04031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36C072-AAB0-25D2-8BE3-0D346BCE56B8}"/>
              </a:ext>
            </a:extLst>
          </p:cNvPr>
          <p:cNvSpPr txBox="1"/>
          <p:nvPr/>
        </p:nvSpPr>
        <p:spPr>
          <a:xfrm>
            <a:off x="6131078" y="6359644"/>
            <a:ext cx="676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pubs.opengroup.org/security/zero-trust-commandments/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5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A9F003-20FE-DD47-1215-CC1E976417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7804" y="536850"/>
            <a:ext cx="10861652" cy="587020"/>
          </a:xfrm>
        </p:spPr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741"/>
                </a:solidFill>
                <a:effectLst/>
                <a:uLnTx/>
                <a:uFillTx/>
                <a:cs typeface="Segoe UI" panose="020B0502040204020203" pitchFamily="34" charset="0"/>
              </a:rPr>
              <a:t>Zero Trust Reference Model</a:t>
            </a:r>
            <a:endParaRPr lang="en-US" dirty="0">
              <a:solidFill>
                <a:srgbClr val="26474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41303D-26E7-A1D2-7CA8-F2091113F224}"/>
              </a:ext>
            </a:extLst>
          </p:cNvPr>
          <p:cNvGrpSpPr/>
          <p:nvPr/>
        </p:nvGrpSpPr>
        <p:grpSpPr>
          <a:xfrm>
            <a:off x="7319909" y="1949252"/>
            <a:ext cx="4673971" cy="3897202"/>
            <a:chOff x="7566218" y="1979732"/>
            <a:chExt cx="4413345" cy="38972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862EE-F4BF-7216-7F2D-B26D88AD9D4F}"/>
                </a:ext>
              </a:extLst>
            </p:cNvPr>
            <p:cNvSpPr/>
            <p:nvPr/>
          </p:nvSpPr>
          <p:spPr>
            <a:xfrm>
              <a:off x="7566218" y="1979732"/>
              <a:ext cx="4413345" cy="3897202"/>
            </a:xfrm>
            <a:prstGeom prst="rect">
              <a:avLst/>
            </a:prstGeom>
            <a:solidFill>
              <a:srgbClr val="D9E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C36EF5-5DA7-655B-4D54-73D1F5F2F2FE}"/>
                </a:ext>
              </a:extLst>
            </p:cNvPr>
            <p:cNvSpPr/>
            <p:nvPr/>
          </p:nvSpPr>
          <p:spPr>
            <a:xfrm>
              <a:off x="8466781" y="1979732"/>
              <a:ext cx="28001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0078D4"/>
                      </a:gs>
                      <a:gs pos="100000">
                        <a:srgbClr val="0078D4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 pitchFamily="34" charset="0"/>
                  <a:ea typeface="Segoe UI Black" panose="020B0A02040204020203" pitchFamily="34" charset="0"/>
                  <a:cs typeface="Arial" pitchFamily="34" charset="0"/>
                </a:rPr>
                <a:t>Asset Protection</a:t>
              </a:r>
            </a:p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0078D4"/>
                      </a:gs>
                      <a:gs pos="100000">
                        <a:srgbClr val="0078D4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 pitchFamily="34" charset="0"/>
                  <a:ea typeface="Segoe UI Black" panose="020B0A02040204020203" pitchFamily="34" charset="0"/>
                  <a:cs typeface="Arial" pitchFamily="34" charset="0"/>
                </a:rPr>
                <a:t>Classification, Protection, Tokenization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5E2C04-0776-621D-3B26-B0C090B35BE8}"/>
              </a:ext>
            </a:extLst>
          </p:cNvPr>
          <p:cNvGrpSpPr/>
          <p:nvPr/>
        </p:nvGrpSpPr>
        <p:grpSpPr>
          <a:xfrm>
            <a:off x="7754445" y="2554050"/>
            <a:ext cx="4066076" cy="3215061"/>
            <a:chOff x="8095762" y="2584530"/>
            <a:chExt cx="4066076" cy="32150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E1D358-AD57-956D-BEC8-4149E660AEE0}"/>
                </a:ext>
              </a:extLst>
            </p:cNvPr>
            <p:cNvSpPr/>
            <p:nvPr/>
          </p:nvSpPr>
          <p:spPr>
            <a:xfrm>
              <a:off x="8095762" y="2584530"/>
              <a:ext cx="4066076" cy="3215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E107C-266F-7CFC-86CA-71685C7B085B}"/>
                </a:ext>
              </a:extLst>
            </p:cNvPr>
            <p:cNvSpPr txBox="1"/>
            <p:nvPr/>
          </p:nvSpPr>
          <p:spPr>
            <a:xfrm>
              <a:off x="8515947" y="2606060"/>
              <a:ext cx="1699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Digital Ecosystems</a:t>
              </a:r>
            </a:p>
          </p:txBody>
        </p:sp>
        <p:pic>
          <p:nvPicPr>
            <p:cNvPr id="12" name="Graphic 123" descr="Connections">
              <a:extLst>
                <a:ext uri="{FF2B5EF4-FFF2-40B4-BE49-F238E27FC236}">
                  <a16:creationId xmlns:a16="http://schemas.microsoft.com/office/drawing/2014/main" id="{ECF8CEAB-DD91-BAF5-861D-E8B1345F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27947" y="2593641"/>
              <a:ext cx="392839" cy="392839"/>
            </a:xfrm>
            <a:prstGeom prst="rect">
              <a:avLst/>
            </a:prstGeom>
          </p:spPr>
        </p:pic>
      </p:grpSp>
      <p:sp>
        <p:nvSpPr>
          <p:cNvPr id="13" name="Arrow: Right 4">
            <a:extLst>
              <a:ext uri="{FF2B5EF4-FFF2-40B4-BE49-F238E27FC236}">
                <a16:creationId xmlns:a16="http://schemas.microsoft.com/office/drawing/2014/main" id="{4E00C87A-A250-754B-DAB8-8C7FCDE749B6}"/>
              </a:ext>
            </a:extLst>
          </p:cNvPr>
          <p:cNvSpPr/>
          <p:nvPr/>
        </p:nvSpPr>
        <p:spPr bwMode="auto">
          <a:xfrm>
            <a:off x="10149835" y="3125903"/>
            <a:ext cx="636287" cy="635154"/>
          </a:xfrm>
          <a:prstGeom prst="rightArrow">
            <a:avLst/>
          </a:prstGeom>
          <a:ln>
            <a:gradFill flip="none" rotWithShape="1">
              <a:gsLst>
                <a:gs pos="42000">
                  <a:srgbClr val="2089D9"/>
                </a:gs>
                <a:gs pos="88000">
                  <a:srgbClr val="2089D9">
                    <a:alpha val="26000"/>
                  </a:srgb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Arrow: Right 12">
            <a:extLst>
              <a:ext uri="{FF2B5EF4-FFF2-40B4-BE49-F238E27FC236}">
                <a16:creationId xmlns:a16="http://schemas.microsoft.com/office/drawing/2014/main" id="{F6E3141C-DE7F-C767-5DAF-E552FEC6F182}"/>
              </a:ext>
            </a:extLst>
          </p:cNvPr>
          <p:cNvSpPr/>
          <p:nvPr/>
        </p:nvSpPr>
        <p:spPr bwMode="auto">
          <a:xfrm>
            <a:off x="10164946" y="4019732"/>
            <a:ext cx="636287" cy="635154"/>
          </a:xfrm>
          <a:prstGeom prst="rightArrow">
            <a:avLst/>
          </a:prstGeom>
          <a:ln>
            <a:gradFill flip="none" rotWithShape="1">
              <a:gsLst>
                <a:gs pos="42000">
                  <a:srgbClr val="2089D9"/>
                </a:gs>
                <a:gs pos="88000">
                  <a:srgbClr val="2089D9">
                    <a:alpha val="26000"/>
                  </a:srgb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6667358-C71F-5CC6-07E5-7F4346063956}"/>
              </a:ext>
            </a:extLst>
          </p:cNvPr>
          <p:cNvSpPr/>
          <p:nvPr/>
        </p:nvSpPr>
        <p:spPr bwMode="auto">
          <a:xfrm>
            <a:off x="10141286" y="4911754"/>
            <a:ext cx="636287" cy="635154"/>
          </a:xfrm>
          <a:prstGeom prst="rightArrow">
            <a:avLst/>
          </a:prstGeom>
          <a:ln>
            <a:gradFill flip="none" rotWithShape="1">
              <a:gsLst>
                <a:gs pos="42000">
                  <a:srgbClr val="2089D9"/>
                </a:gs>
                <a:gs pos="88000">
                  <a:srgbClr val="2089D9">
                    <a:alpha val="26000"/>
                  </a:srgb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" name="Connector: Elbow 253">
            <a:extLst>
              <a:ext uri="{FF2B5EF4-FFF2-40B4-BE49-F238E27FC236}">
                <a16:creationId xmlns:a16="http://schemas.microsoft.com/office/drawing/2014/main" id="{8EF45D0C-53C9-C4FE-6536-5D7354610A86}"/>
              </a:ext>
            </a:extLst>
          </p:cNvPr>
          <p:cNvCxnSpPr>
            <a:cxnSpLocks/>
            <a:stCxn id="112" idx="4"/>
            <a:endCxn id="21" idx="1"/>
          </p:cNvCxnSpPr>
          <p:nvPr/>
        </p:nvCxnSpPr>
        <p:spPr>
          <a:xfrm rot="16200000" flipH="1">
            <a:off x="4071278" y="4556573"/>
            <a:ext cx="330114" cy="1607960"/>
          </a:xfrm>
          <a:prstGeom prst="bentConnector2">
            <a:avLst/>
          </a:prstGeom>
          <a:ln w="19050">
            <a:solidFill>
              <a:schemeClr val="accent2"/>
            </a:solidFill>
            <a:prstDash val="sysDot"/>
            <a:headEnd type="arrow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6BA661-2214-DE9D-844F-D69637E97C16}"/>
              </a:ext>
            </a:extLst>
          </p:cNvPr>
          <p:cNvGrpSpPr/>
          <p:nvPr/>
        </p:nvGrpSpPr>
        <p:grpSpPr>
          <a:xfrm>
            <a:off x="-12192" y="5216921"/>
            <a:ext cx="12216384" cy="1737360"/>
            <a:chOff x="-7620" y="5212388"/>
            <a:chExt cx="12207240" cy="1645612"/>
          </a:xfrm>
        </p:grpSpPr>
        <p:sp>
          <p:nvSpPr>
            <p:cNvPr id="18" name="Freeform 77">
              <a:extLst>
                <a:ext uri="{FF2B5EF4-FFF2-40B4-BE49-F238E27FC236}">
                  <a16:creationId xmlns:a16="http://schemas.microsoft.com/office/drawing/2014/main" id="{D0BBFF06-185A-02F0-D958-9C400CEACEA3}"/>
                </a:ext>
              </a:extLst>
            </p:cNvPr>
            <p:cNvSpPr/>
            <p:nvPr/>
          </p:nvSpPr>
          <p:spPr bwMode="auto">
            <a:xfrm>
              <a:off x="-7620" y="5537201"/>
              <a:ext cx="12207240" cy="1320799"/>
            </a:xfrm>
            <a:custGeom>
              <a:avLst/>
              <a:gdLst>
                <a:gd name="connsiteX0" fmla="*/ 0 w 12192000"/>
                <a:gd name="connsiteY0" fmla="*/ 0 h 591907"/>
                <a:gd name="connsiteX1" fmla="*/ 2386 w 12192000"/>
                <a:gd name="connsiteY1" fmla="*/ 0 h 591907"/>
                <a:gd name="connsiteX2" fmla="*/ 4198 w 12192000"/>
                <a:gd name="connsiteY2" fmla="*/ 17974 h 591907"/>
                <a:gd name="connsiteX3" fmla="*/ 206608 w 12192000"/>
                <a:gd name="connsiteY3" fmla="*/ 182943 h 591907"/>
                <a:gd name="connsiteX4" fmla="*/ 11985392 w 12192000"/>
                <a:gd name="connsiteY4" fmla="*/ 182943 h 591907"/>
                <a:gd name="connsiteX5" fmla="*/ 12187802 w 12192000"/>
                <a:gd name="connsiteY5" fmla="*/ 17974 h 591907"/>
                <a:gd name="connsiteX6" fmla="*/ 12189614 w 12192000"/>
                <a:gd name="connsiteY6" fmla="*/ 0 h 591907"/>
                <a:gd name="connsiteX7" fmla="*/ 12192000 w 12192000"/>
                <a:gd name="connsiteY7" fmla="*/ 0 h 591907"/>
                <a:gd name="connsiteX8" fmla="*/ 12192000 w 12192000"/>
                <a:gd name="connsiteY8" fmla="*/ 591907 h 591907"/>
                <a:gd name="connsiteX9" fmla="*/ 0 w 12192000"/>
                <a:gd name="connsiteY9" fmla="*/ 591907 h 591907"/>
                <a:gd name="connsiteX10" fmla="*/ 0 w 12192000"/>
                <a:gd name="connsiteY10" fmla="*/ 0 h 59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0" h="591907">
                  <a:moveTo>
                    <a:pt x="0" y="0"/>
                  </a:moveTo>
                  <a:lnTo>
                    <a:pt x="2386" y="0"/>
                  </a:lnTo>
                  <a:lnTo>
                    <a:pt x="4198" y="17974"/>
                  </a:lnTo>
                  <a:cubicBezTo>
                    <a:pt x="23463" y="112121"/>
                    <a:pt x="106765" y="182943"/>
                    <a:pt x="206608" y="182943"/>
                  </a:cubicBezTo>
                  <a:lnTo>
                    <a:pt x="11985392" y="182943"/>
                  </a:lnTo>
                  <a:cubicBezTo>
                    <a:pt x="12085235" y="182943"/>
                    <a:pt x="12168537" y="112121"/>
                    <a:pt x="12187802" y="17974"/>
                  </a:cubicBezTo>
                  <a:lnTo>
                    <a:pt x="12189614" y="0"/>
                  </a:lnTo>
                  <a:lnTo>
                    <a:pt x="12192000" y="0"/>
                  </a:lnTo>
                  <a:lnTo>
                    <a:pt x="12192000" y="591907"/>
                  </a:lnTo>
                  <a:lnTo>
                    <a:pt x="0" y="591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A9287D-1CD1-E538-5DC7-1CBBE5DB8444}"/>
                </a:ext>
              </a:extLst>
            </p:cNvPr>
            <p:cNvSpPr/>
            <p:nvPr/>
          </p:nvSpPr>
          <p:spPr>
            <a:xfrm>
              <a:off x="3458101" y="6403619"/>
              <a:ext cx="5275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Rapid Threat Detection, Response, and Recovery</a:t>
              </a: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4930148E-24B0-FCDC-1EB0-A1D1ED13162A}"/>
                </a:ext>
              </a:extLst>
            </p:cNvPr>
            <p:cNvSpPr/>
            <p:nvPr/>
          </p:nvSpPr>
          <p:spPr bwMode="auto">
            <a:xfrm>
              <a:off x="5817550" y="5769111"/>
              <a:ext cx="556901" cy="602005"/>
            </a:xfrm>
            <a:custGeom>
              <a:avLst/>
              <a:gdLst>
                <a:gd name="connsiteX0" fmla="*/ 249358 w 498715"/>
                <a:gd name="connsiteY0" fmla="*/ 0 h 602005"/>
                <a:gd name="connsiteX1" fmla="*/ 425680 w 498715"/>
                <a:gd name="connsiteY1" fmla="*/ 73036 h 602005"/>
                <a:gd name="connsiteX2" fmla="*/ 425680 w 498715"/>
                <a:gd name="connsiteY2" fmla="*/ 73037 h 602005"/>
                <a:gd name="connsiteX3" fmla="*/ 425680 w 498715"/>
                <a:gd name="connsiteY3" fmla="*/ 425682 h 602005"/>
                <a:gd name="connsiteX4" fmla="*/ 249358 w 498715"/>
                <a:gd name="connsiteY4" fmla="*/ 602005 h 602005"/>
                <a:gd name="connsiteX5" fmla="*/ 73035 w 498715"/>
                <a:gd name="connsiteY5" fmla="*/ 425682 h 602005"/>
                <a:gd name="connsiteX6" fmla="*/ 73035 w 498715"/>
                <a:gd name="connsiteY6" fmla="*/ 73036 h 602005"/>
                <a:gd name="connsiteX7" fmla="*/ 249358 w 498715"/>
                <a:gd name="connsiteY7" fmla="*/ 0 h 60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15" h="602005">
                  <a:moveTo>
                    <a:pt x="249358" y="0"/>
                  </a:moveTo>
                  <a:cubicBezTo>
                    <a:pt x="313174" y="0"/>
                    <a:pt x="376990" y="24346"/>
                    <a:pt x="425680" y="73036"/>
                  </a:cubicBezTo>
                  <a:lnTo>
                    <a:pt x="425680" y="73037"/>
                  </a:lnTo>
                  <a:cubicBezTo>
                    <a:pt x="523060" y="170417"/>
                    <a:pt x="523060" y="328302"/>
                    <a:pt x="425680" y="425682"/>
                  </a:cubicBezTo>
                  <a:lnTo>
                    <a:pt x="249358" y="602005"/>
                  </a:lnTo>
                  <a:lnTo>
                    <a:pt x="73035" y="425682"/>
                  </a:lnTo>
                  <a:cubicBezTo>
                    <a:pt x="-24346" y="328301"/>
                    <a:pt x="-24346" y="170416"/>
                    <a:pt x="73035" y="73036"/>
                  </a:cubicBezTo>
                  <a:cubicBezTo>
                    <a:pt x="121725" y="24346"/>
                    <a:pt x="185542" y="0"/>
                    <a:pt x="2493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BD03BC-DE14-0A28-37D9-B8604A68C97B}"/>
                </a:ext>
              </a:extLst>
            </p:cNvPr>
            <p:cNvSpPr/>
            <p:nvPr/>
          </p:nvSpPr>
          <p:spPr>
            <a:xfrm>
              <a:off x="5041105" y="5212388"/>
              <a:ext cx="21384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0078D4"/>
                      </a:gs>
                      <a:gs pos="100000">
                        <a:srgbClr val="0078D4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Arial" pitchFamily="34" charset="0"/>
                  <a:ea typeface="Segoe UI Black" panose="020B0A02040204020203" pitchFamily="34" charset="0"/>
                  <a:cs typeface="Arial" pitchFamily="34" charset="0"/>
                </a:rPr>
                <a:t>Asset-Centric Security Operations</a:t>
              </a:r>
            </a:p>
          </p:txBody>
        </p:sp>
      </p:grpSp>
      <p:grpSp>
        <p:nvGrpSpPr>
          <p:cNvPr id="22" name="Group 21" descr="  ">
            <a:extLst>
              <a:ext uri="{FF2B5EF4-FFF2-40B4-BE49-F238E27FC236}">
                <a16:creationId xmlns:a16="http://schemas.microsoft.com/office/drawing/2014/main" id="{D6374863-38C6-4AB9-7813-375A4A4851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0987" y="2772578"/>
            <a:ext cx="264480" cy="329351"/>
            <a:chOff x="1596" y="1479"/>
            <a:chExt cx="159" cy="198"/>
          </a:xfrm>
          <a:solidFill>
            <a:schemeClr val="accent2"/>
          </a:solidFill>
        </p:grpSpPr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88C501A5-5D22-4604-09A9-BFC932668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1479"/>
              <a:ext cx="106" cy="106"/>
            </a:xfrm>
            <a:custGeom>
              <a:avLst/>
              <a:gdLst>
                <a:gd name="T0" fmla="*/ 85 w 170"/>
                <a:gd name="T1" fmla="*/ 170 h 170"/>
                <a:gd name="T2" fmla="*/ 85 w 170"/>
                <a:gd name="T3" fmla="*/ 170 h 170"/>
                <a:gd name="T4" fmla="*/ 170 w 170"/>
                <a:gd name="T5" fmla="*/ 85 h 170"/>
                <a:gd name="T6" fmla="*/ 120 w 170"/>
                <a:gd name="T7" fmla="*/ 7 h 170"/>
                <a:gd name="T8" fmla="*/ 85 w 170"/>
                <a:gd name="T9" fmla="*/ 0 h 170"/>
                <a:gd name="T10" fmla="*/ 50 w 170"/>
                <a:gd name="T11" fmla="*/ 7 h 170"/>
                <a:gd name="T12" fmla="*/ 0 w 170"/>
                <a:gd name="T13" fmla="*/ 85 h 170"/>
                <a:gd name="T14" fmla="*/ 85 w 170"/>
                <a:gd name="T1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cubicBezTo>
                    <a:pt x="170" y="50"/>
                    <a:pt x="150" y="21"/>
                    <a:pt x="120" y="7"/>
                  </a:cubicBezTo>
                  <a:cubicBezTo>
                    <a:pt x="110" y="2"/>
                    <a:pt x="98" y="0"/>
                    <a:pt x="85" y="0"/>
                  </a:cubicBezTo>
                  <a:cubicBezTo>
                    <a:pt x="72" y="0"/>
                    <a:pt x="60" y="2"/>
                    <a:pt x="50" y="7"/>
                  </a:cubicBezTo>
                  <a:cubicBezTo>
                    <a:pt x="20" y="21"/>
                    <a:pt x="0" y="50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Freeform 91">
              <a:extLst>
                <a:ext uri="{FF2B5EF4-FFF2-40B4-BE49-F238E27FC236}">
                  <a16:creationId xmlns:a16="http://schemas.microsoft.com/office/drawing/2014/main" id="{8F837D49-B95D-E38E-44ED-612D8526F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598"/>
              <a:ext cx="159" cy="79"/>
            </a:xfrm>
            <a:custGeom>
              <a:avLst/>
              <a:gdLst>
                <a:gd name="T0" fmla="*/ 128 w 256"/>
                <a:gd name="T1" fmla="*/ 0 h 128"/>
                <a:gd name="T2" fmla="*/ 128 w 256"/>
                <a:gd name="T3" fmla="*/ 0 h 128"/>
                <a:gd name="T4" fmla="*/ 0 w 256"/>
                <a:gd name="T5" fmla="*/ 128 h 128"/>
                <a:gd name="T6" fmla="*/ 256 w 256"/>
                <a:gd name="T7" fmla="*/ 128 h 128"/>
                <a:gd name="T8" fmla="*/ 128 w 25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28">
                  <a:moveTo>
                    <a:pt x="128" y="0"/>
                  </a:moveTo>
                  <a:lnTo>
                    <a:pt x="128" y="0"/>
                  </a:lnTo>
                  <a:cubicBezTo>
                    <a:pt x="57" y="0"/>
                    <a:pt x="0" y="57"/>
                    <a:pt x="0" y="128"/>
                  </a:cubicBezTo>
                  <a:lnTo>
                    <a:pt x="256" y="128"/>
                  </a:lnTo>
                  <a:cubicBezTo>
                    <a:pt x="256" y="57"/>
                    <a:pt x="199" y="0"/>
                    <a:pt x="12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9">
            <a:extLst>
              <a:ext uri="{FF2B5EF4-FFF2-40B4-BE49-F238E27FC236}">
                <a16:creationId xmlns:a16="http://schemas.microsoft.com/office/drawing/2014/main" id="{3B43EE48-7D55-F1A3-ED0F-F2E0F6B07D4A}"/>
              </a:ext>
            </a:extLst>
          </p:cNvPr>
          <p:cNvSpPr>
            <a:spLocks noEditPoints="1"/>
          </p:cNvSpPr>
          <p:nvPr/>
        </p:nvSpPr>
        <p:spPr bwMode="auto">
          <a:xfrm>
            <a:off x="1585370" y="4053215"/>
            <a:ext cx="210097" cy="367670"/>
          </a:xfrm>
          <a:custGeom>
            <a:avLst/>
            <a:gdLst>
              <a:gd name="T0" fmla="*/ 80 w 213"/>
              <a:gd name="T1" fmla="*/ 320 h 373"/>
              <a:gd name="T2" fmla="*/ 80 w 213"/>
              <a:gd name="T3" fmla="*/ 320 h 373"/>
              <a:gd name="T4" fmla="*/ 133 w 213"/>
              <a:gd name="T5" fmla="*/ 320 h 373"/>
              <a:gd name="T6" fmla="*/ 133 w 213"/>
              <a:gd name="T7" fmla="*/ 346 h 373"/>
              <a:gd name="T8" fmla="*/ 80 w 213"/>
              <a:gd name="T9" fmla="*/ 346 h 373"/>
              <a:gd name="T10" fmla="*/ 80 w 213"/>
              <a:gd name="T11" fmla="*/ 320 h 373"/>
              <a:gd name="T12" fmla="*/ 200 w 213"/>
              <a:gd name="T13" fmla="*/ 373 h 373"/>
              <a:gd name="T14" fmla="*/ 200 w 213"/>
              <a:gd name="T15" fmla="*/ 373 h 373"/>
              <a:gd name="T16" fmla="*/ 213 w 213"/>
              <a:gd name="T17" fmla="*/ 360 h 373"/>
              <a:gd name="T18" fmla="*/ 213 w 213"/>
              <a:gd name="T19" fmla="*/ 13 h 373"/>
              <a:gd name="T20" fmla="*/ 200 w 213"/>
              <a:gd name="T21" fmla="*/ 0 h 373"/>
              <a:gd name="T22" fmla="*/ 13 w 213"/>
              <a:gd name="T23" fmla="*/ 0 h 373"/>
              <a:gd name="T24" fmla="*/ 0 w 213"/>
              <a:gd name="T25" fmla="*/ 13 h 373"/>
              <a:gd name="T26" fmla="*/ 0 w 213"/>
              <a:gd name="T27" fmla="*/ 360 h 373"/>
              <a:gd name="T28" fmla="*/ 13 w 213"/>
              <a:gd name="T29" fmla="*/ 373 h 373"/>
              <a:gd name="T30" fmla="*/ 200 w 213"/>
              <a:gd name="T3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3" h="373">
                <a:moveTo>
                  <a:pt x="80" y="320"/>
                </a:moveTo>
                <a:lnTo>
                  <a:pt x="80" y="320"/>
                </a:lnTo>
                <a:lnTo>
                  <a:pt x="133" y="320"/>
                </a:lnTo>
                <a:lnTo>
                  <a:pt x="133" y="346"/>
                </a:lnTo>
                <a:lnTo>
                  <a:pt x="80" y="346"/>
                </a:lnTo>
                <a:lnTo>
                  <a:pt x="80" y="320"/>
                </a:lnTo>
                <a:close/>
                <a:moveTo>
                  <a:pt x="200" y="373"/>
                </a:moveTo>
                <a:lnTo>
                  <a:pt x="200" y="373"/>
                </a:lnTo>
                <a:cubicBezTo>
                  <a:pt x="208" y="373"/>
                  <a:pt x="213" y="367"/>
                  <a:pt x="213" y="360"/>
                </a:cubicBezTo>
                <a:lnTo>
                  <a:pt x="213" y="13"/>
                </a:lnTo>
                <a:cubicBezTo>
                  <a:pt x="213" y="5"/>
                  <a:pt x="208" y="0"/>
                  <a:pt x="200" y="0"/>
                </a:cubicBezTo>
                <a:lnTo>
                  <a:pt x="13" y="0"/>
                </a:lnTo>
                <a:cubicBezTo>
                  <a:pt x="6" y="0"/>
                  <a:pt x="0" y="5"/>
                  <a:pt x="0" y="13"/>
                </a:cubicBezTo>
                <a:lnTo>
                  <a:pt x="0" y="360"/>
                </a:lnTo>
                <a:cubicBezTo>
                  <a:pt x="0" y="367"/>
                  <a:pt x="6" y="373"/>
                  <a:pt x="13" y="373"/>
                </a:cubicBezTo>
                <a:lnTo>
                  <a:pt x="200" y="373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4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684212-7CA5-7995-7BE3-C23B317780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47484" y="2772578"/>
            <a:ext cx="264480" cy="329351"/>
            <a:chOff x="1596" y="1479"/>
            <a:chExt cx="159" cy="198"/>
          </a:xfrm>
          <a:solidFill>
            <a:schemeClr val="accent2">
              <a:alpha val="75000"/>
            </a:schemeClr>
          </a:solidFill>
        </p:grpSpPr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0706060B-8C08-849F-94DC-9A0422511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1479"/>
              <a:ext cx="106" cy="106"/>
            </a:xfrm>
            <a:custGeom>
              <a:avLst/>
              <a:gdLst>
                <a:gd name="T0" fmla="*/ 85 w 170"/>
                <a:gd name="T1" fmla="*/ 170 h 170"/>
                <a:gd name="T2" fmla="*/ 85 w 170"/>
                <a:gd name="T3" fmla="*/ 170 h 170"/>
                <a:gd name="T4" fmla="*/ 170 w 170"/>
                <a:gd name="T5" fmla="*/ 85 h 170"/>
                <a:gd name="T6" fmla="*/ 120 w 170"/>
                <a:gd name="T7" fmla="*/ 7 h 170"/>
                <a:gd name="T8" fmla="*/ 85 w 170"/>
                <a:gd name="T9" fmla="*/ 0 h 170"/>
                <a:gd name="T10" fmla="*/ 50 w 170"/>
                <a:gd name="T11" fmla="*/ 7 h 170"/>
                <a:gd name="T12" fmla="*/ 0 w 170"/>
                <a:gd name="T13" fmla="*/ 85 h 170"/>
                <a:gd name="T14" fmla="*/ 85 w 170"/>
                <a:gd name="T1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cubicBezTo>
                    <a:pt x="170" y="50"/>
                    <a:pt x="150" y="21"/>
                    <a:pt x="120" y="7"/>
                  </a:cubicBezTo>
                  <a:cubicBezTo>
                    <a:pt x="110" y="2"/>
                    <a:pt x="98" y="0"/>
                    <a:pt x="85" y="0"/>
                  </a:cubicBezTo>
                  <a:cubicBezTo>
                    <a:pt x="72" y="0"/>
                    <a:pt x="60" y="2"/>
                    <a:pt x="50" y="7"/>
                  </a:cubicBezTo>
                  <a:cubicBezTo>
                    <a:pt x="20" y="21"/>
                    <a:pt x="0" y="50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91">
              <a:extLst>
                <a:ext uri="{FF2B5EF4-FFF2-40B4-BE49-F238E27FC236}">
                  <a16:creationId xmlns:a16="http://schemas.microsoft.com/office/drawing/2014/main" id="{D2F39536-ACFA-D6FD-BAD0-4868E319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598"/>
              <a:ext cx="159" cy="79"/>
            </a:xfrm>
            <a:custGeom>
              <a:avLst/>
              <a:gdLst>
                <a:gd name="T0" fmla="*/ 128 w 256"/>
                <a:gd name="T1" fmla="*/ 0 h 128"/>
                <a:gd name="T2" fmla="*/ 128 w 256"/>
                <a:gd name="T3" fmla="*/ 0 h 128"/>
                <a:gd name="T4" fmla="*/ 0 w 256"/>
                <a:gd name="T5" fmla="*/ 128 h 128"/>
                <a:gd name="T6" fmla="*/ 256 w 256"/>
                <a:gd name="T7" fmla="*/ 128 h 128"/>
                <a:gd name="T8" fmla="*/ 128 w 25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28">
                  <a:moveTo>
                    <a:pt x="128" y="0"/>
                  </a:moveTo>
                  <a:lnTo>
                    <a:pt x="128" y="0"/>
                  </a:lnTo>
                  <a:cubicBezTo>
                    <a:pt x="57" y="0"/>
                    <a:pt x="0" y="57"/>
                    <a:pt x="0" y="128"/>
                  </a:cubicBezTo>
                  <a:lnTo>
                    <a:pt x="256" y="128"/>
                  </a:lnTo>
                  <a:cubicBezTo>
                    <a:pt x="256" y="57"/>
                    <a:pt x="199" y="0"/>
                    <a:pt x="12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9" name="Freeform 9">
            <a:extLst>
              <a:ext uri="{FF2B5EF4-FFF2-40B4-BE49-F238E27FC236}">
                <a16:creationId xmlns:a16="http://schemas.microsoft.com/office/drawing/2014/main" id="{4788823C-E834-3CCD-707C-79B9050A62A5}"/>
              </a:ext>
            </a:extLst>
          </p:cNvPr>
          <p:cNvSpPr>
            <a:spLocks noEditPoints="1"/>
          </p:cNvSpPr>
          <p:nvPr/>
        </p:nvSpPr>
        <p:spPr bwMode="auto">
          <a:xfrm>
            <a:off x="1309800" y="4053215"/>
            <a:ext cx="210097" cy="367670"/>
          </a:xfrm>
          <a:custGeom>
            <a:avLst/>
            <a:gdLst>
              <a:gd name="T0" fmla="*/ 80 w 213"/>
              <a:gd name="T1" fmla="*/ 320 h 373"/>
              <a:gd name="T2" fmla="*/ 80 w 213"/>
              <a:gd name="T3" fmla="*/ 320 h 373"/>
              <a:gd name="T4" fmla="*/ 133 w 213"/>
              <a:gd name="T5" fmla="*/ 320 h 373"/>
              <a:gd name="T6" fmla="*/ 133 w 213"/>
              <a:gd name="T7" fmla="*/ 346 h 373"/>
              <a:gd name="T8" fmla="*/ 80 w 213"/>
              <a:gd name="T9" fmla="*/ 346 h 373"/>
              <a:gd name="T10" fmla="*/ 80 w 213"/>
              <a:gd name="T11" fmla="*/ 320 h 373"/>
              <a:gd name="T12" fmla="*/ 200 w 213"/>
              <a:gd name="T13" fmla="*/ 373 h 373"/>
              <a:gd name="T14" fmla="*/ 200 w 213"/>
              <a:gd name="T15" fmla="*/ 373 h 373"/>
              <a:gd name="T16" fmla="*/ 213 w 213"/>
              <a:gd name="T17" fmla="*/ 360 h 373"/>
              <a:gd name="T18" fmla="*/ 213 w 213"/>
              <a:gd name="T19" fmla="*/ 13 h 373"/>
              <a:gd name="T20" fmla="*/ 200 w 213"/>
              <a:gd name="T21" fmla="*/ 0 h 373"/>
              <a:gd name="T22" fmla="*/ 13 w 213"/>
              <a:gd name="T23" fmla="*/ 0 h 373"/>
              <a:gd name="T24" fmla="*/ 0 w 213"/>
              <a:gd name="T25" fmla="*/ 13 h 373"/>
              <a:gd name="T26" fmla="*/ 0 w 213"/>
              <a:gd name="T27" fmla="*/ 360 h 373"/>
              <a:gd name="T28" fmla="*/ 13 w 213"/>
              <a:gd name="T29" fmla="*/ 373 h 373"/>
              <a:gd name="T30" fmla="*/ 200 w 213"/>
              <a:gd name="T3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3" h="373">
                <a:moveTo>
                  <a:pt x="80" y="320"/>
                </a:moveTo>
                <a:lnTo>
                  <a:pt x="80" y="320"/>
                </a:lnTo>
                <a:lnTo>
                  <a:pt x="133" y="320"/>
                </a:lnTo>
                <a:lnTo>
                  <a:pt x="133" y="346"/>
                </a:lnTo>
                <a:lnTo>
                  <a:pt x="80" y="346"/>
                </a:lnTo>
                <a:lnTo>
                  <a:pt x="80" y="320"/>
                </a:lnTo>
                <a:close/>
                <a:moveTo>
                  <a:pt x="200" y="373"/>
                </a:moveTo>
                <a:lnTo>
                  <a:pt x="200" y="373"/>
                </a:lnTo>
                <a:cubicBezTo>
                  <a:pt x="208" y="373"/>
                  <a:pt x="213" y="367"/>
                  <a:pt x="213" y="360"/>
                </a:cubicBezTo>
                <a:lnTo>
                  <a:pt x="213" y="13"/>
                </a:lnTo>
                <a:cubicBezTo>
                  <a:pt x="213" y="5"/>
                  <a:pt x="208" y="0"/>
                  <a:pt x="200" y="0"/>
                </a:cubicBezTo>
                <a:lnTo>
                  <a:pt x="13" y="0"/>
                </a:lnTo>
                <a:cubicBezTo>
                  <a:pt x="6" y="0"/>
                  <a:pt x="0" y="5"/>
                  <a:pt x="0" y="13"/>
                </a:cubicBezTo>
                <a:lnTo>
                  <a:pt x="0" y="360"/>
                </a:lnTo>
                <a:cubicBezTo>
                  <a:pt x="0" y="367"/>
                  <a:pt x="6" y="373"/>
                  <a:pt x="13" y="373"/>
                </a:cubicBezTo>
                <a:lnTo>
                  <a:pt x="200" y="373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4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A9387F-BCC8-EF21-D670-679FE6D278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3982" y="2772578"/>
            <a:ext cx="264480" cy="329351"/>
            <a:chOff x="1596" y="1479"/>
            <a:chExt cx="159" cy="198"/>
          </a:xfrm>
          <a:solidFill>
            <a:schemeClr val="accent2">
              <a:alpha val="50000"/>
            </a:schemeClr>
          </a:solidFill>
        </p:grpSpPr>
        <p:sp>
          <p:nvSpPr>
            <p:cNvPr id="31" name="Freeform 90">
              <a:extLst>
                <a:ext uri="{FF2B5EF4-FFF2-40B4-BE49-F238E27FC236}">
                  <a16:creationId xmlns:a16="http://schemas.microsoft.com/office/drawing/2014/main" id="{5A73A973-B13B-86DD-3A76-639F600A7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1479"/>
              <a:ext cx="106" cy="106"/>
            </a:xfrm>
            <a:custGeom>
              <a:avLst/>
              <a:gdLst>
                <a:gd name="T0" fmla="*/ 85 w 170"/>
                <a:gd name="T1" fmla="*/ 170 h 170"/>
                <a:gd name="T2" fmla="*/ 85 w 170"/>
                <a:gd name="T3" fmla="*/ 170 h 170"/>
                <a:gd name="T4" fmla="*/ 170 w 170"/>
                <a:gd name="T5" fmla="*/ 85 h 170"/>
                <a:gd name="T6" fmla="*/ 120 w 170"/>
                <a:gd name="T7" fmla="*/ 7 h 170"/>
                <a:gd name="T8" fmla="*/ 85 w 170"/>
                <a:gd name="T9" fmla="*/ 0 h 170"/>
                <a:gd name="T10" fmla="*/ 50 w 170"/>
                <a:gd name="T11" fmla="*/ 7 h 170"/>
                <a:gd name="T12" fmla="*/ 0 w 170"/>
                <a:gd name="T13" fmla="*/ 85 h 170"/>
                <a:gd name="T14" fmla="*/ 85 w 170"/>
                <a:gd name="T1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cubicBezTo>
                    <a:pt x="170" y="50"/>
                    <a:pt x="150" y="21"/>
                    <a:pt x="120" y="7"/>
                  </a:cubicBezTo>
                  <a:cubicBezTo>
                    <a:pt x="110" y="2"/>
                    <a:pt x="98" y="0"/>
                    <a:pt x="85" y="0"/>
                  </a:cubicBezTo>
                  <a:cubicBezTo>
                    <a:pt x="72" y="0"/>
                    <a:pt x="60" y="2"/>
                    <a:pt x="50" y="7"/>
                  </a:cubicBezTo>
                  <a:cubicBezTo>
                    <a:pt x="20" y="21"/>
                    <a:pt x="0" y="50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91">
              <a:extLst>
                <a:ext uri="{FF2B5EF4-FFF2-40B4-BE49-F238E27FC236}">
                  <a16:creationId xmlns:a16="http://schemas.microsoft.com/office/drawing/2014/main" id="{6F02577A-D603-88A8-D3EF-44925E64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598"/>
              <a:ext cx="159" cy="79"/>
            </a:xfrm>
            <a:custGeom>
              <a:avLst/>
              <a:gdLst>
                <a:gd name="T0" fmla="*/ 128 w 256"/>
                <a:gd name="T1" fmla="*/ 0 h 128"/>
                <a:gd name="T2" fmla="*/ 128 w 256"/>
                <a:gd name="T3" fmla="*/ 0 h 128"/>
                <a:gd name="T4" fmla="*/ 0 w 256"/>
                <a:gd name="T5" fmla="*/ 128 h 128"/>
                <a:gd name="T6" fmla="*/ 256 w 256"/>
                <a:gd name="T7" fmla="*/ 128 h 128"/>
                <a:gd name="T8" fmla="*/ 128 w 25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28">
                  <a:moveTo>
                    <a:pt x="128" y="0"/>
                  </a:moveTo>
                  <a:lnTo>
                    <a:pt x="128" y="0"/>
                  </a:lnTo>
                  <a:cubicBezTo>
                    <a:pt x="57" y="0"/>
                    <a:pt x="0" y="57"/>
                    <a:pt x="0" y="128"/>
                  </a:cubicBezTo>
                  <a:lnTo>
                    <a:pt x="256" y="128"/>
                  </a:lnTo>
                  <a:cubicBezTo>
                    <a:pt x="256" y="57"/>
                    <a:pt x="199" y="0"/>
                    <a:pt x="12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765B5B-4B47-D247-398B-37EA0D47B2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0480" y="2772578"/>
            <a:ext cx="264480" cy="329351"/>
            <a:chOff x="1596" y="1479"/>
            <a:chExt cx="159" cy="198"/>
          </a:xfrm>
          <a:solidFill>
            <a:schemeClr val="accent2">
              <a:alpha val="25000"/>
            </a:schemeClr>
          </a:solidFill>
        </p:grpSpPr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9EF26AE6-EC86-5E52-5B26-963042C44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1479"/>
              <a:ext cx="106" cy="106"/>
            </a:xfrm>
            <a:custGeom>
              <a:avLst/>
              <a:gdLst>
                <a:gd name="T0" fmla="*/ 85 w 170"/>
                <a:gd name="T1" fmla="*/ 170 h 170"/>
                <a:gd name="T2" fmla="*/ 85 w 170"/>
                <a:gd name="T3" fmla="*/ 170 h 170"/>
                <a:gd name="T4" fmla="*/ 170 w 170"/>
                <a:gd name="T5" fmla="*/ 85 h 170"/>
                <a:gd name="T6" fmla="*/ 120 w 170"/>
                <a:gd name="T7" fmla="*/ 7 h 170"/>
                <a:gd name="T8" fmla="*/ 85 w 170"/>
                <a:gd name="T9" fmla="*/ 0 h 170"/>
                <a:gd name="T10" fmla="*/ 50 w 170"/>
                <a:gd name="T11" fmla="*/ 7 h 170"/>
                <a:gd name="T12" fmla="*/ 0 w 170"/>
                <a:gd name="T13" fmla="*/ 85 h 170"/>
                <a:gd name="T14" fmla="*/ 85 w 170"/>
                <a:gd name="T1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cubicBezTo>
                    <a:pt x="170" y="50"/>
                    <a:pt x="150" y="21"/>
                    <a:pt x="120" y="7"/>
                  </a:cubicBezTo>
                  <a:cubicBezTo>
                    <a:pt x="110" y="2"/>
                    <a:pt x="98" y="0"/>
                    <a:pt x="85" y="0"/>
                  </a:cubicBezTo>
                  <a:cubicBezTo>
                    <a:pt x="72" y="0"/>
                    <a:pt x="60" y="2"/>
                    <a:pt x="50" y="7"/>
                  </a:cubicBezTo>
                  <a:cubicBezTo>
                    <a:pt x="20" y="21"/>
                    <a:pt x="0" y="50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8C023F2E-40FC-7693-9B98-E137C0DE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598"/>
              <a:ext cx="159" cy="79"/>
            </a:xfrm>
            <a:custGeom>
              <a:avLst/>
              <a:gdLst>
                <a:gd name="T0" fmla="*/ 128 w 256"/>
                <a:gd name="T1" fmla="*/ 0 h 128"/>
                <a:gd name="T2" fmla="*/ 128 w 256"/>
                <a:gd name="T3" fmla="*/ 0 h 128"/>
                <a:gd name="T4" fmla="*/ 0 w 256"/>
                <a:gd name="T5" fmla="*/ 128 h 128"/>
                <a:gd name="T6" fmla="*/ 256 w 256"/>
                <a:gd name="T7" fmla="*/ 128 h 128"/>
                <a:gd name="T8" fmla="*/ 128 w 25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28">
                  <a:moveTo>
                    <a:pt x="128" y="0"/>
                  </a:moveTo>
                  <a:lnTo>
                    <a:pt x="128" y="0"/>
                  </a:lnTo>
                  <a:cubicBezTo>
                    <a:pt x="57" y="0"/>
                    <a:pt x="0" y="57"/>
                    <a:pt x="0" y="128"/>
                  </a:cubicBezTo>
                  <a:lnTo>
                    <a:pt x="256" y="128"/>
                  </a:lnTo>
                  <a:cubicBezTo>
                    <a:pt x="256" y="57"/>
                    <a:pt x="199" y="0"/>
                    <a:pt x="12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Freeform 9">
            <a:extLst>
              <a:ext uri="{FF2B5EF4-FFF2-40B4-BE49-F238E27FC236}">
                <a16:creationId xmlns:a16="http://schemas.microsoft.com/office/drawing/2014/main" id="{1849909C-8A18-A1E4-3BDF-7BC2B6982C70}"/>
              </a:ext>
            </a:extLst>
          </p:cNvPr>
          <p:cNvSpPr>
            <a:spLocks noEditPoints="1"/>
          </p:cNvSpPr>
          <p:nvPr/>
        </p:nvSpPr>
        <p:spPr bwMode="auto">
          <a:xfrm>
            <a:off x="1034230" y="4053215"/>
            <a:ext cx="210097" cy="367670"/>
          </a:xfrm>
          <a:custGeom>
            <a:avLst/>
            <a:gdLst>
              <a:gd name="T0" fmla="*/ 80 w 213"/>
              <a:gd name="T1" fmla="*/ 320 h 373"/>
              <a:gd name="T2" fmla="*/ 80 w 213"/>
              <a:gd name="T3" fmla="*/ 320 h 373"/>
              <a:gd name="T4" fmla="*/ 133 w 213"/>
              <a:gd name="T5" fmla="*/ 320 h 373"/>
              <a:gd name="T6" fmla="*/ 133 w 213"/>
              <a:gd name="T7" fmla="*/ 346 h 373"/>
              <a:gd name="T8" fmla="*/ 80 w 213"/>
              <a:gd name="T9" fmla="*/ 346 h 373"/>
              <a:gd name="T10" fmla="*/ 80 w 213"/>
              <a:gd name="T11" fmla="*/ 320 h 373"/>
              <a:gd name="T12" fmla="*/ 200 w 213"/>
              <a:gd name="T13" fmla="*/ 373 h 373"/>
              <a:gd name="T14" fmla="*/ 200 w 213"/>
              <a:gd name="T15" fmla="*/ 373 h 373"/>
              <a:gd name="T16" fmla="*/ 213 w 213"/>
              <a:gd name="T17" fmla="*/ 360 h 373"/>
              <a:gd name="T18" fmla="*/ 213 w 213"/>
              <a:gd name="T19" fmla="*/ 13 h 373"/>
              <a:gd name="T20" fmla="*/ 200 w 213"/>
              <a:gd name="T21" fmla="*/ 0 h 373"/>
              <a:gd name="T22" fmla="*/ 13 w 213"/>
              <a:gd name="T23" fmla="*/ 0 h 373"/>
              <a:gd name="T24" fmla="*/ 0 w 213"/>
              <a:gd name="T25" fmla="*/ 13 h 373"/>
              <a:gd name="T26" fmla="*/ 0 w 213"/>
              <a:gd name="T27" fmla="*/ 360 h 373"/>
              <a:gd name="T28" fmla="*/ 13 w 213"/>
              <a:gd name="T29" fmla="*/ 373 h 373"/>
              <a:gd name="T30" fmla="*/ 200 w 213"/>
              <a:gd name="T3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3" h="373">
                <a:moveTo>
                  <a:pt x="80" y="320"/>
                </a:moveTo>
                <a:lnTo>
                  <a:pt x="80" y="320"/>
                </a:lnTo>
                <a:lnTo>
                  <a:pt x="133" y="320"/>
                </a:lnTo>
                <a:lnTo>
                  <a:pt x="133" y="346"/>
                </a:lnTo>
                <a:lnTo>
                  <a:pt x="80" y="346"/>
                </a:lnTo>
                <a:lnTo>
                  <a:pt x="80" y="320"/>
                </a:lnTo>
                <a:close/>
                <a:moveTo>
                  <a:pt x="200" y="373"/>
                </a:moveTo>
                <a:lnTo>
                  <a:pt x="200" y="373"/>
                </a:lnTo>
                <a:cubicBezTo>
                  <a:pt x="208" y="373"/>
                  <a:pt x="213" y="367"/>
                  <a:pt x="213" y="360"/>
                </a:cubicBezTo>
                <a:lnTo>
                  <a:pt x="213" y="13"/>
                </a:lnTo>
                <a:cubicBezTo>
                  <a:pt x="213" y="5"/>
                  <a:pt x="208" y="0"/>
                  <a:pt x="200" y="0"/>
                </a:cubicBezTo>
                <a:lnTo>
                  <a:pt x="13" y="0"/>
                </a:lnTo>
                <a:cubicBezTo>
                  <a:pt x="6" y="0"/>
                  <a:pt x="0" y="5"/>
                  <a:pt x="0" y="13"/>
                </a:cubicBezTo>
                <a:lnTo>
                  <a:pt x="0" y="360"/>
                </a:lnTo>
                <a:cubicBezTo>
                  <a:pt x="0" y="367"/>
                  <a:pt x="6" y="373"/>
                  <a:pt x="13" y="373"/>
                </a:cubicBezTo>
                <a:lnTo>
                  <a:pt x="200" y="37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4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B07B6063-F0DA-46C2-17AF-D4AFDDF6D02C}"/>
              </a:ext>
            </a:extLst>
          </p:cNvPr>
          <p:cNvSpPr>
            <a:spLocks noEditPoints="1"/>
          </p:cNvSpPr>
          <p:nvPr/>
        </p:nvSpPr>
        <p:spPr bwMode="auto">
          <a:xfrm>
            <a:off x="758660" y="4053215"/>
            <a:ext cx="210097" cy="367670"/>
          </a:xfrm>
          <a:custGeom>
            <a:avLst/>
            <a:gdLst>
              <a:gd name="T0" fmla="*/ 80 w 213"/>
              <a:gd name="T1" fmla="*/ 320 h 373"/>
              <a:gd name="T2" fmla="*/ 80 w 213"/>
              <a:gd name="T3" fmla="*/ 320 h 373"/>
              <a:gd name="T4" fmla="*/ 133 w 213"/>
              <a:gd name="T5" fmla="*/ 320 h 373"/>
              <a:gd name="T6" fmla="*/ 133 w 213"/>
              <a:gd name="T7" fmla="*/ 346 h 373"/>
              <a:gd name="T8" fmla="*/ 80 w 213"/>
              <a:gd name="T9" fmla="*/ 346 h 373"/>
              <a:gd name="T10" fmla="*/ 80 w 213"/>
              <a:gd name="T11" fmla="*/ 320 h 373"/>
              <a:gd name="T12" fmla="*/ 200 w 213"/>
              <a:gd name="T13" fmla="*/ 373 h 373"/>
              <a:gd name="T14" fmla="*/ 200 w 213"/>
              <a:gd name="T15" fmla="*/ 373 h 373"/>
              <a:gd name="T16" fmla="*/ 213 w 213"/>
              <a:gd name="T17" fmla="*/ 360 h 373"/>
              <a:gd name="T18" fmla="*/ 213 w 213"/>
              <a:gd name="T19" fmla="*/ 13 h 373"/>
              <a:gd name="T20" fmla="*/ 200 w 213"/>
              <a:gd name="T21" fmla="*/ 0 h 373"/>
              <a:gd name="T22" fmla="*/ 13 w 213"/>
              <a:gd name="T23" fmla="*/ 0 h 373"/>
              <a:gd name="T24" fmla="*/ 0 w 213"/>
              <a:gd name="T25" fmla="*/ 13 h 373"/>
              <a:gd name="T26" fmla="*/ 0 w 213"/>
              <a:gd name="T27" fmla="*/ 360 h 373"/>
              <a:gd name="T28" fmla="*/ 13 w 213"/>
              <a:gd name="T29" fmla="*/ 373 h 373"/>
              <a:gd name="T30" fmla="*/ 200 w 213"/>
              <a:gd name="T3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3" h="373">
                <a:moveTo>
                  <a:pt x="80" y="320"/>
                </a:moveTo>
                <a:lnTo>
                  <a:pt x="80" y="320"/>
                </a:lnTo>
                <a:lnTo>
                  <a:pt x="133" y="320"/>
                </a:lnTo>
                <a:lnTo>
                  <a:pt x="133" y="346"/>
                </a:lnTo>
                <a:lnTo>
                  <a:pt x="80" y="346"/>
                </a:lnTo>
                <a:lnTo>
                  <a:pt x="80" y="320"/>
                </a:lnTo>
                <a:close/>
                <a:moveTo>
                  <a:pt x="200" y="373"/>
                </a:moveTo>
                <a:lnTo>
                  <a:pt x="200" y="373"/>
                </a:lnTo>
                <a:cubicBezTo>
                  <a:pt x="208" y="373"/>
                  <a:pt x="213" y="367"/>
                  <a:pt x="213" y="360"/>
                </a:cubicBezTo>
                <a:lnTo>
                  <a:pt x="213" y="13"/>
                </a:lnTo>
                <a:cubicBezTo>
                  <a:pt x="213" y="5"/>
                  <a:pt x="208" y="0"/>
                  <a:pt x="200" y="0"/>
                </a:cubicBezTo>
                <a:lnTo>
                  <a:pt x="13" y="0"/>
                </a:lnTo>
                <a:cubicBezTo>
                  <a:pt x="6" y="0"/>
                  <a:pt x="0" y="5"/>
                  <a:pt x="0" y="13"/>
                </a:cubicBezTo>
                <a:lnTo>
                  <a:pt x="0" y="360"/>
                </a:lnTo>
                <a:cubicBezTo>
                  <a:pt x="0" y="367"/>
                  <a:pt x="6" y="373"/>
                  <a:pt x="13" y="373"/>
                </a:cubicBezTo>
                <a:lnTo>
                  <a:pt x="200" y="373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4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8" name="Graphic 125">
            <a:extLst>
              <a:ext uri="{FF2B5EF4-FFF2-40B4-BE49-F238E27FC236}">
                <a16:creationId xmlns:a16="http://schemas.microsoft.com/office/drawing/2014/main" id="{66FCD110-6650-1CA4-5F9E-806FA26A9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378" y="3485255"/>
            <a:ext cx="530375" cy="31596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65B2E51-D56D-9352-A365-10468285E3E4}"/>
              </a:ext>
            </a:extLst>
          </p:cNvPr>
          <p:cNvGrpSpPr/>
          <p:nvPr/>
        </p:nvGrpSpPr>
        <p:grpSpPr>
          <a:xfrm>
            <a:off x="582243" y="3473809"/>
            <a:ext cx="548640" cy="338859"/>
            <a:chOff x="1578656" y="2999022"/>
            <a:chExt cx="548640" cy="338859"/>
          </a:xfrm>
        </p:grpSpPr>
        <p:sp>
          <p:nvSpPr>
            <p:cNvPr id="40" name="Rectangle: Rounded Corners 136">
              <a:extLst>
                <a:ext uri="{FF2B5EF4-FFF2-40B4-BE49-F238E27FC236}">
                  <a16:creationId xmlns:a16="http://schemas.microsoft.com/office/drawing/2014/main" id="{194279D6-6F96-CA33-E5AA-1B08A2F4C33F}"/>
                </a:ext>
              </a:extLst>
            </p:cNvPr>
            <p:cNvSpPr/>
            <p:nvPr/>
          </p:nvSpPr>
          <p:spPr bwMode="auto">
            <a:xfrm>
              <a:off x="1628563" y="2999022"/>
              <a:ext cx="435067" cy="327451"/>
            </a:xfrm>
            <a:prstGeom prst="roundRect">
              <a:avLst>
                <a:gd name="adj" fmla="val 687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1" name="Rectangle: Rounded Corners 138">
              <a:extLst>
                <a:ext uri="{FF2B5EF4-FFF2-40B4-BE49-F238E27FC236}">
                  <a16:creationId xmlns:a16="http://schemas.microsoft.com/office/drawing/2014/main" id="{B7E6D3E0-8CF0-7E54-538C-8D4305B51DCB}"/>
                </a:ext>
              </a:extLst>
            </p:cNvPr>
            <p:cNvSpPr/>
            <p:nvPr/>
          </p:nvSpPr>
          <p:spPr bwMode="auto">
            <a:xfrm>
              <a:off x="1578656" y="3283017"/>
              <a:ext cx="548640" cy="54864"/>
            </a:xfrm>
            <a:prstGeom prst="roundRect">
              <a:avLst>
                <a:gd name="adj" fmla="val 2341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</p:grpSp>
      <p:pic>
        <p:nvPicPr>
          <p:cNvPr id="42" name="Graphic 127">
            <a:extLst>
              <a:ext uri="{FF2B5EF4-FFF2-40B4-BE49-F238E27FC236}">
                <a16:creationId xmlns:a16="http://schemas.microsoft.com/office/drawing/2014/main" id="{DFDAF3C8-7DE5-092E-DC4D-0CC7F65C5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47" y="3485255"/>
            <a:ext cx="530375" cy="31596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D890D2B-5C29-2DD9-DC12-53990E8058D4}"/>
              </a:ext>
            </a:extLst>
          </p:cNvPr>
          <p:cNvGrpSpPr/>
          <p:nvPr/>
        </p:nvGrpSpPr>
        <p:grpSpPr>
          <a:xfrm>
            <a:off x="946099" y="3473809"/>
            <a:ext cx="548640" cy="338859"/>
            <a:chOff x="1578656" y="2999022"/>
            <a:chExt cx="548640" cy="338859"/>
          </a:xfrm>
        </p:grpSpPr>
        <p:sp>
          <p:nvSpPr>
            <p:cNvPr id="44" name="Rectangle: Rounded Corners 134">
              <a:extLst>
                <a:ext uri="{FF2B5EF4-FFF2-40B4-BE49-F238E27FC236}">
                  <a16:creationId xmlns:a16="http://schemas.microsoft.com/office/drawing/2014/main" id="{C30881D0-29DF-01FE-F0ED-758598F7DD8D}"/>
                </a:ext>
              </a:extLst>
            </p:cNvPr>
            <p:cNvSpPr/>
            <p:nvPr/>
          </p:nvSpPr>
          <p:spPr bwMode="auto">
            <a:xfrm>
              <a:off x="1628563" y="2999022"/>
              <a:ext cx="435067" cy="327451"/>
            </a:xfrm>
            <a:prstGeom prst="roundRect">
              <a:avLst>
                <a:gd name="adj" fmla="val 687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5" name="Rectangle: Rounded Corners 135">
              <a:extLst>
                <a:ext uri="{FF2B5EF4-FFF2-40B4-BE49-F238E27FC236}">
                  <a16:creationId xmlns:a16="http://schemas.microsoft.com/office/drawing/2014/main" id="{4D09CE9E-C4C0-88F0-37C3-458E6BA4C873}"/>
                </a:ext>
              </a:extLst>
            </p:cNvPr>
            <p:cNvSpPr/>
            <p:nvPr/>
          </p:nvSpPr>
          <p:spPr bwMode="auto">
            <a:xfrm>
              <a:off x="1578656" y="3283017"/>
              <a:ext cx="548640" cy="54864"/>
            </a:xfrm>
            <a:prstGeom prst="roundRect">
              <a:avLst>
                <a:gd name="adj" fmla="val 2341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</p:grpSp>
      <p:pic>
        <p:nvPicPr>
          <p:cNvPr id="46" name="Graphic 129">
            <a:extLst>
              <a:ext uri="{FF2B5EF4-FFF2-40B4-BE49-F238E27FC236}">
                <a16:creationId xmlns:a16="http://schemas.microsoft.com/office/drawing/2014/main" id="{D24FD015-0CEC-87EC-93FB-72900365C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716" y="3485255"/>
            <a:ext cx="530375" cy="31596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48FCECA-3DED-58A4-E07E-599B1ED900DA}"/>
              </a:ext>
            </a:extLst>
          </p:cNvPr>
          <p:cNvGrpSpPr/>
          <p:nvPr/>
        </p:nvGrpSpPr>
        <p:grpSpPr>
          <a:xfrm>
            <a:off x="1310560" y="3473809"/>
            <a:ext cx="548640" cy="338859"/>
            <a:chOff x="1578656" y="2999022"/>
            <a:chExt cx="548640" cy="338859"/>
          </a:xfrm>
        </p:grpSpPr>
        <p:sp>
          <p:nvSpPr>
            <p:cNvPr id="48" name="Rectangle: Rounded Corners 132">
              <a:extLst>
                <a:ext uri="{FF2B5EF4-FFF2-40B4-BE49-F238E27FC236}">
                  <a16:creationId xmlns:a16="http://schemas.microsoft.com/office/drawing/2014/main" id="{32C58C7F-CE63-3F07-B33F-E2925BDA85F7}"/>
                </a:ext>
              </a:extLst>
            </p:cNvPr>
            <p:cNvSpPr/>
            <p:nvPr/>
          </p:nvSpPr>
          <p:spPr bwMode="auto">
            <a:xfrm>
              <a:off x="1628563" y="2999022"/>
              <a:ext cx="435067" cy="327451"/>
            </a:xfrm>
            <a:prstGeom prst="roundRect">
              <a:avLst>
                <a:gd name="adj" fmla="val 687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9" name="Rectangle: Rounded Corners 133">
              <a:extLst>
                <a:ext uri="{FF2B5EF4-FFF2-40B4-BE49-F238E27FC236}">
                  <a16:creationId xmlns:a16="http://schemas.microsoft.com/office/drawing/2014/main" id="{6D8ED79E-DDCA-29D7-9AE2-8C208324FA0B}"/>
                </a:ext>
              </a:extLst>
            </p:cNvPr>
            <p:cNvSpPr/>
            <p:nvPr/>
          </p:nvSpPr>
          <p:spPr bwMode="auto">
            <a:xfrm>
              <a:off x="1578656" y="3283017"/>
              <a:ext cx="548640" cy="54864"/>
            </a:xfrm>
            <a:prstGeom prst="roundRect">
              <a:avLst>
                <a:gd name="adj" fmla="val 2341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</p:grpSp>
      <p:pic>
        <p:nvPicPr>
          <p:cNvPr id="50" name="Graphic 131">
            <a:extLst>
              <a:ext uri="{FF2B5EF4-FFF2-40B4-BE49-F238E27FC236}">
                <a16:creationId xmlns:a16="http://schemas.microsoft.com/office/drawing/2014/main" id="{4743CA19-5DD6-E2C8-3B57-6A0AA8506E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9888" y="3485255"/>
            <a:ext cx="530375" cy="31596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94DA834-5BBF-7EE1-C527-EFA1F332A32A}"/>
              </a:ext>
            </a:extLst>
          </p:cNvPr>
          <p:cNvGrpSpPr/>
          <p:nvPr/>
        </p:nvGrpSpPr>
        <p:grpSpPr>
          <a:xfrm>
            <a:off x="-12192" y="1259238"/>
            <a:ext cx="12216384" cy="887742"/>
            <a:chOff x="-7621" y="1361242"/>
            <a:chExt cx="12207240" cy="806861"/>
          </a:xfrm>
        </p:grpSpPr>
        <p:sp>
          <p:nvSpPr>
            <p:cNvPr id="52" name="Freeform 77">
              <a:extLst>
                <a:ext uri="{FF2B5EF4-FFF2-40B4-BE49-F238E27FC236}">
                  <a16:creationId xmlns:a16="http://schemas.microsoft.com/office/drawing/2014/main" id="{93903878-DA97-D094-9307-15694CE16EA0}"/>
                </a:ext>
              </a:extLst>
            </p:cNvPr>
            <p:cNvSpPr/>
            <p:nvPr/>
          </p:nvSpPr>
          <p:spPr bwMode="auto">
            <a:xfrm flipV="1">
              <a:off x="-7621" y="1361242"/>
              <a:ext cx="12207240" cy="806861"/>
            </a:xfrm>
            <a:custGeom>
              <a:avLst/>
              <a:gdLst>
                <a:gd name="connsiteX0" fmla="*/ 0 w 12192000"/>
                <a:gd name="connsiteY0" fmla="*/ 0 h 591907"/>
                <a:gd name="connsiteX1" fmla="*/ 2386 w 12192000"/>
                <a:gd name="connsiteY1" fmla="*/ 0 h 591907"/>
                <a:gd name="connsiteX2" fmla="*/ 4198 w 12192000"/>
                <a:gd name="connsiteY2" fmla="*/ 17974 h 591907"/>
                <a:gd name="connsiteX3" fmla="*/ 206608 w 12192000"/>
                <a:gd name="connsiteY3" fmla="*/ 182943 h 591907"/>
                <a:gd name="connsiteX4" fmla="*/ 11985392 w 12192000"/>
                <a:gd name="connsiteY4" fmla="*/ 182943 h 591907"/>
                <a:gd name="connsiteX5" fmla="*/ 12187802 w 12192000"/>
                <a:gd name="connsiteY5" fmla="*/ 17974 h 591907"/>
                <a:gd name="connsiteX6" fmla="*/ 12189614 w 12192000"/>
                <a:gd name="connsiteY6" fmla="*/ 0 h 591907"/>
                <a:gd name="connsiteX7" fmla="*/ 12192000 w 12192000"/>
                <a:gd name="connsiteY7" fmla="*/ 0 h 591907"/>
                <a:gd name="connsiteX8" fmla="*/ 12192000 w 12192000"/>
                <a:gd name="connsiteY8" fmla="*/ 591907 h 591907"/>
                <a:gd name="connsiteX9" fmla="*/ 0 w 12192000"/>
                <a:gd name="connsiteY9" fmla="*/ 591907 h 591907"/>
                <a:gd name="connsiteX10" fmla="*/ 0 w 12192000"/>
                <a:gd name="connsiteY10" fmla="*/ 0 h 59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0" h="591907">
                  <a:moveTo>
                    <a:pt x="0" y="0"/>
                  </a:moveTo>
                  <a:lnTo>
                    <a:pt x="2386" y="0"/>
                  </a:lnTo>
                  <a:lnTo>
                    <a:pt x="4198" y="17974"/>
                  </a:lnTo>
                  <a:cubicBezTo>
                    <a:pt x="23463" y="112121"/>
                    <a:pt x="106765" y="182943"/>
                    <a:pt x="206608" y="182943"/>
                  </a:cubicBezTo>
                  <a:lnTo>
                    <a:pt x="11985392" y="182943"/>
                  </a:lnTo>
                  <a:cubicBezTo>
                    <a:pt x="12085235" y="182943"/>
                    <a:pt x="12168537" y="112121"/>
                    <a:pt x="12187802" y="17974"/>
                  </a:cubicBezTo>
                  <a:lnTo>
                    <a:pt x="12189614" y="0"/>
                  </a:lnTo>
                  <a:lnTo>
                    <a:pt x="12192000" y="0"/>
                  </a:lnTo>
                  <a:lnTo>
                    <a:pt x="12192000" y="591907"/>
                  </a:lnTo>
                  <a:lnTo>
                    <a:pt x="0" y="591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A898BAE-21F3-CEB3-08C2-EFBA55840451}"/>
                </a:ext>
              </a:extLst>
            </p:cNvPr>
            <p:cNvSpPr txBox="1"/>
            <p:nvPr/>
          </p:nvSpPr>
          <p:spPr>
            <a:xfrm>
              <a:off x="2737465" y="1393553"/>
              <a:ext cx="67457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Clarity, Automation, and Metrics-Driven Approach</a:t>
              </a:r>
            </a:p>
          </p:txBody>
        </p:sp>
      </p:grpSp>
      <p:sp>
        <p:nvSpPr>
          <p:cNvPr id="54" name="Rectangle: Rounded Corners 15">
            <a:extLst>
              <a:ext uri="{FF2B5EF4-FFF2-40B4-BE49-F238E27FC236}">
                <a16:creationId xmlns:a16="http://schemas.microsoft.com/office/drawing/2014/main" id="{5841F33D-41C2-2A22-35C1-9B65F10D872F}"/>
              </a:ext>
            </a:extLst>
          </p:cNvPr>
          <p:cNvSpPr/>
          <p:nvPr/>
        </p:nvSpPr>
        <p:spPr bwMode="auto">
          <a:xfrm>
            <a:off x="4958121" y="1684238"/>
            <a:ext cx="2255661" cy="479138"/>
          </a:xfrm>
          <a:prstGeom prst="roundRect">
            <a:avLst>
              <a:gd name="adj" fmla="val 42091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 Black" panose="020B0A02040204020203" pitchFamily="34" charset="0"/>
                <a:cs typeface="Arial" pitchFamily="34" charset="0"/>
              </a:rPr>
              <a:t>Governance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Segoe UI Black" panose="020B0A02040204020203" pitchFamily="34" charset="0"/>
                <a:cs typeface="Arial" pitchFamily="34" charset="0"/>
              </a:rPr>
              <a:t>Visibility and Policy</a:t>
            </a:r>
          </a:p>
        </p:txBody>
      </p:sp>
      <p:cxnSp>
        <p:nvCxnSpPr>
          <p:cNvPr id="55" name="Connector: Elbow 175">
            <a:extLst>
              <a:ext uri="{FF2B5EF4-FFF2-40B4-BE49-F238E27FC236}">
                <a16:creationId xmlns:a16="http://schemas.microsoft.com/office/drawing/2014/main" id="{22FA5C1D-89BE-130E-304B-298344C8B1DA}"/>
              </a:ext>
            </a:extLst>
          </p:cNvPr>
          <p:cNvCxnSpPr>
            <a:cxnSpLocks/>
          </p:cNvCxnSpPr>
          <p:nvPr/>
        </p:nvCxnSpPr>
        <p:spPr>
          <a:xfrm>
            <a:off x="7038975" y="5494748"/>
            <a:ext cx="639120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ysDot"/>
            <a:headEnd type="arrow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phic 137" descr="Shield with solid fill">
            <a:extLst>
              <a:ext uri="{FF2B5EF4-FFF2-40B4-BE49-F238E27FC236}">
                <a16:creationId xmlns:a16="http://schemas.microsoft.com/office/drawing/2014/main" id="{5BF1E3E8-249D-C68A-CAA5-F28FEE6E9E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87945" y="5718830"/>
            <a:ext cx="640080" cy="64008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86E3721-2BFD-5FBE-AC8E-E9E2A48F2754}"/>
              </a:ext>
            </a:extLst>
          </p:cNvPr>
          <p:cNvSpPr/>
          <p:nvPr/>
        </p:nvSpPr>
        <p:spPr>
          <a:xfrm>
            <a:off x="7983050" y="2992984"/>
            <a:ext cx="2219428" cy="7772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241300" dist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365760" rIns="182878" bIns="2011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8" name="Group 89">
            <a:extLst>
              <a:ext uri="{FF2B5EF4-FFF2-40B4-BE49-F238E27FC236}">
                <a16:creationId xmlns:a16="http://schemas.microsoft.com/office/drawing/2014/main" id="{53F3575F-0787-2033-7FAA-ABD35F3CB6E7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8787725" y="3373320"/>
            <a:ext cx="196548" cy="240992"/>
            <a:chOff x="5039" y="1460"/>
            <a:chExt cx="199" cy="244"/>
          </a:xfrm>
          <a:solidFill>
            <a:schemeClr val="accent6"/>
          </a:solidFill>
        </p:grpSpPr>
        <p:sp>
          <p:nvSpPr>
            <p:cNvPr id="59" name="Freeform 90">
              <a:extLst>
                <a:ext uri="{FF2B5EF4-FFF2-40B4-BE49-F238E27FC236}">
                  <a16:creationId xmlns:a16="http://schemas.microsoft.com/office/drawing/2014/main" id="{EBF5C7AC-1883-BBAD-0ACF-D6738E08F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1460"/>
              <a:ext cx="182" cy="244"/>
            </a:xfrm>
            <a:custGeom>
              <a:avLst/>
              <a:gdLst>
                <a:gd name="T0" fmla="*/ 0 w 293"/>
                <a:gd name="T1" fmla="*/ 393 h 393"/>
                <a:gd name="T2" fmla="*/ 0 w 293"/>
                <a:gd name="T3" fmla="*/ 393 h 393"/>
                <a:gd name="T4" fmla="*/ 293 w 293"/>
                <a:gd name="T5" fmla="*/ 393 h 393"/>
                <a:gd name="T6" fmla="*/ 293 w 293"/>
                <a:gd name="T7" fmla="*/ 202 h 393"/>
                <a:gd name="T8" fmla="*/ 266 w 293"/>
                <a:gd name="T9" fmla="*/ 175 h 393"/>
                <a:gd name="T10" fmla="*/ 266 w 293"/>
                <a:gd name="T11" fmla="*/ 0 h 393"/>
                <a:gd name="T12" fmla="*/ 0 w 293"/>
                <a:gd name="T13" fmla="*/ 0 h 393"/>
                <a:gd name="T14" fmla="*/ 0 w 293"/>
                <a:gd name="T1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393">
                  <a:moveTo>
                    <a:pt x="0" y="393"/>
                  </a:moveTo>
                  <a:lnTo>
                    <a:pt x="0" y="393"/>
                  </a:lnTo>
                  <a:lnTo>
                    <a:pt x="293" y="393"/>
                  </a:lnTo>
                  <a:lnTo>
                    <a:pt x="293" y="202"/>
                  </a:lnTo>
                  <a:lnTo>
                    <a:pt x="266" y="175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91">
              <a:extLst>
                <a:ext uri="{FF2B5EF4-FFF2-40B4-BE49-F238E27FC236}">
                  <a16:creationId xmlns:a16="http://schemas.microsoft.com/office/drawing/2014/main" id="{C2A4EDF6-320F-7183-B8F5-33EE5F258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1460"/>
              <a:ext cx="17" cy="110"/>
            </a:xfrm>
            <a:custGeom>
              <a:avLst/>
              <a:gdLst>
                <a:gd name="T0" fmla="*/ 27 w 27"/>
                <a:gd name="T1" fmla="*/ 0 h 177"/>
                <a:gd name="T2" fmla="*/ 27 w 27"/>
                <a:gd name="T3" fmla="*/ 0 h 177"/>
                <a:gd name="T4" fmla="*/ 0 w 27"/>
                <a:gd name="T5" fmla="*/ 0 h 177"/>
                <a:gd name="T6" fmla="*/ 0 w 27"/>
                <a:gd name="T7" fmla="*/ 164 h 177"/>
                <a:gd name="T8" fmla="*/ 13 w 27"/>
                <a:gd name="T9" fmla="*/ 177 h 177"/>
                <a:gd name="T10" fmla="*/ 27 w 27"/>
                <a:gd name="T11" fmla="*/ 164 h 177"/>
                <a:gd name="T12" fmla="*/ 27 w 27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77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13" y="177"/>
                  </a:lnTo>
                  <a:lnTo>
                    <a:pt x="27" y="16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4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1" name="Group 13">
            <a:extLst>
              <a:ext uri="{FF2B5EF4-FFF2-40B4-BE49-F238E27FC236}">
                <a16:creationId xmlns:a16="http://schemas.microsoft.com/office/drawing/2014/main" id="{3DEC41E8-E4BB-F5BB-7E1F-EAB14529B35A}"/>
              </a:ext>
            </a:extLst>
          </p:cNvPr>
          <p:cNvGrpSpPr/>
          <p:nvPr/>
        </p:nvGrpSpPr>
        <p:grpSpPr>
          <a:xfrm>
            <a:off x="9140906" y="3386592"/>
            <a:ext cx="291373" cy="237636"/>
            <a:chOff x="10594297" y="3126733"/>
            <a:chExt cx="291373" cy="23763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3C1915-998A-F87A-B9AF-7F45E97CEDE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10621166" y="3099864"/>
              <a:ext cx="237636" cy="291373"/>
              <a:chOff x="5039" y="1460"/>
              <a:chExt cx="199" cy="244"/>
            </a:xfrm>
            <a:solidFill>
              <a:schemeClr val="accent6"/>
            </a:solidFill>
          </p:grpSpPr>
          <p:sp>
            <p:nvSpPr>
              <p:cNvPr id="64" name="Freeform 90">
                <a:extLst>
                  <a:ext uri="{FF2B5EF4-FFF2-40B4-BE49-F238E27FC236}">
                    <a16:creationId xmlns:a16="http://schemas.microsoft.com/office/drawing/2014/main" id="{4F664FEB-D8EC-89E2-3539-4D72F0984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" y="1460"/>
                <a:ext cx="182" cy="244"/>
              </a:xfrm>
              <a:custGeom>
                <a:avLst/>
                <a:gdLst>
                  <a:gd name="T0" fmla="*/ 0 w 293"/>
                  <a:gd name="T1" fmla="*/ 393 h 393"/>
                  <a:gd name="T2" fmla="*/ 0 w 293"/>
                  <a:gd name="T3" fmla="*/ 393 h 393"/>
                  <a:gd name="T4" fmla="*/ 293 w 293"/>
                  <a:gd name="T5" fmla="*/ 393 h 393"/>
                  <a:gd name="T6" fmla="*/ 293 w 293"/>
                  <a:gd name="T7" fmla="*/ 202 h 393"/>
                  <a:gd name="T8" fmla="*/ 266 w 293"/>
                  <a:gd name="T9" fmla="*/ 175 h 393"/>
                  <a:gd name="T10" fmla="*/ 266 w 293"/>
                  <a:gd name="T11" fmla="*/ 0 h 393"/>
                  <a:gd name="T12" fmla="*/ 0 w 293"/>
                  <a:gd name="T13" fmla="*/ 0 h 393"/>
                  <a:gd name="T14" fmla="*/ 0 w 293"/>
                  <a:gd name="T15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393">
                    <a:moveTo>
                      <a:pt x="0" y="393"/>
                    </a:moveTo>
                    <a:lnTo>
                      <a:pt x="0" y="393"/>
                    </a:lnTo>
                    <a:lnTo>
                      <a:pt x="293" y="393"/>
                    </a:lnTo>
                    <a:lnTo>
                      <a:pt x="293" y="202"/>
                    </a:lnTo>
                    <a:lnTo>
                      <a:pt x="266" y="175"/>
                    </a:lnTo>
                    <a:lnTo>
                      <a:pt x="266" y="0"/>
                    </a:lnTo>
                    <a:lnTo>
                      <a:pt x="0" y="0"/>
                    </a:lnTo>
                    <a:lnTo>
                      <a:pt x="0" y="39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4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" name="Freeform 91">
                <a:extLst>
                  <a:ext uri="{FF2B5EF4-FFF2-40B4-BE49-F238E27FC236}">
                    <a16:creationId xmlns:a16="http://schemas.microsoft.com/office/drawing/2014/main" id="{2BFB4D81-0A7A-3482-AD9D-689DC6FBE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" y="1460"/>
                <a:ext cx="17" cy="110"/>
              </a:xfrm>
              <a:custGeom>
                <a:avLst/>
                <a:gdLst>
                  <a:gd name="T0" fmla="*/ 27 w 27"/>
                  <a:gd name="T1" fmla="*/ 0 h 177"/>
                  <a:gd name="T2" fmla="*/ 27 w 27"/>
                  <a:gd name="T3" fmla="*/ 0 h 177"/>
                  <a:gd name="T4" fmla="*/ 0 w 27"/>
                  <a:gd name="T5" fmla="*/ 0 h 177"/>
                  <a:gd name="T6" fmla="*/ 0 w 27"/>
                  <a:gd name="T7" fmla="*/ 164 h 177"/>
                  <a:gd name="T8" fmla="*/ 13 w 27"/>
                  <a:gd name="T9" fmla="*/ 177 h 177"/>
                  <a:gd name="T10" fmla="*/ 27 w 27"/>
                  <a:gd name="T11" fmla="*/ 164 h 177"/>
                  <a:gd name="T12" fmla="*/ 27 w 27"/>
                  <a:gd name="T1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77">
                    <a:moveTo>
                      <a:pt x="27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164"/>
                    </a:lnTo>
                    <a:lnTo>
                      <a:pt x="13" y="177"/>
                    </a:lnTo>
                    <a:lnTo>
                      <a:pt x="27" y="164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4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63" name="Graphic 122">
              <a:extLst>
                <a:ext uri="{FF2B5EF4-FFF2-40B4-BE49-F238E27FC236}">
                  <a16:creationId xmlns:a16="http://schemas.microsoft.com/office/drawing/2014/main" id="{1B904A20-62B5-4B36-6C47-F1F8F831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660092" y="3214540"/>
              <a:ext cx="159777" cy="118478"/>
            </a:xfrm>
            <a:prstGeom prst="rect">
              <a:avLst/>
            </a:prstGeom>
          </p:spPr>
        </p:pic>
      </p:grpSp>
      <p:pic>
        <p:nvPicPr>
          <p:cNvPr id="66" name="Graphic 234" descr="Database">
            <a:extLst>
              <a:ext uri="{FF2B5EF4-FFF2-40B4-BE49-F238E27FC236}">
                <a16:creationId xmlns:a16="http://schemas.microsoft.com/office/drawing/2014/main" id="{C975FFAE-6C27-174E-D430-362093A81E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66691" y="3225478"/>
            <a:ext cx="544748" cy="544746"/>
          </a:xfrm>
          <a:prstGeom prst="rect">
            <a:avLst/>
          </a:prstGeom>
        </p:spPr>
      </p:pic>
      <p:pic>
        <p:nvPicPr>
          <p:cNvPr id="67" name="Graphic 91">
            <a:extLst>
              <a:ext uri="{FF2B5EF4-FFF2-40B4-BE49-F238E27FC236}">
                <a16:creationId xmlns:a16="http://schemas.microsoft.com/office/drawing/2014/main" id="{7DFC35D9-C561-7430-DCCD-2211D11B86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88059" y="3392350"/>
            <a:ext cx="243033" cy="21133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E937B6D-159C-B87D-3D4C-CDB8F7ABFC2D}"/>
              </a:ext>
            </a:extLst>
          </p:cNvPr>
          <p:cNvSpPr/>
          <p:nvPr/>
        </p:nvSpPr>
        <p:spPr>
          <a:xfrm>
            <a:off x="8432968" y="2996402"/>
            <a:ext cx="13195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Data/Information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37FAF9-15E5-D25A-5CA7-1F0F8B2171B6}"/>
              </a:ext>
            </a:extLst>
          </p:cNvPr>
          <p:cNvGrpSpPr/>
          <p:nvPr/>
        </p:nvGrpSpPr>
        <p:grpSpPr>
          <a:xfrm>
            <a:off x="7983050" y="3928413"/>
            <a:ext cx="2219428" cy="788469"/>
            <a:chOff x="8528927" y="3989373"/>
            <a:chExt cx="2011680" cy="78846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9CEE4CA-942D-1D16-0EEB-84B20E9225B6}"/>
                </a:ext>
              </a:extLst>
            </p:cNvPr>
            <p:cNvSpPr/>
            <p:nvPr/>
          </p:nvSpPr>
          <p:spPr>
            <a:xfrm>
              <a:off x="8528927" y="4000602"/>
              <a:ext cx="2011680" cy="7772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75000"/>
                </a:schemeClr>
              </a:solidFill>
            </a:ln>
            <a:effectLst>
              <a:outerShdw blurRad="2413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5760" tIns="365760" rIns="182878" bIns="2011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1A25D16-D53E-A59D-5702-861A221DABF4}"/>
                </a:ext>
              </a:extLst>
            </p:cNvPr>
            <p:cNvSpPr txBox="1"/>
            <p:nvPr/>
          </p:nvSpPr>
          <p:spPr>
            <a:xfrm>
              <a:off x="8739683" y="3989373"/>
              <a:ext cx="1590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Apps &amp; Systems</a:t>
              </a:r>
            </a:p>
          </p:txBody>
        </p:sp>
      </p:grpSp>
      <p:pic>
        <p:nvPicPr>
          <p:cNvPr id="72" name="Graphic 228" descr="Flowchart">
            <a:extLst>
              <a:ext uri="{FF2B5EF4-FFF2-40B4-BE49-F238E27FC236}">
                <a16:creationId xmlns:a16="http://schemas.microsoft.com/office/drawing/2014/main" id="{6A3828A4-CC08-D03A-98EF-9A8D90DCC1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623017" y="4161580"/>
            <a:ext cx="471962" cy="471962"/>
          </a:xfrm>
          <a:prstGeom prst="rect">
            <a:avLst/>
          </a:prstGeom>
        </p:spPr>
      </p:pic>
      <p:grpSp>
        <p:nvGrpSpPr>
          <p:cNvPr id="73" name="Group 4">
            <a:extLst>
              <a:ext uri="{FF2B5EF4-FFF2-40B4-BE49-F238E27FC236}">
                <a16:creationId xmlns:a16="http://schemas.microsoft.com/office/drawing/2014/main" id="{4B217FA0-E725-BC7B-705E-8DA48AC894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26277" y="4267520"/>
            <a:ext cx="413869" cy="324234"/>
            <a:chOff x="8417" y="3367"/>
            <a:chExt cx="374" cy="293"/>
          </a:xfrm>
        </p:grpSpPr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5725B89B-3539-F0FA-2B1D-10C9268D4E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417" y="3379"/>
              <a:ext cx="37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3B191851-B09D-EEAE-023E-34BF15FCA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7" y="3414"/>
              <a:ext cx="374" cy="246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Rectangle 6">
              <a:extLst>
                <a:ext uri="{FF2B5EF4-FFF2-40B4-BE49-F238E27FC236}">
                  <a16:creationId xmlns:a16="http://schemas.microsoft.com/office/drawing/2014/main" id="{1AD0F305-F8E2-96CD-2366-DC4A18E71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7" y="3367"/>
              <a:ext cx="374" cy="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" name="Oval 7">
              <a:extLst>
                <a:ext uri="{FF2B5EF4-FFF2-40B4-BE49-F238E27FC236}">
                  <a16:creationId xmlns:a16="http://schemas.microsoft.com/office/drawing/2014/main" id="{954A90B8-0B99-A8D4-E454-711476E3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0" y="3379"/>
              <a:ext cx="11" cy="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" name="Oval 8">
              <a:extLst>
                <a:ext uri="{FF2B5EF4-FFF2-40B4-BE49-F238E27FC236}">
                  <a16:creationId xmlns:a16="http://schemas.microsoft.com/office/drawing/2014/main" id="{045674C5-0F96-7BB6-3147-47EEDDCB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7" y="3379"/>
              <a:ext cx="12" cy="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9" name="Oval 9">
              <a:extLst>
                <a:ext uri="{FF2B5EF4-FFF2-40B4-BE49-F238E27FC236}">
                  <a16:creationId xmlns:a16="http://schemas.microsoft.com/office/drawing/2014/main" id="{8D6E643C-6120-93C0-B4E7-7D495F4E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5" y="3379"/>
              <a:ext cx="11" cy="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0" name="Rectangle 10">
              <a:extLst>
                <a:ext uri="{FF2B5EF4-FFF2-40B4-BE49-F238E27FC236}">
                  <a16:creationId xmlns:a16="http://schemas.microsoft.com/office/drawing/2014/main" id="{4AB86213-A83A-105A-18F0-C0404C213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7" y="3461"/>
              <a:ext cx="59" cy="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1" name="Rectangle 11">
              <a:extLst>
                <a:ext uri="{FF2B5EF4-FFF2-40B4-BE49-F238E27FC236}">
                  <a16:creationId xmlns:a16="http://schemas.microsoft.com/office/drawing/2014/main" id="{57FB3516-E478-7318-CF7C-0056741D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6" y="3461"/>
              <a:ext cx="58" cy="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2" name="Rectangle 12">
              <a:extLst>
                <a:ext uri="{FF2B5EF4-FFF2-40B4-BE49-F238E27FC236}">
                  <a16:creationId xmlns:a16="http://schemas.microsoft.com/office/drawing/2014/main" id="{247371BD-0BE6-3969-AA48-6B04DC13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" y="3461"/>
              <a:ext cx="59" cy="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3" name="Rectangle 13">
              <a:extLst>
                <a:ext uri="{FF2B5EF4-FFF2-40B4-BE49-F238E27FC236}">
                  <a16:creationId xmlns:a16="http://schemas.microsoft.com/office/drawing/2014/main" id="{5624C7D1-B583-09B7-BABE-9A243AAAC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7" y="3555"/>
              <a:ext cx="59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8059B9-7281-F920-3EB2-27041498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6" y="3555"/>
              <a:ext cx="58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58BBF48-E5CC-C523-F5D7-4C285DF05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" y="3555"/>
              <a:ext cx="59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B337602-C1ED-8304-5C25-933CEBD0F19D}"/>
              </a:ext>
            </a:extLst>
          </p:cNvPr>
          <p:cNvGrpSpPr/>
          <p:nvPr/>
        </p:nvGrpSpPr>
        <p:grpSpPr>
          <a:xfrm>
            <a:off x="7983050" y="4886251"/>
            <a:ext cx="2219428" cy="694940"/>
            <a:chOff x="8542123" y="4947211"/>
            <a:chExt cx="2011680" cy="78768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EC1DA4B-C1CF-4E3E-D449-5873BB4E02B0}"/>
                </a:ext>
              </a:extLst>
            </p:cNvPr>
            <p:cNvSpPr/>
            <p:nvPr/>
          </p:nvSpPr>
          <p:spPr>
            <a:xfrm>
              <a:off x="8542123" y="4957657"/>
              <a:ext cx="2011680" cy="7772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75000"/>
                </a:schemeClr>
              </a:solidFill>
            </a:ln>
            <a:effectLst>
              <a:outerShdw blurRad="2413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5760" tIns="365760" rIns="182878" bIns="2011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0D90B2F-1385-13E6-393B-C229E93E02D9}"/>
                </a:ext>
              </a:extLst>
            </p:cNvPr>
            <p:cNvSpPr/>
            <p:nvPr/>
          </p:nvSpPr>
          <p:spPr>
            <a:xfrm>
              <a:off x="9000054" y="4947211"/>
              <a:ext cx="1095819" cy="313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Security Zones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463F3608-001C-D753-9F2B-DE6EFFAAC90A}"/>
              </a:ext>
            </a:extLst>
          </p:cNvPr>
          <p:cNvSpPr/>
          <p:nvPr/>
        </p:nvSpPr>
        <p:spPr>
          <a:xfrm>
            <a:off x="2473127" y="2751995"/>
            <a:ext cx="1943758" cy="3683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78" tIns="146302" rIns="182878" bIns="14630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Centralized Security Policy Decisions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A1DD49E-2B7B-73A3-0293-A53B0B52DB1B}"/>
              </a:ext>
            </a:extLst>
          </p:cNvPr>
          <p:cNvSpPr/>
          <p:nvPr/>
        </p:nvSpPr>
        <p:spPr>
          <a:xfrm>
            <a:off x="1750555" y="2084305"/>
            <a:ext cx="3488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Access Control 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Identity and Network - Multi-factor Authentication</a:t>
            </a:r>
          </a:p>
        </p:txBody>
      </p:sp>
      <p:cxnSp>
        <p:nvCxnSpPr>
          <p:cNvPr id="91" name="Connector: Elbow 125">
            <a:extLst>
              <a:ext uri="{FF2B5EF4-FFF2-40B4-BE49-F238E27FC236}">
                <a16:creationId xmlns:a16="http://schemas.microsoft.com/office/drawing/2014/main" id="{85593143-00B0-1649-2AA6-4A8A06873DC7}"/>
              </a:ext>
            </a:extLst>
          </p:cNvPr>
          <p:cNvCxnSpPr>
            <a:cxnSpLocks/>
          </p:cNvCxnSpPr>
          <p:nvPr/>
        </p:nvCxnSpPr>
        <p:spPr>
          <a:xfrm>
            <a:off x="1866248" y="3058760"/>
            <a:ext cx="1062069" cy="226681"/>
          </a:xfrm>
          <a:prstGeom prst="bentConnector3">
            <a:avLst>
              <a:gd name="adj1" fmla="val 49283"/>
            </a:avLst>
          </a:prstGeom>
          <a:ln w="19050">
            <a:solidFill>
              <a:schemeClr val="accent2"/>
            </a:solidFill>
            <a:prstDash val="sysDot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126">
            <a:extLst>
              <a:ext uri="{FF2B5EF4-FFF2-40B4-BE49-F238E27FC236}">
                <a16:creationId xmlns:a16="http://schemas.microsoft.com/office/drawing/2014/main" id="{EC28B7D6-9C90-A81B-6B36-B01EF6760B7A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1870263" y="3383101"/>
            <a:ext cx="970407" cy="2601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prstDash val="sysDot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5048293-C1ED-6260-A582-019C1899261C}"/>
              </a:ext>
            </a:extLst>
          </p:cNvPr>
          <p:cNvGrpSpPr/>
          <p:nvPr/>
        </p:nvGrpSpPr>
        <p:grpSpPr>
          <a:xfrm>
            <a:off x="2857383" y="2992053"/>
            <a:ext cx="1134558" cy="760844"/>
            <a:chOff x="4603038" y="2460876"/>
            <a:chExt cx="874087" cy="586170"/>
          </a:xfrm>
        </p:grpSpPr>
        <p:sp>
          <p:nvSpPr>
            <p:cNvPr id="94" name="Flowchart: Decision 128">
              <a:extLst>
                <a:ext uri="{FF2B5EF4-FFF2-40B4-BE49-F238E27FC236}">
                  <a16:creationId xmlns:a16="http://schemas.microsoft.com/office/drawing/2014/main" id="{A392B480-9F98-7D27-7678-EB557C2CE0DC}"/>
                </a:ext>
              </a:extLst>
            </p:cNvPr>
            <p:cNvSpPr/>
            <p:nvPr/>
          </p:nvSpPr>
          <p:spPr bwMode="auto">
            <a:xfrm>
              <a:off x="4603038" y="2460876"/>
              <a:ext cx="874087" cy="586170"/>
            </a:xfrm>
            <a:prstGeom prst="flowChartDecision">
              <a:avLst/>
            </a:prstGeom>
            <a:solidFill>
              <a:schemeClr val="tx1"/>
            </a:solidFill>
            <a:ln w="285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95CDA14-1084-2439-F23C-C0CA488C84FD}"/>
                </a:ext>
              </a:extLst>
            </p:cNvPr>
            <p:cNvSpPr/>
            <p:nvPr/>
          </p:nvSpPr>
          <p:spPr bwMode="auto">
            <a:xfrm>
              <a:off x="4945912" y="2732988"/>
              <a:ext cx="290368" cy="45719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DA68617-27CA-0747-9574-8F448F73925A}"/>
                </a:ext>
              </a:extLst>
            </p:cNvPr>
            <p:cNvGrpSpPr/>
            <p:nvPr/>
          </p:nvGrpSpPr>
          <p:grpSpPr>
            <a:xfrm>
              <a:off x="4945912" y="2654084"/>
              <a:ext cx="246315" cy="202204"/>
              <a:chOff x="4919039" y="2627071"/>
              <a:chExt cx="318420" cy="20220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83FE632-0D04-E133-B60E-3AD8515BF4C6}"/>
                  </a:ext>
                </a:extLst>
              </p:cNvPr>
              <p:cNvSpPr/>
              <p:nvPr/>
            </p:nvSpPr>
            <p:spPr bwMode="auto">
              <a:xfrm>
                <a:off x="4919044" y="2627071"/>
                <a:ext cx="290365" cy="45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FA6D66-FF59-53CC-F01F-45070584DD09}"/>
                  </a:ext>
                </a:extLst>
              </p:cNvPr>
              <p:cNvSpPr/>
              <p:nvPr/>
            </p:nvSpPr>
            <p:spPr bwMode="auto">
              <a:xfrm>
                <a:off x="4919039" y="2783557"/>
                <a:ext cx="318420" cy="45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32BBEBE-785A-E71C-084A-656C491A6AD9}"/>
                </a:ext>
              </a:extLst>
            </p:cNvPr>
            <p:cNvSpPr/>
            <p:nvPr/>
          </p:nvSpPr>
          <p:spPr bwMode="auto">
            <a:xfrm>
              <a:off x="4867499" y="2654596"/>
              <a:ext cx="49292" cy="4571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4783DFC-2B9A-A029-8FC2-9A685A951508}"/>
                </a:ext>
              </a:extLst>
            </p:cNvPr>
            <p:cNvSpPr/>
            <p:nvPr/>
          </p:nvSpPr>
          <p:spPr bwMode="auto">
            <a:xfrm>
              <a:off x="4869577" y="2815015"/>
              <a:ext cx="49292" cy="4571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C2089E2-DB01-CF24-8EEF-7D89F784175D}"/>
                </a:ext>
              </a:extLst>
            </p:cNvPr>
            <p:cNvSpPr/>
            <p:nvPr/>
          </p:nvSpPr>
          <p:spPr bwMode="auto">
            <a:xfrm>
              <a:off x="4869577" y="2731876"/>
              <a:ext cx="49292" cy="4571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02" name="Connector: Elbow 136">
            <a:extLst>
              <a:ext uri="{FF2B5EF4-FFF2-40B4-BE49-F238E27FC236}">
                <a16:creationId xmlns:a16="http://schemas.microsoft.com/office/drawing/2014/main" id="{C19FF583-A4DF-9C83-F62A-9196D0C4FF44}"/>
              </a:ext>
            </a:extLst>
          </p:cNvPr>
          <p:cNvCxnSpPr>
            <a:cxnSpLocks/>
          </p:cNvCxnSpPr>
          <p:nvPr/>
        </p:nvCxnSpPr>
        <p:spPr>
          <a:xfrm flipV="1">
            <a:off x="1821512" y="3468769"/>
            <a:ext cx="1094226" cy="792724"/>
          </a:xfrm>
          <a:prstGeom prst="bentConnector3">
            <a:avLst>
              <a:gd name="adj1" fmla="val 54352"/>
            </a:avLst>
          </a:prstGeom>
          <a:ln w="19050">
            <a:solidFill>
              <a:schemeClr val="accent2"/>
            </a:solidFill>
            <a:prstDash val="sysDot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2BD0BC9-0E01-CF02-72A1-836DC57C31AB}"/>
              </a:ext>
            </a:extLst>
          </p:cNvPr>
          <p:cNvCxnSpPr>
            <a:cxnSpLocks/>
          </p:cNvCxnSpPr>
          <p:nvPr/>
        </p:nvCxnSpPr>
        <p:spPr>
          <a:xfrm flipV="1">
            <a:off x="3425160" y="3772729"/>
            <a:ext cx="0" cy="764346"/>
          </a:xfrm>
          <a:prstGeom prst="straightConnector1">
            <a:avLst/>
          </a:prstGeom>
          <a:ln w="19050">
            <a:solidFill>
              <a:schemeClr val="accent2"/>
            </a:solidFill>
            <a:prstDash val="sysDot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4">
            <a:extLst>
              <a:ext uri="{FF2B5EF4-FFF2-40B4-BE49-F238E27FC236}">
                <a16:creationId xmlns:a16="http://schemas.microsoft.com/office/drawing/2014/main" id="{79D6EBB2-E50B-804D-CB2C-794902A03E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10941" y="4554912"/>
            <a:ext cx="640588" cy="640584"/>
            <a:chOff x="380" y="3325"/>
            <a:chExt cx="286" cy="286"/>
          </a:xfrm>
          <a:solidFill>
            <a:schemeClr val="accent2"/>
          </a:solidFill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22DBE30A-E683-49AB-8EFC-B7A7E00BA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" y="3343"/>
              <a:ext cx="250" cy="250"/>
            </a:xfrm>
            <a:custGeom>
              <a:avLst/>
              <a:gdLst>
                <a:gd name="T0" fmla="*/ 250 w 250"/>
                <a:gd name="T1" fmla="*/ 44 h 250"/>
                <a:gd name="T2" fmla="*/ 244 w 250"/>
                <a:gd name="T3" fmla="*/ 36 h 250"/>
                <a:gd name="T4" fmla="*/ 128 w 250"/>
                <a:gd name="T5" fmla="*/ 0 h 250"/>
                <a:gd name="T6" fmla="*/ 123 w 250"/>
                <a:gd name="T7" fmla="*/ 0 h 250"/>
                <a:gd name="T8" fmla="*/ 6 w 250"/>
                <a:gd name="T9" fmla="*/ 36 h 250"/>
                <a:gd name="T10" fmla="*/ 0 w 250"/>
                <a:gd name="T11" fmla="*/ 44 h 250"/>
                <a:gd name="T12" fmla="*/ 0 w 250"/>
                <a:gd name="T13" fmla="*/ 205 h 250"/>
                <a:gd name="T14" fmla="*/ 6 w 250"/>
                <a:gd name="T15" fmla="*/ 214 h 250"/>
                <a:gd name="T16" fmla="*/ 123 w 250"/>
                <a:gd name="T17" fmla="*/ 250 h 250"/>
                <a:gd name="T18" fmla="*/ 128 w 250"/>
                <a:gd name="T19" fmla="*/ 250 h 250"/>
                <a:gd name="T20" fmla="*/ 244 w 250"/>
                <a:gd name="T21" fmla="*/ 214 h 250"/>
                <a:gd name="T22" fmla="*/ 250 w 250"/>
                <a:gd name="T23" fmla="*/ 205 h 250"/>
                <a:gd name="T24" fmla="*/ 250 w 250"/>
                <a:gd name="T25" fmla="*/ 44 h 250"/>
                <a:gd name="T26" fmla="*/ 116 w 250"/>
                <a:gd name="T27" fmla="*/ 108 h 250"/>
                <a:gd name="T28" fmla="*/ 29 w 250"/>
                <a:gd name="T29" fmla="*/ 47 h 250"/>
                <a:gd name="T30" fmla="*/ 116 w 250"/>
                <a:gd name="T31" fmla="*/ 21 h 250"/>
                <a:gd name="T32" fmla="*/ 116 w 250"/>
                <a:gd name="T33" fmla="*/ 108 h 250"/>
                <a:gd name="T34" fmla="*/ 134 w 250"/>
                <a:gd name="T35" fmla="*/ 21 h 250"/>
                <a:gd name="T36" fmla="*/ 221 w 250"/>
                <a:gd name="T37" fmla="*/ 47 h 250"/>
                <a:gd name="T38" fmla="*/ 134 w 250"/>
                <a:gd name="T39" fmla="*/ 108 h 250"/>
                <a:gd name="T40" fmla="*/ 134 w 250"/>
                <a:gd name="T41" fmla="*/ 21 h 250"/>
                <a:gd name="T42" fmla="*/ 109 w 250"/>
                <a:gd name="T43" fmla="*/ 125 h 250"/>
                <a:gd name="T44" fmla="*/ 18 w 250"/>
                <a:gd name="T45" fmla="*/ 188 h 250"/>
                <a:gd name="T46" fmla="*/ 18 w 250"/>
                <a:gd name="T47" fmla="*/ 62 h 250"/>
                <a:gd name="T48" fmla="*/ 109 w 250"/>
                <a:gd name="T49" fmla="*/ 125 h 250"/>
                <a:gd name="T50" fmla="*/ 116 w 250"/>
                <a:gd name="T51" fmla="*/ 142 h 250"/>
                <a:gd name="T52" fmla="*/ 116 w 250"/>
                <a:gd name="T53" fmla="*/ 229 h 250"/>
                <a:gd name="T54" fmla="*/ 29 w 250"/>
                <a:gd name="T55" fmla="*/ 203 h 250"/>
                <a:gd name="T56" fmla="*/ 116 w 250"/>
                <a:gd name="T57" fmla="*/ 142 h 250"/>
                <a:gd name="T58" fmla="*/ 134 w 250"/>
                <a:gd name="T59" fmla="*/ 142 h 250"/>
                <a:gd name="T60" fmla="*/ 221 w 250"/>
                <a:gd name="T61" fmla="*/ 203 h 250"/>
                <a:gd name="T62" fmla="*/ 134 w 250"/>
                <a:gd name="T63" fmla="*/ 229 h 250"/>
                <a:gd name="T64" fmla="*/ 134 w 250"/>
                <a:gd name="T65" fmla="*/ 142 h 250"/>
                <a:gd name="T66" fmla="*/ 141 w 250"/>
                <a:gd name="T67" fmla="*/ 125 h 250"/>
                <a:gd name="T68" fmla="*/ 233 w 250"/>
                <a:gd name="T69" fmla="*/ 62 h 250"/>
                <a:gd name="T70" fmla="*/ 233 w 250"/>
                <a:gd name="T71" fmla="*/ 188 h 250"/>
                <a:gd name="T72" fmla="*/ 141 w 250"/>
                <a:gd name="T73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0" h="250">
                  <a:moveTo>
                    <a:pt x="250" y="44"/>
                  </a:moveTo>
                  <a:lnTo>
                    <a:pt x="244" y="36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0" y="205"/>
                  </a:lnTo>
                  <a:lnTo>
                    <a:pt x="6" y="214"/>
                  </a:lnTo>
                  <a:lnTo>
                    <a:pt x="123" y="250"/>
                  </a:lnTo>
                  <a:lnTo>
                    <a:pt x="128" y="250"/>
                  </a:lnTo>
                  <a:lnTo>
                    <a:pt x="244" y="214"/>
                  </a:lnTo>
                  <a:lnTo>
                    <a:pt x="250" y="205"/>
                  </a:lnTo>
                  <a:lnTo>
                    <a:pt x="250" y="44"/>
                  </a:lnTo>
                  <a:close/>
                  <a:moveTo>
                    <a:pt x="116" y="108"/>
                  </a:moveTo>
                  <a:lnTo>
                    <a:pt x="29" y="47"/>
                  </a:lnTo>
                  <a:lnTo>
                    <a:pt x="116" y="21"/>
                  </a:lnTo>
                  <a:lnTo>
                    <a:pt x="116" y="108"/>
                  </a:lnTo>
                  <a:close/>
                  <a:moveTo>
                    <a:pt x="134" y="21"/>
                  </a:moveTo>
                  <a:lnTo>
                    <a:pt x="221" y="47"/>
                  </a:lnTo>
                  <a:lnTo>
                    <a:pt x="134" y="108"/>
                  </a:lnTo>
                  <a:lnTo>
                    <a:pt x="134" y="21"/>
                  </a:lnTo>
                  <a:close/>
                  <a:moveTo>
                    <a:pt x="109" y="125"/>
                  </a:moveTo>
                  <a:lnTo>
                    <a:pt x="18" y="188"/>
                  </a:lnTo>
                  <a:lnTo>
                    <a:pt x="18" y="62"/>
                  </a:lnTo>
                  <a:lnTo>
                    <a:pt x="109" y="125"/>
                  </a:lnTo>
                  <a:close/>
                  <a:moveTo>
                    <a:pt x="116" y="142"/>
                  </a:moveTo>
                  <a:lnTo>
                    <a:pt x="116" y="229"/>
                  </a:lnTo>
                  <a:lnTo>
                    <a:pt x="29" y="203"/>
                  </a:lnTo>
                  <a:lnTo>
                    <a:pt x="116" y="142"/>
                  </a:lnTo>
                  <a:close/>
                  <a:moveTo>
                    <a:pt x="134" y="142"/>
                  </a:moveTo>
                  <a:lnTo>
                    <a:pt x="221" y="203"/>
                  </a:lnTo>
                  <a:lnTo>
                    <a:pt x="134" y="229"/>
                  </a:lnTo>
                  <a:lnTo>
                    <a:pt x="134" y="142"/>
                  </a:lnTo>
                  <a:close/>
                  <a:moveTo>
                    <a:pt x="141" y="125"/>
                  </a:moveTo>
                  <a:lnTo>
                    <a:pt x="233" y="62"/>
                  </a:lnTo>
                  <a:lnTo>
                    <a:pt x="233" y="188"/>
                  </a:lnTo>
                  <a:lnTo>
                    <a:pt x="14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Oval 6">
              <a:extLst>
                <a:ext uri="{FF2B5EF4-FFF2-40B4-BE49-F238E27FC236}">
                  <a16:creationId xmlns:a16="http://schemas.microsoft.com/office/drawing/2014/main" id="{88E10FC4-01EA-72B7-C1CC-BB7F68BAD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360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" name="Oval 7">
              <a:extLst>
                <a:ext uri="{FF2B5EF4-FFF2-40B4-BE49-F238E27FC236}">
                  <a16:creationId xmlns:a16="http://schemas.microsoft.com/office/drawing/2014/main" id="{11C956BC-9290-39A6-46E3-722601E85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521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8" name="Oval 8">
              <a:extLst>
                <a:ext uri="{FF2B5EF4-FFF2-40B4-BE49-F238E27FC236}">
                  <a16:creationId xmlns:a16="http://schemas.microsoft.com/office/drawing/2014/main" id="{7ED94F7E-576E-6626-2FE5-ED540148D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" y="3360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9" name="Oval 9">
              <a:extLst>
                <a:ext uri="{FF2B5EF4-FFF2-40B4-BE49-F238E27FC236}">
                  <a16:creationId xmlns:a16="http://schemas.microsoft.com/office/drawing/2014/main" id="{6C55806D-41B4-7883-3E90-CF1DD68D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3441"/>
              <a:ext cx="53" cy="5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0" name="Oval 10">
              <a:extLst>
                <a:ext uri="{FF2B5EF4-FFF2-40B4-BE49-F238E27FC236}">
                  <a16:creationId xmlns:a16="http://schemas.microsoft.com/office/drawing/2014/main" id="{7D9FF20B-BB5E-FE10-C459-DE2D9E856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" y="3522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1" name="Oval 11">
              <a:extLst>
                <a:ext uri="{FF2B5EF4-FFF2-40B4-BE49-F238E27FC236}">
                  <a16:creationId xmlns:a16="http://schemas.microsoft.com/office/drawing/2014/main" id="{E016A47C-4FE1-B7F7-2FEB-0F18B475B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3325"/>
              <a:ext cx="53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2" name="Oval 12">
              <a:extLst>
                <a:ext uri="{FF2B5EF4-FFF2-40B4-BE49-F238E27FC236}">
                  <a16:creationId xmlns:a16="http://schemas.microsoft.com/office/drawing/2014/main" id="{7E7CF62B-12AF-186E-33AA-F81A8367E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3557"/>
              <a:ext cx="53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7A89965-3B4D-6CAF-7A44-989E7A206AF0}"/>
              </a:ext>
            </a:extLst>
          </p:cNvPr>
          <p:cNvSpPr/>
          <p:nvPr/>
        </p:nvSpPr>
        <p:spPr>
          <a:xfrm>
            <a:off x="1886106" y="4618164"/>
            <a:ext cx="122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Threat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Intelligence</a:t>
            </a:r>
          </a:p>
        </p:txBody>
      </p:sp>
      <p:grpSp>
        <p:nvGrpSpPr>
          <p:cNvPr id="114" name="Group 241">
            <a:extLst>
              <a:ext uri="{FF2B5EF4-FFF2-40B4-BE49-F238E27FC236}">
                <a16:creationId xmlns:a16="http://schemas.microsoft.com/office/drawing/2014/main" id="{3ECAE862-C875-0C93-C97D-5065AE9B3EA4}"/>
              </a:ext>
            </a:extLst>
          </p:cNvPr>
          <p:cNvGrpSpPr/>
          <p:nvPr/>
        </p:nvGrpSpPr>
        <p:grpSpPr>
          <a:xfrm>
            <a:off x="8318961" y="4279657"/>
            <a:ext cx="712541" cy="307777"/>
            <a:chOff x="4892517" y="3147320"/>
            <a:chExt cx="712541" cy="30777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BE8ACD5-BE9A-5861-00ED-515BA1F07395}"/>
                </a:ext>
              </a:extLst>
            </p:cNvPr>
            <p:cNvSpPr/>
            <p:nvPr/>
          </p:nvSpPr>
          <p:spPr>
            <a:xfrm>
              <a:off x="4892517" y="3181343"/>
              <a:ext cx="700048" cy="2385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&lt;/&gt;  APIs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09F6D38-C6A1-9E26-C1AB-6914FF464B24}"/>
                </a:ext>
              </a:extLst>
            </p:cNvPr>
            <p:cNvSpPr/>
            <p:nvPr/>
          </p:nvSpPr>
          <p:spPr>
            <a:xfrm>
              <a:off x="5114606" y="3147320"/>
              <a:ext cx="490452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D06EB37-43B4-C78B-AC8A-E45F89841766}"/>
              </a:ext>
            </a:extLst>
          </p:cNvPr>
          <p:cNvGrpSpPr/>
          <p:nvPr/>
        </p:nvGrpSpPr>
        <p:grpSpPr>
          <a:xfrm>
            <a:off x="8364234" y="5140259"/>
            <a:ext cx="1583760" cy="373964"/>
            <a:chOff x="8696469" y="4837528"/>
            <a:chExt cx="1583760" cy="41847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3EBEF90-A964-B4A9-FFDD-ECDF48E788B4}"/>
                </a:ext>
              </a:extLst>
            </p:cNvPr>
            <p:cNvCxnSpPr/>
            <p:nvPr/>
          </p:nvCxnSpPr>
          <p:spPr>
            <a:xfrm>
              <a:off x="9212620" y="4837528"/>
              <a:ext cx="0" cy="41153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A95059B-D1FD-6171-902B-88267607C5D9}"/>
                </a:ext>
              </a:extLst>
            </p:cNvPr>
            <p:cNvCxnSpPr>
              <a:cxnSpLocks/>
            </p:cNvCxnSpPr>
            <p:nvPr/>
          </p:nvCxnSpPr>
          <p:spPr>
            <a:xfrm>
              <a:off x="9785231" y="4844463"/>
              <a:ext cx="0" cy="41153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1200902-1971-5C15-1FCA-3A061BD47E77}"/>
                </a:ext>
              </a:extLst>
            </p:cNvPr>
            <p:cNvSpPr/>
            <p:nvPr/>
          </p:nvSpPr>
          <p:spPr bwMode="auto">
            <a:xfrm>
              <a:off x="8696469" y="4924198"/>
              <a:ext cx="428108" cy="238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416A6F1-9E48-8483-7569-BFEEA2F39139}"/>
                </a:ext>
              </a:extLst>
            </p:cNvPr>
            <p:cNvCxnSpPr/>
            <p:nvPr/>
          </p:nvCxnSpPr>
          <p:spPr>
            <a:xfrm>
              <a:off x="9124577" y="5044550"/>
              <a:ext cx="97555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51A5EE5-A587-29C3-FADB-24F42D8F0978}"/>
                </a:ext>
              </a:extLst>
            </p:cNvPr>
            <p:cNvSpPr/>
            <p:nvPr/>
          </p:nvSpPr>
          <p:spPr bwMode="auto">
            <a:xfrm>
              <a:off x="9290290" y="4924198"/>
              <a:ext cx="428108" cy="238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AFF74C3-BBF5-B53A-5F94-915D5A0B5474}"/>
                </a:ext>
              </a:extLst>
            </p:cNvPr>
            <p:cNvSpPr/>
            <p:nvPr/>
          </p:nvSpPr>
          <p:spPr bwMode="auto">
            <a:xfrm>
              <a:off x="9852121" y="4924198"/>
              <a:ext cx="428108" cy="238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24" name="Straight Connector 49">
            <a:extLst>
              <a:ext uri="{FF2B5EF4-FFF2-40B4-BE49-F238E27FC236}">
                <a16:creationId xmlns:a16="http://schemas.microsoft.com/office/drawing/2014/main" id="{3A09B44B-9023-5E32-3530-6A2DA35270D3}"/>
              </a:ext>
            </a:extLst>
          </p:cNvPr>
          <p:cNvCxnSpPr>
            <a:cxnSpLocks/>
          </p:cNvCxnSpPr>
          <p:nvPr/>
        </p:nvCxnSpPr>
        <p:spPr>
          <a:xfrm>
            <a:off x="3802975" y="3112825"/>
            <a:ext cx="4506036" cy="391189"/>
          </a:xfrm>
          <a:prstGeom prst="bentConnector3">
            <a:avLst>
              <a:gd name="adj1" fmla="val 57441"/>
            </a:avLst>
          </a:prstGeom>
          <a:ln w="19050">
            <a:solidFill>
              <a:schemeClr val="accent2"/>
            </a:solidFill>
            <a:prstDash val="sysDot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92">
            <a:extLst>
              <a:ext uri="{FF2B5EF4-FFF2-40B4-BE49-F238E27FC236}">
                <a16:creationId xmlns:a16="http://schemas.microsoft.com/office/drawing/2014/main" id="{2FFF6C50-18C4-4B6C-CFC1-AA4D92D164E0}"/>
              </a:ext>
            </a:extLst>
          </p:cNvPr>
          <p:cNvCxnSpPr>
            <a:cxnSpLocks/>
          </p:cNvCxnSpPr>
          <p:nvPr/>
        </p:nvCxnSpPr>
        <p:spPr>
          <a:xfrm>
            <a:off x="4051096" y="3363576"/>
            <a:ext cx="4232949" cy="107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prstDash val="sysDot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73">
            <a:extLst>
              <a:ext uri="{FF2B5EF4-FFF2-40B4-BE49-F238E27FC236}">
                <a16:creationId xmlns:a16="http://schemas.microsoft.com/office/drawing/2014/main" id="{B65E0973-A5D0-C227-52E5-D199A2BC634D}"/>
              </a:ext>
            </a:extLst>
          </p:cNvPr>
          <p:cNvCxnSpPr>
            <a:cxnSpLocks/>
          </p:cNvCxnSpPr>
          <p:nvPr/>
        </p:nvCxnSpPr>
        <p:spPr>
          <a:xfrm>
            <a:off x="3782513" y="3587126"/>
            <a:ext cx="4495401" cy="163184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prstDash val="sysDot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8670DF1-147B-A6B8-B5B0-503EDD77BD6F}"/>
              </a:ext>
            </a:extLst>
          </p:cNvPr>
          <p:cNvSpPr/>
          <p:nvPr/>
        </p:nvSpPr>
        <p:spPr>
          <a:xfrm>
            <a:off x="5157594" y="3801372"/>
            <a:ext cx="1928712" cy="388572"/>
          </a:xfrm>
          <a:prstGeom prst="rect">
            <a:avLst/>
          </a:prstGeom>
          <a:ln w="127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Distributed Policy Enforcement Points (PEPs)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6D33EA1-BA35-49B2-0523-8BB3C6CA41B6}"/>
              </a:ext>
            </a:extLst>
          </p:cNvPr>
          <p:cNvGrpSpPr/>
          <p:nvPr/>
        </p:nvGrpSpPr>
        <p:grpSpPr>
          <a:xfrm>
            <a:off x="7086306" y="3392350"/>
            <a:ext cx="1011197" cy="1940092"/>
            <a:chOff x="7086306" y="3392350"/>
            <a:chExt cx="1011197" cy="1940092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75B9D5C9-034C-8C02-631A-50282D1CACF0}"/>
                </a:ext>
              </a:extLst>
            </p:cNvPr>
            <p:cNvCxnSpPr>
              <a:cxnSpLocks/>
              <a:stCxn id="127" idx="3"/>
              <a:endCxn id="139" idx="3"/>
            </p:cNvCxnSpPr>
            <p:nvPr/>
          </p:nvCxnSpPr>
          <p:spPr>
            <a:xfrm flipV="1">
              <a:off x="7086306" y="3565853"/>
              <a:ext cx="837693" cy="429805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EE52EF91-EC87-8C57-AF5B-CDA61E936DD1}"/>
                </a:ext>
              </a:extLst>
            </p:cNvPr>
            <p:cNvCxnSpPr>
              <a:cxnSpLocks/>
              <a:stCxn id="127" idx="3"/>
            </p:cNvCxnSpPr>
            <p:nvPr/>
          </p:nvCxnSpPr>
          <p:spPr>
            <a:xfrm>
              <a:off x="7086306" y="3995658"/>
              <a:ext cx="840987" cy="115469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66E4B419-D3B2-0598-6AE0-BBEDA056C229}"/>
                </a:ext>
              </a:extLst>
            </p:cNvPr>
            <p:cNvCxnSpPr>
              <a:cxnSpLocks/>
              <a:stCxn id="127" idx="3"/>
            </p:cNvCxnSpPr>
            <p:nvPr/>
          </p:nvCxnSpPr>
          <p:spPr>
            <a:xfrm>
              <a:off x="7086306" y="3995658"/>
              <a:ext cx="835668" cy="38095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9177FF3-6C61-8861-2485-4A571AE7568B}"/>
                </a:ext>
              </a:extLst>
            </p:cNvPr>
            <p:cNvGrpSpPr/>
            <p:nvPr/>
          </p:nvGrpSpPr>
          <p:grpSpPr>
            <a:xfrm>
              <a:off x="7871952" y="3392350"/>
              <a:ext cx="225551" cy="225551"/>
              <a:chOff x="8220582" y="3392350"/>
              <a:chExt cx="225551" cy="22555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3F136269-E897-BD2B-BF2F-67EE60AEA2EC}"/>
                  </a:ext>
                </a:extLst>
              </p:cNvPr>
              <p:cNvSpPr/>
              <p:nvPr/>
            </p:nvSpPr>
            <p:spPr bwMode="auto">
              <a:xfrm>
                <a:off x="8247474" y="3419242"/>
                <a:ext cx="171766" cy="171766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40" name="Graphic 139" descr="Badge New with solid fill">
                <a:extLst>
                  <a:ext uri="{FF2B5EF4-FFF2-40B4-BE49-F238E27FC236}">
                    <a16:creationId xmlns:a16="http://schemas.microsoft.com/office/drawing/2014/main" id="{C50B27F6-7E0A-C6F3-A56D-CB76E9C33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220582" y="3392350"/>
                <a:ext cx="225551" cy="225551"/>
              </a:xfrm>
              <a:prstGeom prst="rect">
                <a:avLst/>
              </a:prstGeom>
            </p:spPr>
          </p:pic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B92334E-05B1-1D66-4783-823EF67B3C3C}"/>
                </a:ext>
              </a:extLst>
            </p:cNvPr>
            <p:cNvGrpSpPr/>
            <p:nvPr/>
          </p:nvGrpSpPr>
          <p:grpSpPr>
            <a:xfrm>
              <a:off x="7871952" y="4312807"/>
              <a:ext cx="225551" cy="225551"/>
              <a:chOff x="8220582" y="3392350"/>
              <a:chExt cx="225551" cy="225551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A763137-A9E4-F1CF-5BE0-0EF1B934619F}"/>
                  </a:ext>
                </a:extLst>
              </p:cNvPr>
              <p:cNvSpPr/>
              <p:nvPr/>
            </p:nvSpPr>
            <p:spPr bwMode="auto">
              <a:xfrm>
                <a:off x="8247474" y="3419242"/>
                <a:ext cx="171766" cy="171766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38" name="Graphic 137" descr="Badge New with solid fill">
                <a:extLst>
                  <a:ext uri="{FF2B5EF4-FFF2-40B4-BE49-F238E27FC236}">
                    <a16:creationId xmlns:a16="http://schemas.microsoft.com/office/drawing/2014/main" id="{5B4426CB-3896-40AD-1773-4E12850F5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220582" y="3392350"/>
                <a:ext cx="225551" cy="225551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324DF-8829-C3E7-B423-1372D5627FDE}"/>
                </a:ext>
              </a:extLst>
            </p:cNvPr>
            <p:cNvGrpSpPr/>
            <p:nvPr/>
          </p:nvGrpSpPr>
          <p:grpSpPr>
            <a:xfrm>
              <a:off x="7871952" y="5106891"/>
              <a:ext cx="225551" cy="225551"/>
              <a:chOff x="8220582" y="3392350"/>
              <a:chExt cx="225551" cy="225551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5F00DF8-008B-4850-08D9-6198665AF838}"/>
                  </a:ext>
                </a:extLst>
              </p:cNvPr>
              <p:cNvSpPr/>
              <p:nvPr/>
            </p:nvSpPr>
            <p:spPr bwMode="auto">
              <a:xfrm>
                <a:off x="8247474" y="3419242"/>
                <a:ext cx="171766" cy="171766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36" name="Graphic 135" descr="Badge New with solid fill">
                <a:extLst>
                  <a:ext uri="{FF2B5EF4-FFF2-40B4-BE49-F238E27FC236}">
                    <a16:creationId xmlns:a16="http://schemas.microsoft.com/office/drawing/2014/main" id="{7B5DE251-E275-2200-C164-DCD2041E2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220582" y="3392350"/>
                <a:ext cx="225551" cy="225551"/>
              </a:xfrm>
              <a:prstGeom prst="rect">
                <a:avLst/>
              </a:prstGeom>
            </p:spPr>
          </p:pic>
        </p:grp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A11A2C9-6ACE-9BA4-EF0B-2EB18436C226}"/>
              </a:ext>
            </a:extLst>
          </p:cNvPr>
          <p:cNvSpPr/>
          <p:nvPr/>
        </p:nvSpPr>
        <p:spPr>
          <a:xfrm>
            <a:off x="10556718" y="3697444"/>
            <a:ext cx="122180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Innovation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Security</a:t>
            </a:r>
          </a:p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Securing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asset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0078D4"/>
                    </a:gs>
                    <a:gs pos="1000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8859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54" grpId="0" animBg="1"/>
      <p:bldP spid="89" grpId="0"/>
      <p:bldP spid="90" grpId="0"/>
      <p:bldP spid="113" grpId="0"/>
      <p:bldP spid="127" grpId="0" animBg="1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F7495-B13B-B344-1FE9-E2CA77E02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Implementation Model (3 pillars)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3A513394-7860-9CD2-E257-CDDA6CD695CB}"/>
              </a:ext>
            </a:extLst>
          </p:cNvPr>
          <p:cNvSpPr/>
          <p:nvPr/>
        </p:nvSpPr>
        <p:spPr bwMode="auto">
          <a:xfrm>
            <a:off x="704192" y="1870841"/>
            <a:ext cx="11487807" cy="3921409"/>
          </a:xfrm>
          <a:prstGeom prst="roundRect">
            <a:avLst>
              <a:gd name="adj" fmla="val 34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0ADB3-6395-EE2B-09A6-67A297EFCCDE}"/>
              </a:ext>
            </a:extLst>
          </p:cNvPr>
          <p:cNvSpPr/>
          <p:nvPr/>
        </p:nvSpPr>
        <p:spPr bwMode="auto">
          <a:xfrm>
            <a:off x="4515889" y="1847550"/>
            <a:ext cx="3522010" cy="112250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46304" rIns="9144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Operational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</a:b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Integrate into Organization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E4FE0-9C41-6B07-258D-AF7A13E63ED6}"/>
              </a:ext>
            </a:extLst>
          </p:cNvPr>
          <p:cNvSpPr/>
          <p:nvPr/>
        </p:nvSpPr>
        <p:spPr bwMode="auto">
          <a:xfrm>
            <a:off x="8252610" y="1862094"/>
            <a:ext cx="3717152" cy="112250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46304" rIns="9144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Operating Model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Monitor and Adjust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0B709B-4AD8-8459-446B-D72632507BBC}"/>
              </a:ext>
            </a:extLst>
          </p:cNvPr>
          <p:cNvSpPr/>
          <p:nvPr/>
        </p:nvSpPr>
        <p:spPr bwMode="auto">
          <a:xfrm>
            <a:off x="805670" y="1866788"/>
            <a:ext cx="3522010" cy="112250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46304" rIns="9144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Strategic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</a:b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Set the Direction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6D9585-ED43-3936-E92A-715D2C1254BB}"/>
              </a:ext>
            </a:extLst>
          </p:cNvPr>
          <p:cNvSpPr/>
          <p:nvPr/>
        </p:nvSpPr>
        <p:spPr bwMode="auto">
          <a:xfrm>
            <a:off x="805720" y="3253700"/>
            <a:ext cx="3525403" cy="2333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Mission, Vision, Goals, and Capabilities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Align strategic models to market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Build &amp; update agile roadmaps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396E98-469A-C44A-8E66-8AEABAD17808}"/>
              </a:ext>
            </a:extLst>
          </p:cNvPr>
          <p:cNvSpPr/>
          <p:nvPr/>
        </p:nvSpPr>
        <p:spPr bwMode="auto">
          <a:xfrm>
            <a:off x="4516944" y="3253700"/>
            <a:ext cx="3525403" cy="2333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Provide products (goods) and services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Set up organizational structure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Set up functions to enable capabilities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B6D50-4BC9-4DD2-4B07-AB4D76E5AA66}"/>
              </a:ext>
            </a:extLst>
          </p:cNvPr>
          <p:cNvSpPr/>
          <p:nvPr/>
        </p:nvSpPr>
        <p:spPr bwMode="auto">
          <a:xfrm>
            <a:off x="8267252" y="3253039"/>
            <a:ext cx="3705237" cy="23204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Governance (translate goals to principles and policies &amp; monitor)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Organizational culture</a:t>
            </a:r>
          </a:p>
        </p:txBody>
      </p:sp>
    </p:spTree>
    <p:extLst>
      <p:ext uri="{BB962C8B-B14F-4D97-AF65-F5344CB8AC3E}">
        <p14:creationId xmlns:p14="http://schemas.microsoft.com/office/powerpoint/2010/main" val="23123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4497C1-9F3E-650E-D91E-7B904CAFC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Zero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7AAC1-D54C-91D2-9F5C-5131730653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CRQ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8ED58-ACD1-4E0F-2D85-B84F8BE376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Assumptions behind Zero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success</a:t>
            </a:r>
          </a:p>
          <a:p>
            <a:endParaRPr lang="en-US" dirty="0"/>
          </a:p>
          <a:p>
            <a:r>
              <a:rPr lang="en-US" dirty="0"/>
              <a:t>Advocate for simplicity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role of security team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for security champions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Zero Trust as a continuous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of current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Adoption of new tools and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as a “team sport”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674DE-0AAF-F1AC-8D0D-A7AB3907EC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Assumptions behind CRQ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Prevalence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Consistency in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Advocate for objective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subjective value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for security champions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CRQ as a mindset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“Risk” as a singular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Broad organizational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as a “team sport”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DB3D-F67B-9130-241D-D935BDCD493A}"/>
              </a:ext>
            </a:extLst>
          </p:cNvPr>
          <p:cNvSpPr txBox="1"/>
          <p:nvPr/>
        </p:nvSpPr>
        <p:spPr>
          <a:xfrm>
            <a:off x="1745671" y="0"/>
            <a:ext cx="960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Implementing Zero Trust with CRQ: Cultural Changes</a:t>
            </a:r>
          </a:p>
        </p:txBody>
      </p:sp>
    </p:spTree>
    <p:extLst>
      <p:ext uri="{BB962C8B-B14F-4D97-AF65-F5344CB8AC3E}">
        <p14:creationId xmlns:p14="http://schemas.microsoft.com/office/powerpoint/2010/main" val="23905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264741"/>
      </a:dk2>
      <a:lt2>
        <a:srgbClr val="FFFFFF"/>
      </a:lt2>
      <a:accent1>
        <a:srgbClr val="264741"/>
      </a:accent1>
      <a:accent2>
        <a:srgbClr val="F79256"/>
      </a:accent2>
      <a:accent3>
        <a:srgbClr val="808080"/>
      </a:accent3>
      <a:accent4>
        <a:srgbClr val="F79256"/>
      </a:accent4>
      <a:accent5>
        <a:srgbClr val="8AC2BA"/>
      </a:accent5>
      <a:accent6>
        <a:srgbClr val="F79256"/>
      </a:accent6>
      <a:hlink>
        <a:srgbClr val="808080"/>
      </a:hlink>
      <a:folHlink>
        <a:srgbClr val="8AC2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815</Words>
  <Application>Microsoft Macintosh PowerPoint</Application>
  <PresentationFormat>Widescreen</PresentationFormat>
  <Paragraphs>177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Michroma</vt:lpstr>
      <vt:lpstr>Roboto</vt:lpstr>
      <vt:lpstr>Roboto Light</vt:lpstr>
      <vt:lpstr>Segoe UI</vt:lpstr>
      <vt:lpstr>Segoe UI Semibold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JoLynn Blatz</cp:lastModifiedBy>
  <cp:revision>24</cp:revision>
  <dcterms:created xsi:type="dcterms:W3CDTF">1900-01-01T06:00:00Z</dcterms:created>
  <dcterms:modified xsi:type="dcterms:W3CDTF">2025-04-17T18:39:04Z</dcterms:modified>
</cp:coreProperties>
</file>