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13"/>
  </p:notesMasterIdLst>
  <p:sldIdLst>
    <p:sldId id="4888" r:id="rId3"/>
    <p:sldId id="1444" r:id="rId4"/>
    <p:sldId id="1443" r:id="rId5"/>
    <p:sldId id="256" r:id="rId6"/>
    <p:sldId id="257" r:id="rId7"/>
    <p:sldId id="4885" r:id="rId8"/>
    <p:sldId id="267" r:id="rId9"/>
    <p:sldId id="1438" r:id="rId10"/>
    <p:sldId id="261" r:id="rId11"/>
    <p:sldId id="323" r:id="rId12"/>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74B86B-051A-4E2A-8288-79EC4C5BECE4}">
          <p14:sldIdLst>
            <p14:sldId id="4888"/>
            <p14:sldId id="1444"/>
            <p14:sldId id="1443"/>
            <p14:sldId id="256"/>
            <p14:sldId id="257"/>
            <p14:sldId id="4885"/>
            <p14:sldId id="267"/>
            <p14:sldId id="1438"/>
            <p14:sldId id="261"/>
            <p14:sldId id="32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Bader" initials="LB" lastIdx="3" clrIdx="0">
    <p:extLst>
      <p:ext uri="{19B8F6BF-5375-455C-9EA6-DF929625EA0E}">
        <p15:presenceInfo xmlns:p15="http://schemas.microsoft.com/office/powerpoint/2012/main" userId="S::lbader@risklens.com::a5b6ab63-ee74-4772-88c4-23cf44cfca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8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02" autoAdjust="0"/>
    <p:restoredTop sz="96395" autoAdjust="0"/>
  </p:normalViewPr>
  <p:slideViewPr>
    <p:cSldViewPr snapToGrid="0">
      <p:cViewPr varScale="1">
        <p:scale>
          <a:sx n="111" d="100"/>
          <a:sy n="111" d="100"/>
        </p:scale>
        <p:origin x="1014"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Universities</c:v>
                </c:pt>
              </c:strCache>
            </c:strRef>
          </c:tx>
          <c:spPr>
            <a:solidFill>
              <a:schemeClr val="accent1"/>
            </a:solidFill>
            <a:ln>
              <a:noFill/>
            </a:ln>
            <a:effectLst/>
          </c:spPr>
          <c:invertIfNegative val="0"/>
          <c:cat>
            <c:strRef>
              <c:f>Sheet1!$A$2:$A$4</c:f>
              <c:strCache>
                <c:ptCount val="3"/>
                <c:pt idx="0">
                  <c:v>2017</c:v>
                </c:pt>
                <c:pt idx="1">
                  <c:v>2018</c:v>
                </c:pt>
                <c:pt idx="2">
                  <c:v>2019</c:v>
                </c:pt>
              </c:strCache>
            </c:strRef>
          </c:cat>
          <c:val>
            <c:numRef>
              <c:f>Sheet1!$B$2:$B$4</c:f>
              <c:numCache>
                <c:formatCode>General</c:formatCode>
                <c:ptCount val="3"/>
                <c:pt idx="0">
                  <c:v>5</c:v>
                </c:pt>
                <c:pt idx="1">
                  <c:v>15</c:v>
                </c:pt>
                <c:pt idx="2">
                  <c:v>30</c:v>
                </c:pt>
              </c:numCache>
            </c:numRef>
          </c:val>
          <c:extLst>
            <c:ext xmlns:c16="http://schemas.microsoft.com/office/drawing/2014/chart" uri="{C3380CC4-5D6E-409C-BE32-E72D297353CC}">
              <c16:uniqueId val="{00000002-1ED4-4E55-9C6E-BEC25FA1F2E6}"/>
            </c:ext>
          </c:extLst>
        </c:ser>
        <c:dLbls>
          <c:showLegendKey val="0"/>
          <c:showVal val="0"/>
          <c:showCatName val="0"/>
          <c:showSerName val="0"/>
          <c:showPercent val="0"/>
          <c:showBubbleSize val="0"/>
        </c:dLbls>
        <c:gapWidth val="219"/>
        <c:overlap val="-27"/>
        <c:axId val="1055727903"/>
        <c:axId val="1051047183"/>
      </c:barChart>
      <c:catAx>
        <c:axId val="1055727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051047183"/>
        <c:crosses val="autoZero"/>
        <c:auto val="1"/>
        <c:lblAlgn val="ctr"/>
        <c:lblOffset val="100"/>
        <c:noMultiLvlLbl val="0"/>
      </c:catAx>
      <c:valAx>
        <c:axId val="1051047183"/>
        <c:scaling>
          <c:orientation val="minMax"/>
        </c:scaling>
        <c:delete val="1"/>
        <c:axPos val="l"/>
        <c:numFmt formatCode="General" sourceLinked="1"/>
        <c:majorTickMark val="none"/>
        <c:minorTickMark val="none"/>
        <c:tickLblPos val="nextTo"/>
        <c:crossAx val="1055727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513BFB-BE37-47D6-9B1E-68E0A8B4FA98}"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n-US"/>
        </a:p>
      </dgm:t>
    </dgm:pt>
    <dgm:pt modelId="{DADA2F4B-7828-4BD8-B5EE-8AC470584F11}">
      <dgm:prSet/>
      <dgm:spPr/>
      <dgm:t>
        <a:bodyPr/>
        <a:lstStyle/>
        <a:p>
          <a:r>
            <a:rPr lang="en-US" dirty="0"/>
            <a:t>Membership</a:t>
          </a:r>
        </a:p>
      </dgm:t>
    </dgm:pt>
    <dgm:pt modelId="{8963027A-E9DD-4F4F-B95D-27E10440759E}" type="parTrans" cxnId="{37CF2339-A6E7-4FFA-AB33-B764BA11B461}">
      <dgm:prSet/>
      <dgm:spPr/>
      <dgm:t>
        <a:bodyPr/>
        <a:lstStyle/>
        <a:p>
          <a:endParaRPr lang="en-US"/>
        </a:p>
      </dgm:t>
    </dgm:pt>
    <dgm:pt modelId="{24DF144D-D560-4EF2-A4BD-75FBB88001E1}" type="sibTrans" cxnId="{37CF2339-A6E7-4FFA-AB33-B764BA11B461}">
      <dgm:prSet/>
      <dgm:spPr/>
      <dgm:t>
        <a:bodyPr/>
        <a:lstStyle/>
        <a:p>
          <a:endParaRPr lang="en-US"/>
        </a:p>
      </dgm:t>
    </dgm:pt>
    <dgm:pt modelId="{64DA3D84-FB34-4307-9BE1-A33F765FF085}">
      <dgm:prSet/>
      <dgm:spPr/>
      <dgm:t>
        <a:bodyPr/>
        <a:lstStyle/>
        <a:p>
          <a:r>
            <a:rPr lang="en-US" dirty="0"/>
            <a:t>Partnership</a:t>
          </a:r>
        </a:p>
      </dgm:t>
    </dgm:pt>
    <dgm:pt modelId="{FD1F2838-30EC-4F72-972B-F7DE771AA960}" type="parTrans" cxnId="{6020E895-17A8-4BC6-96F7-7E20C93CE275}">
      <dgm:prSet/>
      <dgm:spPr/>
      <dgm:t>
        <a:bodyPr/>
        <a:lstStyle/>
        <a:p>
          <a:endParaRPr lang="en-US"/>
        </a:p>
      </dgm:t>
    </dgm:pt>
    <dgm:pt modelId="{7D3CCC08-B104-45C4-BF0D-DDF6C9C6CC6F}" type="sibTrans" cxnId="{6020E895-17A8-4BC6-96F7-7E20C93CE275}">
      <dgm:prSet/>
      <dgm:spPr/>
      <dgm:t>
        <a:bodyPr/>
        <a:lstStyle/>
        <a:p>
          <a:endParaRPr lang="en-US"/>
        </a:p>
      </dgm:t>
    </dgm:pt>
    <dgm:pt modelId="{3142B055-3546-4969-8692-25F0913AF2A1}">
      <dgm:prSet/>
      <dgm:spPr/>
      <dgm:t>
        <a:bodyPr/>
        <a:lstStyle/>
        <a:p>
          <a:r>
            <a:rPr lang="en-US" dirty="0"/>
            <a:t>Local Volunteer Roles</a:t>
          </a:r>
        </a:p>
        <a:p>
          <a:r>
            <a:rPr lang="en-US" dirty="0"/>
            <a:t>(un-official) </a:t>
          </a:r>
        </a:p>
      </dgm:t>
    </dgm:pt>
    <dgm:pt modelId="{8F43A3E3-CD13-41E7-94A2-B8DC30F7AFCD}" type="parTrans" cxnId="{FCA096E2-F9FF-4ADB-85A4-CB58E7DFA613}">
      <dgm:prSet/>
      <dgm:spPr/>
      <dgm:t>
        <a:bodyPr/>
        <a:lstStyle/>
        <a:p>
          <a:endParaRPr lang="en-US"/>
        </a:p>
      </dgm:t>
    </dgm:pt>
    <dgm:pt modelId="{C7E037C2-E6C9-41BB-A988-0241B9664548}" type="sibTrans" cxnId="{FCA096E2-F9FF-4ADB-85A4-CB58E7DFA613}">
      <dgm:prSet/>
      <dgm:spPr/>
      <dgm:t>
        <a:bodyPr/>
        <a:lstStyle/>
        <a:p>
          <a:endParaRPr lang="en-US"/>
        </a:p>
      </dgm:t>
    </dgm:pt>
    <dgm:pt modelId="{4D38919B-78E0-442F-A9F5-5C10459A6C01}">
      <dgm:prSet/>
      <dgm:spPr/>
      <dgm:t>
        <a:bodyPr/>
        <a:lstStyle/>
        <a:p>
          <a:r>
            <a:rPr lang="en-US" dirty="0"/>
            <a:t>Vice-Chair (6)  </a:t>
          </a:r>
        </a:p>
        <a:p>
          <a:r>
            <a:rPr lang="en-US" dirty="0"/>
            <a:t>(Cols, Cincy, Cleve)</a:t>
          </a:r>
        </a:p>
      </dgm:t>
    </dgm:pt>
    <dgm:pt modelId="{76B18277-2F04-4C1B-A2CB-38FCA7453D6E}" type="parTrans" cxnId="{85AD8C19-BC2F-409C-B152-44ADB405C138}">
      <dgm:prSet/>
      <dgm:spPr/>
      <dgm:t>
        <a:bodyPr/>
        <a:lstStyle/>
        <a:p>
          <a:endParaRPr lang="en-US"/>
        </a:p>
      </dgm:t>
    </dgm:pt>
    <dgm:pt modelId="{80F94918-BC0A-4657-85A0-5C15B462B5D0}" type="sibTrans" cxnId="{85AD8C19-BC2F-409C-B152-44ADB405C138}">
      <dgm:prSet/>
      <dgm:spPr/>
      <dgm:t>
        <a:bodyPr/>
        <a:lstStyle/>
        <a:p>
          <a:endParaRPr lang="en-US"/>
        </a:p>
      </dgm:t>
    </dgm:pt>
    <dgm:pt modelId="{A2F35222-FAB5-4E49-BC37-D0A8050E906A}">
      <dgm:prSet/>
      <dgm:spPr/>
      <dgm:t>
        <a:bodyPr/>
        <a:lstStyle/>
        <a:p>
          <a:r>
            <a:rPr lang="en-US"/>
            <a:t>Program Committee (3)</a:t>
          </a:r>
        </a:p>
      </dgm:t>
    </dgm:pt>
    <dgm:pt modelId="{BD79CB22-898D-49CE-BEA5-008138A3E78A}" type="parTrans" cxnId="{E73A8CDC-AD4A-4D8A-80B1-93EF139B9A7F}">
      <dgm:prSet/>
      <dgm:spPr/>
      <dgm:t>
        <a:bodyPr/>
        <a:lstStyle/>
        <a:p>
          <a:endParaRPr lang="en-US"/>
        </a:p>
      </dgm:t>
    </dgm:pt>
    <dgm:pt modelId="{E1D0450A-6607-4BB1-897A-5C1E715F1332}" type="sibTrans" cxnId="{E73A8CDC-AD4A-4D8A-80B1-93EF139B9A7F}">
      <dgm:prSet/>
      <dgm:spPr/>
      <dgm:t>
        <a:bodyPr/>
        <a:lstStyle/>
        <a:p>
          <a:endParaRPr lang="en-US"/>
        </a:p>
      </dgm:t>
    </dgm:pt>
    <dgm:pt modelId="{CC1AB9D0-03DF-4E24-B42E-4C43E3CF5028}">
      <dgm:prSet/>
      <dgm:spPr/>
      <dgm:t>
        <a:bodyPr/>
        <a:lstStyle/>
        <a:p>
          <a:r>
            <a:rPr lang="en-US"/>
            <a:t>Meeting Logistics (1) </a:t>
          </a:r>
        </a:p>
      </dgm:t>
    </dgm:pt>
    <dgm:pt modelId="{DFB06772-48F0-4692-9708-2127CFEF7B18}" type="parTrans" cxnId="{BE04560A-6CDF-4BA2-9B4A-E647564B4B76}">
      <dgm:prSet/>
      <dgm:spPr/>
      <dgm:t>
        <a:bodyPr/>
        <a:lstStyle/>
        <a:p>
          <a:endParaRPr lang="en-US"/>
        </a:p>
      </dgm:t>
    </dgm:pt>
    <dgm:pt modelId="{DBC28ABB-790A-4504-9067-7F23D9B01D40}" type="sibTrans" cxnId="{BE04560A-6CDF-4BA2-9B4A-E647564B4B76}">
      <dgm:prSet/>
      <dgm:spPr/>
      <dgm:t>
        <a:bodyPr/>
        <a:lstStyle/>
        <a:p>
          <a:endParaRPr lang="en-US"/>
        </a:p>
      </dgm:t>
    </dgm:pt>
    <dgm:pt modelId="{D6E1DE1B-DBFA-4A17-83DE-0A9DD543D86D}" type="pres">
      <dgm:prSet presAssocID="{06513BFB-BE37-47D6-9B1E-68E0A8B4FA98}" presName="hierChild1" presStyleCnt="0">
        <dgm:presLayoutVars>
          <dgm:chPref val="1"/>
          <dgm:dir/>
          <dgm:animOne val="branch"/>
          <dgm:animLvl val="lvl"/>
          <dgm:resizeHandles/>
        </dgm:presLayoutVars>
      </dgm:prSet>
      <dgm:spPr/>
    </dgm:pt>
    <dgm:pt modelId="{A6FEF3FC-2111-434A-9897-DD3535A5402C}" type="pres">
      <dgm:prSet presAssocID="{DADA2F4B-7828-4BD8-B5EE-8AC470584F11}" presName="hierRoot1" presStyleCnt="0"/>
      <dgm:spPr/>
    </dgm:pt>
    <dgm:pt modelId="{ADA15FD0-A6D5-4BE9-81D2-4B93D78C0512}" type="pres">
      <dgm:prSet presAssocID="{DADA2F4B-7828-4BD8-B5EE-8AC470584F11}" presName="composite" presStyleCnt="0"/>
      <dgm:spPr/>
    </dgm:pt>
    <dgm:pt modelId="{663D698E-72B1-4A20-AD8D-4FB31355AD5E}" type="pres">
      <dgm:prSet presAssocID="{DADA2F4B-7828-4BD8-B5EE-8AC470584F11}" presName="background" presStyleLbl="node0" presStyleIdx="0" presStyleCnt="3"/>
      <dgm:spPr/>
    </dgm:pt>
    <dgm:pt modelId="{5DE287F0-0AA7-4FD9-B567-04754728B94B}" type="pres">
      <dgm:prSet presAssocID="{DADA2F4B-7828-4BD8-B5EE-8AC470584F11}" presName="text" presStyleLbl="fgAcc0" presStyleIdx="0" presStyleCnt="3">
        <dgm:presLayoutVars>
          <dgm:chPref val="3"/>
        </dgm:presLayoutVars>
      </dgm:prSet>
      <dgm:spPr/>
    </dgm:pt>
    <dgm:pt modelId="{49D9477D-06B2-4BBF-A040-3E5CAFED8056}" type="pres">
      <dgm:prSet presAssocID="{DADA2F4B-7828-4BD8-B5EE-8AC470584F11}" presName="hierChild2" presStyleCnt="0"/>
      <dgm:spPr/>
    </dgm:pt>
    <dgm:pt modelId="{10EBD677-1F6A-40A4-AF93-87A2F1E339C3}" type="pres">
      <dgm:prSet presAssocID="{64DA3D84-FB34-4307-9BE1-A33F765FF085}" presName="hierRoot1" presStyleCnt="0"/>
      <dgm:spPr/>
    </dgm:pt>
    <dgm:pt modelId="{FF39E7C8-A0BA-4B41-8410-387454FEEF05}" type="pres">
      <dgm:prSet presAssocID="{64DA3D84-FB34-4307-9BE1-A33F765FF085}" presName="composite" presStyleCnt="0"/>
      <dgm:spPr/>
    </dgm:pt>
    <dgm:pt modelId="{5800BD6F-0734-4658-9C90-83B109073647}" type="pres">
      <dgm:prSet presAssocID="{64DA3D84-FB34-4307-9BE1-A33F765FF085}" presName="background" presStyleLbl="node0" presStyleIdx="1" presStyleCnt="3"/>
      <dgm:spPr/>
    </dgm:pt>
    <dgm:pt modelId="{B41903A5-BBB6-4A6E-89E1-B20128448391}" type="pres">
      <dgm:prSet presAssocID="{64DA3D84-FB34-4307-9BE1-A33F765FF085}" presName="text" presStyleLbl="fgAcc0" presStyleIdx="1" presStyleCnt="3">
        <dgm:presLayoutVars>
          <dgm:chPref val="3"/>
        </dgm:presLayoutVars>
      </dgm:prSet>
      <dgm:spPr/>
    </dgm:pt>
    <dgm:pt modelId="{F01DEE8C-88E6-44D7-B50F-5B43A6C90E73}" type="pres">
      <dgm:prSet presAssocID="{64DA3D84-FB34-4307-9BE1-A33F765FF085}" presName="hierChild2" presStyleCnt="0"/>
      <dgm:spPr/>
    </dgm:pt>
    <dgm:pt modelId="{CEEE8375-021C-45FF-BFD8-363F3DE1A1CC}" type="pres">
      <dgm:prSet presAssocID="{3142B055-3546-4969-8692-25F0913AF2A1}" presName="hierRoot1" presStyleCnt="0"/>
      <dgm:spPr/>
    </dgm:pt>
    <dgm:pt modelId="{EC289366-4AAE-4BBC-9CE8-5B86CCD14555}" type="pres">
      <dgm:prSet presAssocID="{3142B055-3546-4969-8692-25F0913AF2A1}" presName="composite" presStyleCnt="0"/>
      <dgm:spPr/>
    </dgm:pt>
    <dgm:pt modelId="{2B7055A9-EECE-4A7D-BAE3-10051BD0E4CD}" type="pres">
      <dgm:prSet presAssocID="{3142B055-3546-4969-8692-25F0913AF2A1}" presName="background" presStyleLbl="node0" presStyleIdx="2" presStyleCnt="3"/>
      <dgm:spPr/>
    </dgm:pt>
    <dgm:pt modelId="{E5D37282-4FD8-41CF-A630-B06A25C0B545}" type="pres">
      <dgm:prSet presAssocID="{3142B055-3546-4969-8692-25F0913AF2A1}" presName="text" presStyleLbl="fgAcc0" presStyleIdx="2" presStyleCnt="3">
        <dgm:presLayoutVars>
          <dgm:chPref val="3"/>
        </dgm:presLayoutVars>
      </dgm:prSet>
      <dgm:spPr/>
    </dgm:pt>
    <dgm:pt modelId="{991FCCA9-98EA-4C84-A376-8C1CFAF2DBCB}" type="pres">
      <dgm:prSet presAssocID="{3142B055-3546-4969-8692-25F0913AF2A1}" presName="hierChild2" presStyleCnt="0"/>
      <dgm:spPr/>
    </dgm:pt>
    <dgm:pt modelId="{E1A23C2A-9EEB-4F1C-832D-742E11740B2D}" type="pres">
      <dgm:prSet presAssocID="{76B18277-2F04-4C1B-A2CB-38FCA7453D6E}" presName="Name10" presStyleLbl="parChTrans1D2" presStyleIdx="0" presStyleCnt="3"/>
      <dgm:spPr/>
    </dgm:pt>
    <dgm:pt modelId="{52D629D5-1D33-4EDD-ABF5-D5CC4D753196}" type="pres">
      <dgm:prSet presAssocID="{4D38919B-78E0-442F-A9F5-5C10459A6C01}" presName="hierRoot2" presStyleCnt="0"/>
      <dgm:spPr/>
    </dgm:pt>
    <dgm:pt modelId="{B4F81535-C2E3-419D-8E9D-0ED8A8D6840A}" type="pres">
      <dgm:prSet presAssocID="{4D38919B-78E0-442F-A9F5-5C10459A6C01}" presName="composite2" presStyleCnt="0"/>
      <dgm:spPr/>
    </dgm:pt>
    <dgm:pt modelId="{93206CF4-AB64-4B09-AD77-F7878C39EAA8}" type="pres">
      <dgm:prSet presAssocID="{4D38919B-78E0-442F-A9F5-5C10459A6C01}" presName="background2" presStyleLbl="node2" presStyleIdx="0" presStyleCnt="3"/>
      <dgm:spPr/>
    </dgm:pt>
    <dgm:pt modelId="{A37F3D91-DCA2-4106-829C-B13E87F0DFD2}" type="pres">
      <dgm:prSet presAssocID="{4D38919B-78E0-442F-A9F5-5C10459A6C01}" presName="text2" presStyleLbl="fgAcc2" presStyleIdx="0" presStyleCnt="3">
        <dgm:presLayoutVars>
          <dgm:chPref val="3"/>
        </dgm:presLayoutVars>
      </dgm:prSet>
      <dgm:spPr/>
    </dgm:pt>
    <dgm:pt modelId="{CAF77888-DF77-46AA-A4D6-E8EB8DD1253D}" type="pres">
      <dgm:prSet presAssocID="{4D38919B-78E0-442F-A9F5-5C10459A6C01}" presName="hierChild3" presStyleCnt="0"/>
      <dgm:spPr/>
    </dgm:pt>
    <dgm:pt modelId="{7DBA2B26-4E0F-44F2-AFA9-1FAEDED22EC0}" type="pres">
      <dgm:prSet presAssocID="{BD79CB22-898D-49CE-BEA5-008138A3E78A}" presName="Name10" presStyleLbl="parChTrans1D2" presStyleIdx="1" presStyleCnt="3"/>
      <dgm:spPr/>
    </dgm:pt>
    <dgm:pt modelId="{A8EC83BE-396D-4275-BC19-9DC710F3F125}" type="pres">
      <dgm:prSet presAssocID="{A2F35222-FAB5-4E49-BC37-D0A8050E906A}" presName="hierRoot2" presStyleCnt="0"/>
      <dgm:spPr/>
    </dgm:pt>
    <dgm:pt modelId="{714D13B1-7FF4-4AC5-8EB2-AD4C6810C424}" type="pres">
      <dgm:prSet presAssocID="{A2F35222-FAB5-4E49-BC37-D0A8050E906A}" presName="composite2" presStyleCnt="0"/>
      <dgm:spPr/>
    </dgm:pt>
    <dgm:pt modelId="{53C45D5F-6EBF-4CE6-8C58-7449B9C55736}" type="pres">
      <dgm:prSet presAssocID="{A2F35222-FAB5-4E49-BC37-D0A8050E906A}" presName="background2" presStyleLbl="node2" presStyleIdx="1" presStyleCnt="3"/>
      <dgm:spPr/>
    </dgm:pt>
    <dgm:pt modelId="{2709F7F1-0201-487A-8E83-858A66784B0A}" type="pres">
      <dgm:prSet presAssocID="{A2F35222-FAB5-4E49-BC37-D0A8050E906A}" presName="text2" presStyleLbl="fgAcc2" presStyleIdx="1" presStyleCnt="3">
        <dgm:presLayoutVars>
          <dgm:chPref val="3"/>
        </dgm:presLayoutVars>
      </dgm:prSet>
      <dgm:spPr/>
    </dgm:pt>
    <dgm:pt modelId="{4F69ACDB-625B-4322-B819-29675DDC6E18}" type="pres">
      <dgm:prSet presAssocID="{A2F35222-FAB5-4E49-BC37-D0A8050E906A}" presName="hierChild3" presStyleCnt="0"/>
      <dgm:spPr/>
    </dgm:pt>
    <dgm:pt modelId="{C351E906-C99D-4D8D-B104-13A28DEAB801}" type="pres">
      <dgm:prSet presAssocID="{DFB06772-48F0-4692-9708-2127CFEF7B18}" presName="Name10" presStyleLbl="parChTrans1D2" presStyleIdx="2" presStyleCnt="3"/>
      <dgm:spPr/>
    </dgm:pt>
    <dgm:pt modelId="{555EA1A3-2167-431E-8079-287D731713BD}" type="pres">
      <dgm:prSet presAssocID="{CC1AB9D0-03DF-4E24-B42E-4C43E3CF5028}" presName="hierRoot2" presStyleCnt="0"/>
      <dgm:spPr/>
    </dgm:pt>
    <dgm:pt modelId="{474C17EB-0A12-47A0-9B69-8E2875D94723}" type="pres">
      <dgm:prSet presAssocID="{CC1AB9D0-03DF-4E24-B42E-4C43E3CF5028}" presName="composite2" presStyleCnt="0"/>
      <dgm:spPr/>
    </dgm:pt>
    <dgm:pt modelId="{D27FB7F0-7A37-4FDF-97D4-440C84296987}" type="pres">
      <dgm:prSet presAssocID="{CC1AB9D0-03DF-4E24-B42E-4C43E3CF5028}" presName="background2" presStyleLbl="node2" presStyleIdx="2" presStyleCnt="3"/>
      <dgm:spPr/>
    </dgm:pt>
    <dgm:pt modelId="{93BF5DC7-3FAD-4EEF-894D-254D2CD8B27F}" type="pres">
      <dgm:prSet presAssocID="{CC1AB9D0-03DF-4E24-B42E-4C43E3CF5028}" presName="text2" presStyleLbl="fgAcc2" presStyleIdx="2" presStyleCnt="3">
        <dgm:presLayoutVars>
          <dgm:chPref val="3"/>
        </dgm:presLayoutVars>
      </dgm:prSet>
      <dgm:spPr/>
    </dgm:pt>
    <dgm:pt modelId="{DC057970-63CE-4431-8370-BEFDA0800C61}" type="pres">
      <dgm:prSet presAssocID="{CC1AB9D0-03DF-4E24-B42E-4C43E3CF5028}" presName="hierChild3" presStyleCnt="0"/>
      <dgm:spPr/>
    </dgm:pt>
  </dgm:ptLst>
  <dgm:cxnLst>
    <dgm:cxn modelId="{BE04560A-6CDF-4BA2-9B4A-E647564B4B76}" srcId="{3142B055-3546-4969-8692-25F0913AF2A1}" destId="{CC1AB9D0-03DF-4E24-B42E-4C43E3CF5028}" srcOrd="2" destOrd="0" parTransId="{DFB06772-48F0-4692-9708-2127CFEF7B18}" sibTransId="{DBC28ABB-790A-4504-9067-7F23D9B01D40}"/>
    <dgm:cxn modelId="{4540540C-201B-46FE-BE64-4BD23F42E80E}" type="presOf" srcId="{4D38919B-78E0-442F-A9F5-5C10459A6C01}" destId="{A37F3D91-DCA2-4106-829C-B13E87F0DFD2}" srcOrd="0" destOrd="0" presId="urn:microsoft.com/office/officeart/2005/8/layout/hierarchy1"/>
    <dgm:cxn modelId="{85AD8C19-BC2F-409C-B152-44ADB405C138}" srcId="{3142B055-3546-4969-8692-25F0913AF2A1}" destId="{4D38919B-78E0-442F-A9F5-5C10459A6C01}" srcOrd="0" destOrd="0" parTransId="{76B18277-2F04-4C1B-A2CB-38FCA7453D6E}" sibTransId="{80F94918-BC0A-4657-85A0-5C15B462B5D0}"/>
    <dgm:cxn modelId="{EA3AC736-D4B1-40BC-B20F-0E30A294AD30}" type="presOf" srcId="{BD79CB22-898D-49CE-BEA5-008138A3E78A}" destId="{7DBA2B26-4E0F-44F2-AFA9-1FAEDED22EC0}" srcOrd="0" destOrd="0" presId="urn:microsoft.com/office/officeart/2005/8/layout/hierarchy1"/>
    <dgm:cxn modelId="{37CF2339-A6E7-4FFA-AB33-B764BA11B461}" srcId="{06513BFB-BE37-47D6-9B1E-68E0A8B4FA98}" destId="{DADA2F4B-7828-4BD8-B5EE-8AC470584F11}" srcOrd="0" destOrd="0" parTransId="{8963027A-E9DD-4F4F-B95D-27E10440759E}" sibTransId="{24DF144D-D560-4EF2-A4BD-75FBB88001E1}"/>
    <dgm:cxn modelId="{FAED3E79-EF06-48CA-9F1E-816289B6858A}" type="presOf" srcId="{DFB06772-48F0-4692-9708-2127CFEF7B18}" destId="{C351E906-C99D-4D8D-B104-13A28DEAB801}" srcOrd="0" destOrd="0" presId="urn:microsoft.com/office/officeart/2005/8/layout/hierarchy1"/>
    <dgm:cxn modelId="{38F04691-5E03-481F-843E-41BFE7092867}" type="presOf" srcId="{DADA2F4B-7828-4BD8-B5EE-8AC470584F11}" destId="{5DE287F0-0AA7-4FD9-B567-04754728B94B}" srcOrd="0" destOrd="0" presId="urn:microsoft.com/office/officeart/2005/8/layout/hierarchy1"/>
    <dgm:cxn modelId="{6020E895-17A8-4BC6-96F7-7E20C93CE275}" srcId="{06513BFB-BE37-47D6-9B1E-68E0A8B4FA98}" destId="{64DA3D84-FB34-4307-9BE1-A33F765FF085}" srcOrd="1" destOrd="0" parTransId="{FD1F2838-30EC-4F72-972B-F7DE771AA960}" sibTransId="{7D3CCC08-B104-45C4-BF0D-DDF6C9C6CC6F}"/>
    <dgm:cxn modelId="{78154D9B-5CFB-430D-9C22-94C2940A509D}" type="presOf" srcId="{3142B055-3546-4969-8692-25F0913AF2A1}" destId="{E5D37282-4FD8-41CF-A630-B06A25C0B545}" srcOrd="0" destOrd="0" presId="urn:microsoft.com/office/officeart/2005/8/layout/hierarchy1"/>
    <dgm:cxn modelId="{64887E9E-9CAF-4BD1-A63E-06658C5D12A0}" type="presOf" srcId="{06513BFB-BE37-47D6-9B1E-68E0A8B4FA98}" destId="{D6E1DE1B-DBFA-4A17-83DE-0A9DD543D86D}" srcOrd="0" destOrd="0" presId="urn:microsoft.com/office/officeart/2005/8/layout/hierarchy1"/>
    <dgm:cxn modelId="{21E3E2B5-6564-42A1-B1F1-C875F4A7F814}" type="presOf" srcId="{CC1AB9D0-03DF-4E24-B42E-4C43E3CF5028}" destId="{93BF5DC7-3FAD-4EEF-894D-254D2CD8B27F}" srcOrd="0" destOrd="0" presId="urn:microsoft.com/office/officeart/2005/8/layout/hierarchy1"/>
    <dgm:cxn modelId="{56D341BF-2553-4B2A-BF2A-CBEC798817D6}" type="presOf" srcId="{A2F35222-FAB5-4E49-BC37-D0A8050E906A}" destId="{2709F7F1-0201-487A-8E83-858A66784B0A}" srcOrd="0" destOrd="0" presId="urn:microsoft.com/office/officeart/2005/8/layout/hierarchy1"/>
    <dgm:cxn modelId="{19F44FC7-3F78-4821-B314-651E3B09A50C}" type="presOf" srcId="{64DA3D84-FB34-4307-9BE1-A33F765FF085}" destId="{B41903A5-BBB6-4A6E-89E1-B20128448391}" srcOrd="0" destOrd="0" presId="urn:microsoft.com/office/officeart/2005/8/layout/hierarchy1"/>
    <dgm:cxn modelId="{1A743ED1-84B9-4EF0-AC1D-B35FC7A5CC54}" type="presOf" srcId="{76B18277-2F04-4C1B-A2CB-38FCA7453D6E}" destId="{E1A23C2A-9EEB-4F1C-832D-742E11740B2D}" srcOrd="0" destOrd="0" presId="urn:microsoft.com/office/officeart/2005/8/layout/hierarchy1"/>
    <dgm:cxn modelId="{E73A8CDC-AD4A-4D8A-80B1-93EF139B9A7F}" srcId="{3142B055-3546-4969-8692-25F0913AF2A1}" destId="{A2F35222-FAB5-4E49-BC37-D0A8050E906A}" srcOrd="1" destOrd="0" parTransId="{BD79CB22-898D-49CE-BEA5-008138A3E78A}" sibTransId="{E1D0450A-6607-4BB1-897A-5C1E715F1332}"/>
    <dgm:cxn modelId="{FCA096E2-F9FF-4ADB-85A4-CB58E7DFA613}" srcId="{06513BFB-BE37-47D6-9B1E-68E0A8B4FA98}" destId="{3142B055-3546-4969-8692-25F0913AF2A1}" srcOrd="2" destOrd="0" parTransId="{8F43A3E3-CD13-41E7-94A2-B8DC30F7AFCD}" sibTransId="{C7E037C2-E6C9-41BB-A988-0241B9664548}"/>
    <dgm:cxn modelId="{17614B6A-A0D5-492D-A617-857AD0B9C17B}" type="presParOf" srcId="{D6E1DE1B-DBFA-4A17-83DE-0A9DD543D86D}" destId="{A6FEF3FC-2111-434A-9897-DD3535A5402C}" srcOrd="0" destOrd="0" presId="urn:microsoft.com/office/officeart/2005/8/layout/hierarchy1"/>
    <dgm:cxn modelId="{63AF36F2-C382-43C6-87DC-25F41964F7FC}" type="presParOf" srcId="{A6FEF3FC-2111-434A-9897-DD3535A5402C}" destId="{ADA15FD0-A6D5-4BE9-81D2-4B93D78C0512}" srcOrd="0" destOrd="0" presId="urn:microsoft.com/office/officeart/2005/8/layout/hierarchy1"/>
    <dgm:cxn modelId="{99E27C1F-2FEF-4DC4-9BA4-AE505D95F28D}" type="presParOf" srcId="{ADA15FD0-A6D5-4BE9-81D2-4B93D78C0512}" destId="{663D698E-72B1-4A20-AD8D-4FB31355AD5E}" srcOrd="0" destOrd="0" presId="urn:microsoft.com/office/officeart/2005/8/layout/hierarchy1"/>
    <dgm:cxn modelId="{A5515695-CE24-4020-B658-28F9BE3038F2}" type="presParOf" srcId="{ADA15FD0-A6D5-4BE9-81D2-4B93D78C0512}" destId="{5DE287F0-0AA7-4FD9-B567-04754728B94B}" srcOrd="1" destOrd="0" presId="urn:microsoft.com/office/officeart/2005/8/layout/hierarchy1"/>
    <dgm:cxn modelId="{9F0765BB-6056-4F8A-B0FF-EA074D440C1A}" type="presParOf" srcId="{A6FEF3FC-2111-434A-9897-DD3535A5402C}" destId="{49D9477D-06B2-4BBF-A040-3E5CAFED8056}" srcOrd="1" destOrd="0" presId="urn:microsoft.com/office/officeart/2005/8/layout/hierarchy1"/>
    <dgm:cxn modelId="{3DD6D42F-25EB-4449-A8D0-39BB588A2429}" type="presParOf" srcId="{D6E1DE1B-DBFA-4A17-83DE-0A9DD543D86D}" destId="{10EBD677-1F6A-40A4-AF93-87A2F1E339C3}" srcOrd="1" destOrd="0" presId="urn:microsoft.com/office/officeart/2005/8/layout/hierarchy1"/>
    <dgm:cxn modelId="{A67711E0-1133-4D12-932F-70345387D48F}" type="presParOf" srcId="{10EBD677-1F6A-40A4-AF93-87A2F1E339C3}" destId="{FF39E7C8-A0BA-4B41-8410-387454FEEF05}" srcOrd="0" destOrd="0" presId="urn:microsoft.com/office/officeart/2005/8/layout/hierarchy1"/>
    <dgm:cxn modelId="{8F48C88F-688B-4DFA-8F05-CECCDBB06BDF}" type="presParOf" srcId="{FF39E7C8-A0BA-4B41-8410-387454FEEF05}" destId="{5800BD6F-0734-4658-9C90-83B109073647}" srcOrd="0" destOrd="0" presId="urn:microsoft.com/office/officeart/2005/8/layout/hierarchy1"/>
    <dgm:cxn modelId="{47BBE348-685E-41C1-8D0F-86F89C5FCFCE}" type="presParOf" srcId="{FF39E7C8-A0BA-4B41-8410-387454FEEF05}" destId="{B41903A5-BBB6-4A6E-89E1-B20128448391}" srcOrd="1" destOrd="0" presId="urn:microsoft.com/office/officeart/2005/8/layout/hierarchy1"/>
    <dgm:cxn modelId="{500A9661-114C-4174-AB5C-E157923145F5}" type="presParOf" srcId="{10EBD677-1F6A-40A4-AF93-87A2F1E339C3}" destId="{F01DEE8C-88E6-44D7-B50F-5B43A6C90E73}" srcOrd="1" destOrd="0" presId="urn:microsoft.com/office/officeart/2005/8/layout/hierarchy1"/>
    <dgm:cxn modelId="{39EA5EA1-14FD-467A-9A48-F8DBAB3DAF3F}" type="presParOf" srcId="{D6E1DE1B-DBFA-4A17-83DE-0A9DD543D86D}" destId="{CEEE8375-021C-45FF-BFD8-363F3DE1A1CC}" srcOrd="2" destOrd="0" presId="urn:microsoft.com/office/officeart/2005/8/layout/hierarchy1"/>
    <dgm:cxn modelId="{AC986D8C-7F7B-4114-9EE6-EF09A5D4A744}" type="presParOf" srcId="{CEEE8375-021C-45FF-BFD8-363F3DE1A1CC}" destId="{EC289366-4AAE-4BBC-9CE8-5B86CCD14555}" srcOrd="0" destOrd="0" presId="urn:microsoft.com/office/officeart/2005/8/layout/hierarchy1"/>
    <dgm:cxn modelId="{30BF5CE1-7481-4319-AF8A-F0E3EE06C493}" type="presParOf" srcId="{EC289366-4AAE-4BBC-9CE8-5B86CCD14555}" destId="{2B7055A9-EECE-4A7D-BAE3-10051BD0E4CD}" srcOrd="0" destOrd="0" presId="urn:microsoft.com/office/officeart/2005/8/layout/hierarchy1"/>
    <dgm:cxn modelId="{AB14286F-DB55-4107-B398-59194FF0AC64}" type="presParOf" srcId="{EC289366-4AAE-4BBC-9CE8-5B86CCD14555}" destId="{E5D37282-4FD8-41CF-A630-B06A25C0B545}" srcOrd="1" destOrd="0" presId="urn:microsoft.com/office/officeart/2005/8/layout/hierarchy1"/>
    <dgm:cxn modelId="{653AA110-5DAC-4247-A232-24F46C2AB865}" type="presParOf" srcId="{CEEE8375-021C-45FF-BFD8-363F3DE1A1CC}" destId="{991FCCA9-98EA-4C84-A376-8C1CFAF2DBCB}" srcOrd="1" destOrd="0" presId="urn:microsoft.com/office/officeart/2005/8/layout/hierarchy1"/>
    <dgm:cxn modelId="{0DEDBAF0-EF33-4165-AA8F-D0830709FD3C}" type="presParOf" srcId="{991FCCA9-98EA-4C84-A376-8C1CFAF2DBCB}" destId="{E1A23C2A-9EEB-4F1C-832D-742E11740B2D}" srcOrd="0" destOrd="0" presId="urn:microsoft.com/office/officeart/2005/8/layout/hierarchy1"/>
    <dgm:cxn modelId="{488DC505-6507-4EF9-9DFE-FF8D9280998D}" type="presParOf" srcId="{991FCCA9-98EA-4C84-A376-8C1CFAF2DBCB}" destId="{52D629D5-1D33-4EDD-ABF5-D5CC4D753196}" srcOrd="1" destOrd="0" presId="urn:microsoft.com/office/officeart/2005/8/layout/hierarchy1"/>
    <dgm:cxn modelId="{7140F3B4-AF3C-4407-9EF8-DE2FEDA71FF5}" type="presParOf" srcId="{52D629D5-1D33-4EDD-ABF5-D5CC4D753196}" destId="{B4F81535-C2E3-419D-8E9D-0ED8A8D6840A}" srcOrd="0" destOrd="0" presId="urn:microsoft.com/office/officeart/2005/8/layout/hierarchy1"/>
    <dgm:cxn modelId="{22782E28-2258-4745-BB90-7F2980ABD8D7}" type="presParOf" srcId="{B4F81535-C2E3-419D-8E9D-0ED8A8D6840A}" destId="{93206CF4-AB64-4B09-AD77-F7878C39EAA8}" srcOrd="0" destOrd="0" presId="urn:microsoft.com/office/officeart/2005/8/layout/hierarchy1"/>
    <dgm:cxn modelId="{E0EDCE15-70A5-4276-9D43-A5A29AF0BEF3}" type="presParOf" srcId="{B4F81535-C2E3-419D-8E9D-0ED8A8D6840A}" destId="{A37F3D91-DCA2-4106-829C-B13E87F0DFD2}" srcOrd="1" destOrd="0" presId="urn:microsoft.com/office/officeart/2005/8/layout/hierarchy1"/>
    <dgm:cxn modelId="{224BBF20-247D-4A65-ABE7-60C75891C91E}" type="presParOf" srcId="{52D629D5-1D33-4EDD-ABF5-D5CC4D753196}" destId="{CAF77888-DF77-46AA-A4D6-E8EB8DD1253D}" srcOrd="1" destOrd="0" presId="urn:microsoft.com/office/officeart/2005/8/layout/hierarchy1"/>
    <dgm:cxn modelId="{CAD4A0D3-C8CF-4E4F-937E-35EFF5107837}" type="presParOf" srcId="{991FCCA9-98EA-4C84-A376-8C1CFAF2DBCB}" destId="{7DBA2B26-4E0F-44F2-AFA9-1FAEDED22EC0}" srcOrd="2" destOrd="0" presId="urn:microsoft.com/office/officeart/2005/8/layout/hierarchy1"/>
    <dgm:cxn modelId="{9C675332-6251-4DD0-98B3-DA0C2523D23F}" type="presParOf" srcId="{991FCCA9-98EA-4C84-A376-8C1CFAF2DBCB}" destId="{A8EC83BE-396D-4275-BC19-9DC710F3F125}" srcOrd="3" destOrd="0" presId="urn:microsoft.com/office/officeart/2005/8/layout/hierarchy1"/>
    <dgm:cxn modelId="{131624E9-5016-47C8-8B7D-ECF8951BC62E}" type="presParOf" srcId="{A8EC83BE-396D-4275-BC19-9DC710F3F125}" destId="{714D13B1-7FF4-4AC5-8EB2-AD4C6810C424}" srcOrd="0" destOrd="0" presId="urn:microsoft.com/office/officeart/2005/8/layout/hierarchy1"/>
    <dgm:cxn modelId="{40650420-C140-4A51-8CDE-496561F8AD65}" type="presParOf" srcId="{714D13B1-7FF4-4AC5-8EB2-AD4C6810C424}" destId="{53C45D5F-6EBF-4CE6-8C58-7449B9C55736}" srcOrd="0" destOrd="0" presId="urn:microsoft.com/office/officeart/2005/8/layout/hierarchy1"/>
    <dgm:cxn modelId="{B66B7C53-98DD-483B-9EDC-209E7F9E19F4}" type="presParOf" srcId="{714D13B1-7FF4-4AC5-8EB2-AD4C6810C424}" destId="{2709F7F1-0201-487A-8E83-858A66784B0A}" srcOrd="1" destOrd="0" presId="urn:microsoft.com/office/officeart/2005/8/layout/hierarchy1"/>
    <dgm:cxn modelId="{E61BFAA1-3D0F-4688-BB6B-187809AE4E78}" type="presParOf" srcId="{A8EC83BE-396D-4275-BC19-9DC710F3F125}" destId="{4F69ACDB-625B-4322-B819-29675DDC6E18}" srcOrd="1" destOrd="0" presId="urn:microsoft.com/office/officeart/2005/8/layout/hierarchy1"/>
    <dgm:cxn modelId="{9575D62B-E5F2-45A7-AA71-DC37DFFAE8A8}" type="presParOf" srcId="{991FCCA9-98EA-4C84-A376-8C1CFAF2DBCB}" destId="{C351E906-C99D-4D8D-B104-13A28DEAB801}" srcOrd="4" destOrd="0" presId="urn:microsoft.com/office/officeart/2005/8/layout/hierarchy1"/>
    <dgm:cxn modelId="{2BFB39EB-D82A-4930-BC3A-BCBC403ECEB8}" type="presParOf" srcId="{991FCCA9-98EA-4C84-A376-8C1CFAF2DBCB}" destId="{555EA1A3-2167-431E-8079-287D731713BD}" srcOrd="5" destOrd="0" presId="urn:microsoft.com/office/officeart/2005/8/layout/hierarchy1"/>
    <dgm:cxn modelId="{0D7B9BBF-8293-44E3-94BA-3B34B197B3BA}" type="presParOf" srcId="{555EA1A3-2167-431E-8079-287D731713BD}" destId="{474C17EB-0A12-47A0-9B69-8E2875D94723}" srcOrd="0" destOrd="0" presId="urn:microsoft.com/office/officeart/2005/8/layout/hierarchy1"/>
    <dgm:cxn modelId="{B12094C1-B102-4A46-9B36-E344FA0336D3}" type="presParOf" srcId="{474C17EB-0A12-47A0-9B69-8E2875D94723}" destId="{D27FB7F0-7A37-4FDF-97D4-440C84296987}" srcOrd="0" destOrd="0" presId="urn:microsoft.com/office/officeart/2005/8/layout/hierarchy1"/>
    <dgm:cxn modelId="{FA9AA246-990E-41D2-A79F-2C0C839F842C}" type="presParOf" srcId="{474C17EB-0A12-47A0-9B69-8E2875D94723}" destId="{93BF5DC7-3FAD-4EEF-894D-254D2CD8B27F}" srcOrd="1" destOrd="0" presId="urn:microsoft.com/office/officeart/2005/8/layout/hierarchy1"/>
    <dgm:cxn modelId="{ADDC70E2-D309-4CE2-9156-C4EC6B0E358A}" type="presParOf" srcId="{555EA1A3-2167-431E-8079-287D731713BD}" destId="{DC057970-63CE-4431-8370-BEFDA0800C6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1E906-C99D-4D8D-B104-13A28DEAB801}">
      <dsp:nvSpPr>
        <dsp:cNvPr id="0" name=""/>
        <dsp:cNvSpPr/>
      </dsp:nvSpPr>
      <dsp:spPr>
        <a:xfrm>
          <a:off x="6259137" y="1470395"/>
          <a:ext cx="2596897" cy="617943"/>
        </a:xfrm>
        <a:custGeom>
          <a:avLst/>
          <a:gdLst/>
          <a:ahLst/>
          <a:cxnLst/>
          <a:rect l="0" t="0" r="0" b="0"/>
          <a:pathLst>
            <a:path>
              <a:moveTo>
                <a:pt x="0" y="0"/>
              </a:moveTo>
              <a:lnTo>
                <a:pt x="0" y="421110"/>
              </a:lnTo>
              <a:lnTo>
                <a:pt x="2596897" y="421110"/>
              </a:lnTo>
              <a:lnTo>
                <a:pt x="2596897" y="6179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BA2B26-4E0F-44F2-AFA9-1FAEDED22EC0}">
      <dsp:nvSpPr>
        <dsp:cNvPr id="0" name=""/>
        <dsp:cNvSpPr/>
      </dsp:nvSpPr>
      <dsp:spPr>
        <a:xfrm>
          <a:off x="6213417" y="1470395"/>
          <a:ext cx="91440" cy="617943"/>
        </a:xfrm>
        <a:custGeom>
          <a:avLst/>
          <a:gdLst/>
          <a:ahLst/>
          <a:cxnLst/>
          <a:rect l="0" t="0" r="0" b="0"/>
          <a:pathLst>
            <a:path>
              <a:moveTo>
                <a:pt x="45720" y="0"/>
              </a:moveTo>
              <a:lnTo>
                <a:pt x="45720" y="6179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A23C2A-9EEB-4F1C-832D-742E11740B2D}">
      <dsp:nvSpPr>
        <dsp:cNvPr id="0" name=""/>
        <dsp:cNvSpPr/>
      </dsp:nvSpPr>
      <dsp:spPr>
        <a:xfrm>
          <a:off x="3662240" y="1470395"/>
          <a:ext cx="2596897" cy="617943"/>
        </a:xfrm>
        <a:custGeom>
          <a:avLst/>
          <a:gdLst/>
          <a:ahLst/>
          <a:cxnLst/>
          <a:rect l="0" t="0" r="0" b="0"/>
          <a:pathLst>
            <a:path>
              <a:moveTo>
                <a:pt x="2596897" y="0"/>
              </a:moveTo>
              <a:lnTo>
                <a:pt x="2596897" y="421110"/>
              </a:lnTo>
              <a:lnTo>
                <a:pt x="0" y="421110"/>
              </a:lnTo>
              <a:lnTo>
                <a:pt x="0" y="6179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3D698E-72B1-4A20-AD8D-4FB31355AD5E}">
      <dsp:nvSpPr>
        <dsp:cNvPr id="0" name=""/>
        <dsp:cNvSpPr/>
      </dsp:nvSpPr>
      <dsp:spPr>
        <a:xfrm>
          <a:off x="2975" y="121189"/>
          <a:ext cx="2124734" cy="13492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DE287F0-0AA7-4FD9-B567-04754728B94B}">
      <dsp:nvSpPr>
        <dsp:cNvPr id="0" name=""/>
        <dsp:cNvSpPr/>
      </dsp:nvSpPr>
      <dsp:spPr>
        <a:xfrm>
          <a:off x="239057" y="345467"/>
          <a:ext cx="2124734" cy="134920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Membership</a:t>
          </a:r>
        </a:p>
      </dsp:txBody>
      <dsp:txXfrm>
        <a:off x="278574" y="384984"/>
        <a:ext cx="2045700" cy="1270172"/>
      </dsp:txXfrm>
    </dsp:sp>
    <dsp:sp modelId="{5800BD6F-0734-4658-9C90-83B109073647}">
      <dsp:nvSpPr>
        <dsp:cNvPr id="0" name=""/>
        <dsp:cNvSpPr/>
      </dsp:nvSpPr>
      <dsp:spPr>
        <a:xfrm>
          <a:off x="2599873" y="121189"/>
          <a:ext cx="2124734" cy="13492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41903A5-BBB6-4A6E-89E1-B20128448391}">
      <dsp:nvSpPr>
        <dsp:cNvPr id="0" name=""/>
        <dsp:cNvSpPr/>
      </dsp:nvSpPr>
      <dsp:spPr>
        <a:xfrm>
          <a:off x="2835954" y="345467"/>
          <a:ext cx="2124734" cy="134920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Partnership</a:t>
          </a:r>
        </a:p>
      </dsp:txBody>
      <dsp:txXfrm>
        <a:off x="2875471" y="384984"/>
        <a:ext cx="2045700" cy="1270172"/>
      </dsp:txXfrm>
    </dsp:sp>
    <dsp:sp modelId="{2B7055A9-EECE-4A7D-BAE3-10051BD0E4CD}">
      <dsp:nvSpPr>
        <dsp:cNvPr id="0" name=""/>
        <dsp:cNvSpPr/>
      </dsp:nvSpPr>
      <dsp:spPr>
        <a:xfrm>
          <a:off x="5196770" y="121189"/>
          <a:ext cx="2124734" cy="13492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5D37282-4FD8-41CF-A630-B06A25C0B545}">
      <dsp:nvSpPr>
        <dsp:cNvPr id="0" name=""/>
        <dsp:cNvSpPr/>
      </dsp:nvSpPr>
      <dsp:spPr>
        <a:xfrm>
          <a:off x="5432852" y="345467"/>
          <a:ext cx="2124734" cy="134920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Local Volunteer Roles</a:t>
          </a:r>
        </a:p>
        <a:p>
          <a:pPr marL="0" lvl="0" indent="0" algn="ctr" defTabSz="1022350">
            <a:lnSpc>
              <a:spcPct val="90000"/>
            </a:lnSpc>
            <a:spcBef>
              <a:spcPct val="0"/>
            </a:spcBef>
            <a:spcAft>
              <a:spcPct val="35000"/>
            </a:spcAft>
            <a:buNone/>
          </a:pPr>
          <a:r>
            <a:rPr lang="en-US" sz="2300" kern="1200" dirty="0"/>
            <a:t>(un-official) </a:t>
          </a:r>
        </a:p>
      </dsp:txBody>
      <dsp:txXfrm>
        <a:off x="5472369" y="384984"/>
        <a:ext cx="2045700" cy="1270172"/>
      </dsp:txXfrm>
    </dsp:sp>
    <dsp:sp modelId="{93206CF4-AB64-4B09-AD77-F7878C39EAA8}">
      <dsp:nvSpPr>
        <dsp:cNvPr id="0" name=""/>
        <dsp:cNvSpPr/>
      </dsp:nvSpPr>
      <dsp:spPr>
        <a:xfrm>
          <a:off x="2599873" y="2088339"/>
          <a:ext cx="2124734" cy="13492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37F3D91-DCA2-4106-829C-B13E87F0DFD2}">
      <dsp:nvSpPr>
        <dsp:cNvPr id="0" name=""/>
        <dsp:cNvSpPr/>
      </dsp:nvSpPr>
      <dsp:spPr>
        <a:xfrm>
          <a:off x="2835954" y="2312617"/>
          <a:ext cx="2124734" cy="134920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Vice-Chair (6)  </a:t>
          </a:r>
        </a:p>
        <a:p>
          <a:pPr marL="0" lvl="0" indent="0" algn="ctr" defTabSz="1022350">
            <a:lnSpc>
              <a:spcPct val="90000"/>
            </a:lnSpc>
            <a:spcBef>
              <a:spcPct val="0"/>
            </a:spcBef>
            <a:spcAft>
              <a:spcPct val="35000"/>
            </a:spcAft>
            <a:buNone/>
          </a:pPr>
          <a:r>
            <a:rPr lang="en-US" sz="2300" kern="1200" dirty="0"/>
            <a:t>(Cols, Cincy, Cleve)</a:t>
          </a:r>
        </a:p>
      </dsp:txBody>
      <dsp:txXfrm>
        <a:off x="2875471" y="2352134"/>
        <a:ext cx="2045700" cy="1270172"/>
      </dsp:txXfrm>
    </dsp:sp>
    <dsp:sp modelId="{53C45D5F-6EBF-4CE6-8C58-7449B9C55736}">
      <dsp:nvSpPr>
        <dsp:cNvPr id="0" name=""/>
        <dsp:cNvSpPr/>
      </dsp:nvSpPr>
      <dsp:spPr>
        <a:xfrm>
          <a:off x="5196770" y="2088339"/>
          <a:ext cx="2124734" cy="13492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709F7F1-0201-487A-8E83-858A66784B0A}">
      <dsp:nvSpPr>
        <dsp:cNvPr id="0" name=""/>
        <dsp:cNvSpPr/>
      </dsp:nvSpPr>
      <dsp:spPr>
        <a:xfrm>
          <a:off x="5432852" y="2312617"/>
          <a:ext cx="2124734" cy="134920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Program Committee (3)</a:t>
          </a:r>
        </a:p>
      </dsp:txBody>
      <dsp:txXfrm>
        <a:off x="5472369" y="2352134"/>
        <a:ext cx="2045700" cy="1270172"/>
      </dsp:txXfrm>
    </dsp:sp>
    <dsp:sp modelId="{D27FB7F0-7A37-4FDF-97D4-440C84296987}">
      <dsp:nvSpPr>
        <dsp:cNvPr id="0" name=""/>
        <dsp:cNvSpPr/>
      </dsp:nvSpPr>
      <dsp:spPr>
        <a:xfrm>
          <a:off x="7793668" y="2088339"/>
          <a:ext cx="2124734" cy="13492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3BF5DC7-3FAD-4EEF-894D-254D2CD8B27F}">
      <dsp:nvSpPr>
        <dsp:cNvPr id="0" name=""/>
        <dsp:cNvSpPr/>
      </dsp:nvSpPr>
      <dsp:spPr>
        <a:xfrm>
          <a:off x="8029749" y="2312617"/>
          <a:ext cx="2124734" cy="134920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Meeting Logistics (1) </a:t>
          </a:r>
        </a:p>
      </dsp:txBody>
      <dsp:txXfrm>
        <a:off x="8069266" y="2352134"/>
        <a:ext cx="2045700" cy="1270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F8709CF1-1BF9-4579-B5CF-F0677E41EAAE}" type="datetimeFigureOut">
              <a:rPr lang="en-US" smtClean="0"/>
              <a:t>5/13/2021</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F6DF038B-DC2B-4CEE-8E8B-EE9BA2EDAA54}" type="slidenum">
              <a:rPr lang="en-US" smtClean="0"/>
              <a:t>‹#›</a:t>
            </a:fld>
            <a:endParaRPr lang="en-US"/>
          </a:p>
        </p:txBody>
      </p:sp>
    </p:spTree>
    <p:extLst>
      <p:ext uri="{BB962C8B-B14F-4D97-AF65-F5344CB8AC3E}">
        <p14:creationId xmlns:p14="http://schemas.microsoft.com/office/powerpoint/2010/main" val="85009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F038B-DC2B-4CEE-8E8B-EE9BA2EDAA54}" type="slidenum">
              <a:rPr lang="en-US" smtClean="0"/>
              <a:t>1</a:t>
            </a:fld>
            <a:endParaRPr lang="en-US"/>
          </a:p>
        </p:txBody>
      </p:sp>
    </p:spTree>
    <p:extLst>
      <p:ext uri="{BB962C8B-B14F-4D97-AF65-F5344CB8AC3E}">
        <p14:creationId xmlns:p14="http://schemas.microsoft.com/office/powerpoint/2010/main" val="195381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 do you have any idea where this quote came from?  Let’s talk about the merits of this statement. </a:t>
            </a:r>
          </a:p>
          <a:p>
            <a:endParaRPr lang="en-US" dirty="0"/>
          </a:p>
          <a:p>
            <a:r>
              <a:rPr lang="en-US" dirty="0"/>
              <a:t>We have to do better quantitative measurement.  Even if you are doing qualitative, the best you can do is put things into buckets.  Severe limitations to qualitative measurements.  You can make improvements.</a:t>
            </a:r>
          </a:p>
          <a:p>
            <a:endParaRPr lang="en-US" dirty="0"/>
          </a:p>
          <a:p>
            <a:r>
              <a:rPr lang="en-US" dirty="0"/>
              <a:t>But you are limited with how far you can get with qualitative. </a:t>
            </a:r>
          </a:p>
          <a:p>
            <a:endParaRPr lang="en-US" dirty="0"/>
          </a:p>
          <a:p>
            <a:endParaRPr lang="en-US" dirty="0"/>
          </a:p>
          <a:p>
            <a:endParaRPr lang="en-US" dirty="0"/>
          </a:p>
          <a:p>
            <a:r>
              <a:rPr lang="en-US" dirty="0"/>
              <a:t>Q3 - Jack, are you ready to die on the hill defending cyber risk quantification to achieve cost-effective cyber risk management? </a:t>
            </a:r>
          </a:p>
        </p:txBody>
      </p:sp>
      <p:sp>
        <p:nvSpPr>
          <p:cNvPr id="4" name="Slide Number Placeholder 3"/>
          <p:cNvSpPr>
            <a:spLocks noGrp="1"/>
          </p:cNvSpPr>
          <p:nvPr>
            <p:ph type="sldNum" sz="quarter" idx="5"/>
          </p:nvPr>
        </p:nvSpPr>
        <p:spPr/>
        <p:txBody>
          <a:bodyPr/>
          <a:lstStyle/>
          <a:p>
            <a:fld id="{F6DF038B-DC2B-4CEE-8E8B-EE9BA2EDAA54}" type="slidenum">
              <a:rPr lang="en-US" smtClean="0"/>
              <a:t>2</a:t>
            </a:fld>
            <a:endParaRPr lang="en-US"/>
          </a:p>
        </p:txBody>
      </p:sp>
    </p:spTree>
    <p:extLst>
      <p:ext uri="{BB962C8B-B14F-4D97-AF65-F5344CB8AC3E}">
        <p14:creationId xmlns:p14="http://schemas.microsoft.com/office/powerpoint/2010/main" val="4243988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FAIR CRQ is like a swiss army knife, and these are all challenging areas that are not addressed well with other methods or frameworks. </a:t>
            </a:r>
          </a:p>
          <a:p>
            <a:endParaRPr lang="en-US" dirty="0"/>
          </a:p>
          <a:p>
            <a:r>
              <a:rPr lang="en-US" dirty="0"/>
              <a:t>Q2 - Jack, as you consider the value proposition to an organization for investing in the capability to employ FAIR based cyber risk quantification, do you see any trends in who is driving the adoption decision and what is most important to them? </a:t>
            </a:r>
          </a:p>
        </p:txBody>
      </p:sp>
      <p:sp>
        <p:nvSpPr>
          <p:cNvPr id="4" name="Slide Number Placeholder 3"/>
          <p:cNvSpPr>
            <a:spLocks noGrp="1"/>
          </p:cNvSpPr>
          <p:nvPr>
            <p:ph type="sldNum" sz="quarter" idx="5"/>
          </p:nvPr>
        </p:nvSpPr>
        <p:spPr/>
        <p:txBody>
          <a:bodyPr/>
          <a:lstStyle/>
          <a:p>
            <a:fld id="{F6DF038B-DC2B-4CEE-8E8B-EE9BA2EDAA54}" type="slidenum">
              <a:rPr lang="en-US" smtClean="0"/>
              <a:t>3</a:t>
            </a:fld>
            <a:endParaRPr lang="en-US"/>
          </a:p>
        </p:txBody>
      </p:sp>
    </p:spTree>
    <p:extLst>
      <p:ext uri="{BB962C8B-B14F-4D97-AF65-F5344CB8AC3E}">
        <p14:creationId xmlns:p14="http://schemas.microsoft.com/office/powerpoint/2010/main" val="1002852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F038B-DC2B-4CEE-8E8B-EE9BA2EDAA54}" type="slidenum">
              <a:rPr lang="en-US" smtClean="0"/>
              <a:t>4</a:t>
            </a:fld>
            <a:endParaRPr lang="en-US"/>
          </a:p>
        </p:txBody>
      </p:sp>
    </p:spTree>
    <p:extLst>
      <p:ext uri="{BB962C8B-B14F-4D97-AF65-F5344CB8AC3E}">
        <p14:creationId xmlns:p14="http://schemas.microsoft.com/office/powerpoint/2010/main" val="125594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F038B-DC2B-4CEE-8E8B-EE9BA2EDAA54}" type="slidenum">
              <a:rPr lang="en-US" smtClean="0"/>
              <a:t>5</a:t>
            </a:fld>
            <a:endParaRPr lang="en-US"/>
          </a:p>
        </p:txBody>
      </p:sp>
    </p:spTree>
    <p:extLst>
      <p:ext uri="{BB962C8B-B14F-4D97-AF65-F5344CB8AC3E}">
        <p14:creationId xmlns:p14="http://schemas.microsoft.com/office/powerpoint/2010/main" val="388159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at 10,700 members and the open fair foundation certification is at 987</a:t>
            </a:r>
          </a:p>
        </p:txBody>
      </p:sp>
      <p:sp>
        <p:nvSpPr>
          <p:cNvPr id="4" name="Slide Number Placeholder 3"/>
          <p:cNvSpPr>
            <a:spLocks noGrp="1"/>
          </p:cNvSpPr>
          <p:nvPr>
            <p:ph type="sldNum" sz="quarter" idx="5"/>
          </p:nvPr>
        </p:nvSpPr>
        <p:spPr/>
        <p:txBody>
          <a:bodyPr/>
          <a:lstStyle/>
          <a:p>
            <a:fld id="{F6DF038B-DC2B-4CEE-8E8B-EE9BA2EDAA54}" type="slidenum">
              <a:rPr lang="en-US" smtClean="0"/>
              <a:t>6</a:t>
            </a:fld>
            <a:endParaRPr lang="en-US"/>
          </a:p>
        </p:txBody>
      </p:sp>
    </p:spTree>
    <p:extLst>
      <p:ext uri="{BB962C8B-B14F-4D97-AF65-F5344CB8AC3E}">
        <p14:creationId xmlns:p14="http://schemas.microsoft.com/office/powerpoint/2010/main" val="1200645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DF038B-DC2B-4CEE-8E8B-EE9BA2EDAA54}" type="slidenum">
              <a:rPr lang="en-US" smtClean="0"/>
              <a:t>7</a:t>
            </a:fld>
            <a:endParaRPr lang="en-US"/>
          </a:p>
        </p:txBody>
      </p:sp>
    </p:spTree>
    <p:extLst>
      <p:ext uri="{BB962C8B-B14F-4D97-AF65-F5344CB8AC3E}">
        <p14:creationId xmlns:p14="http://schemas.microsoft.com/office/powerpoint/2010/main" val="88636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p>
        </p:txBody>
      </p:sp>
      <p:sp>
        <p:nvSpPr>
          <p:cNvPr id="4" name="Slide Number Placeholder 3"/>
          <p:cNvSpPr>
            <a:spLocks noGrp="1"/>
          </p:cNvSpPr>
          <p:nvPr>
            <p:ph type="sldNum" sz="quarter" idx="5"/>
          </p:nvPr>
        </p:nvSpPr>
        <p:spPr/>
        <p:txBody>
          <a:bodyPr/>
          <a:lstStyle/>
          <a:p>
            <a:fld id="{F6DF038B-DC2B-4CEE-8E8B-EE9BA2EDAA54}" type="slidenum">
              <a:rPr lang="en-US" smtClean="0"/>
              <a:t>8</a:t>
            </a:fld>
            <a:endParaRPr lang="en-US"/>
          </a:p>
        </p:txBody>
      </p:sp>
    </p:spTree>
    <p:extLst>
      <p:ext uri="{BB962C8B-B14F-4D97-AF65-F5344CB8AC3E}">
        <p14:creationId xmlns:p14="http://schemas.microsoft.com/office/powerpoint/2010/main" val="1823899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DF038B-DC2B-4CEE-8E8B-EE9BA2EDAA54}" type="slidenum">
              <a:rPr lang="en-US" smtClean="0"/>
              <a:t>9</a:t>
            </a:fld>
            <a:endParaRPr lang="en-US"/>
          </a:p>
        </p:txBody>
      </p:sp>
    </p:spTree>
    <p:extLst>
      <p:ext uri="{BB962C8B-B14F-4D97-AF65-F5344CB8AC3E}">
        <p14:creationId xmlns:p14="http://schemas.microsoft.com/office/powerpoint/2010/main" val="3585681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945" y="2093491"/>
            <a:ext cx="7832558" cy="797089"/>
          </a:xfrm>
        </p:spPr>
        <p:txBody>
          <a:bodyPr/>
          <a:lstStyle>
            <a:lvl1pPr algn="l">
              <a:defRPr b="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360945" y="3477127"/>
            <a:ext cx="85344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8" name="Group 7">
            <a:extLst>
              <a:ext uri="{FF2B5EF4-FFF2-40B4-BE49-F238E27FC236}">
                <a16:creationId xmlns:a16="http://schemas.microsoft.com/office/drawing/2014/main" id="{F6651866-F15F-9D45-B75C-59C426E4325C}"/>
              </a:ext>
            </a:extLst>
          </p:cNvPr>
          <p:cNvGrpSpPr/>
          <p:nvPr userDrawn="1"/>
        </p:nvGrpSpPr>
        <p:grpSpPr>
          <a:xfrm>
            <a:off x="421105" y="842211"/>
            <a:ext cx="2346158" cy="878304"/>
            <a:chOff x="1849437" y="2605088"/>
            <a:chExt cx="8272463" cy="3022600"/>
          </a:xfrm>
        </p:grpSpPr>
        <p:sp>
          <p:nvSpPr>
            <p:cNvPr id="9" name="Freeform 6">
              <a:extLst>
                <a:ext uri="{FF2B5EF4-FFF2-40B4-BE49-F238E27FC236}">
                  <a16:creationId xmlns:a16="http://schemas.microsoft.com/office/drawing/2014/main" id="{264A2473-E736-F843-BBC7-23C7ED1D0D36}"/>
                </a:ext>
              </a:extLst>
            </p:cNvPr>
            <p:cNvSpPr>
              <a:spLocks noEditPoints="1"/>
            </p:cNvSpPr>
            <p:nvPr/>
          </p:nvSpPr>
          <p:spPr bwMode="auto">
            <a:xfrm>
              <a:off x="3914775" y="4743450"/>
              <a:ext cx="6207125" cy="884238"/>
            </a:xfrm>
            <a:custGeom>
              <a:avLst/>
              <a:gdLst>
                <a:gd name="T0" fmla="*/ 5141 w 7820"/>
                <a:gd name="T1" fmla="*/ 742 h 1114"/>
                <a:gd name="T2" fmla="*/ 5268 w 7820"/>
                <a:gd name="T3" fmla="*/ 902 h 1114"/>
                <a:gd name="T4" fmla="*/ 5489 w 7820"/>
                <a:gd name="T5" fmla="*/ 916 h 1114"/>
                <a:gd name="T6" fmla="*/ 5632 w 7820"/>
                <a:gd name="T7" fmla="*/ 781 h 1114"/>
                <a:gd name="T8" fmla="*/ 5852 w 7820"/>
                <a:gd name="T9" fmla="*/ 37 h 1114"/>
                <a:gd name="T10" fmla="*/ 5803 w 7820"/>
                <a:gd name="T11" fmla="*/ 882 h 1114"/>
                <a:gd name="T12" fmla="*/ 5618 w 7820"/>
                <a:gd name="T13" fmla="*/ 1064 h 1114"/>
                <a:gd name="T14" fmla="*/ 5344 w 7820"/>
                <a:gd name="T15" fmla="*/ 1106 h 1114"/>
                <a:gd name="T16" fmla="*/ 5109 w 7820"/>
                <a:gd name="T17" fmla="*/ 1024 h 1114"/>
                <a:gd name="T18" fmla="*/ 4959 w 7820"/>
                <a:gd name="T19" fmla="*/ 820 h 1114"/>
                <a:gd name="T20" fmla="*/ 7035 w 7820"/>
                <a:gd name="T21" fmla="*/ 36 h 1114"/>
                <a:gd name="T22" fmla="*/ 7799 w 7820"/>
                <a:gd name="T23" fmla="*/ 470 h 1114"/>
                <a:gd name="T24" fmla="*/ 7820 w 7820"/>
                <a:gd name="T25" fmla="*/ 1087 h 1114"/>
                <a:gd name="T26" fmla="*/ 6371 w 7820"/>
                <a:gd name="T27" fmla="*/ 36 h 1114"/>
                <a:gd name="T28" fmla="*/ 6554 w 7820"/>
                <a:gd name="T29" fmla="*/ 216 h 1114"/>
                <a:gd name="T30" fmla="*/ 6023 w 7820"/>
                <a:gd name="T31" fmla="*/ 36 h 1114"/>
                <a:gd name="T32" fmla="*/ 4570 w 7820"/>
                <a:gd name="T33" fmla="*/ 36 h 1114"/>
                <a:gd name="T34" fmla="*/ 4216 w 7820"/>
                <a:gd name="T35" fmla="*/ 1087 h 1114"/>
                <a:gd name="T36" fmla="*/ 3696 w 7820"/>
                <a:gd name="T37" fmla="*/ 36 h 1114"/>
                <a:gd name="T38" fmla="*/ 2660 w 7820"/>
                <a:gd name="T39" fmla="*/ 36 h 1114"/>
                <a:gd name="T40" fmla="*/ 3347 w 7820"/>
                <a:gd name="T41" fmla="*/ 216 h 1114"/>
                <a:gd name="T42" fmla="*/ 2483 w 7820"/>
                <a:gd name="T43" fmla="*/ 216 h 1114"/>
                <a:gd name="T44" fmla="*/ 0 w 7820"/>
                <a:gd name="T45" fmla="*/ 1087 h 1114"/>
                <a:gd name="T46" fmla="*/ 1160 w 7820"/>
                <a:gd name="T47" fmla="*/ 1087 h 1114"/>
                <a:gd name="T48" fmla="*/ 411 w 7820"/>
                <a:gd name="T49" fmla="*/ 36 h 1114"/>
                <a:gd name="T50" fmla="*/ 1962 w 7820"/>
                <a:gd name="T51" fmla="*/ 2 h 1114"/>
                <a:gd name="T52" fmla="*/ 2192 w 7820"/>
                <a:gd name="T53" fmla="*/ 65 h 1114"/>
                <a:gd name="T54" fmla="*/ 2168 w 7820"/>
                <a:gd name="T55" fmla="*/ 290 h 1114"/>
                <a:gd name="T56" fmla="*/ 1973 w 7820"/>
                <a:gd name="T57" fmla="*/ 177 h 1114"/>
                <a:gd name="T58" fmla="*/ 1767 w 7820"/>
                <a:gd name="T59" fmla="*/ 205 h 1114"/>
                <a:gd name="T60" fmla="*/ 1701 w 7820"/>
                <a:gd name="T61" fmla="*/ 313 h 1114"/>
                <a:gd name="T62" fmla="*/ 1770 w 7820"/>
                <a:gd name="T63" fmla="*/ 408 h 1114"/>
                <a:gd name="T64" fmla="*/ 1934 w 7820"/>
                <a:gd name="T65" fmla="*/ 445 h 1114"/>
                <a:gd name="T66" fmla="*/ 2155 w 7820"/>
                <a:gd name="T67" fmla="*/ 491 h 1114"/>
                <a:gd name="T68" fmla="*/ 2313 w 7820"/>
                <a:gd name="T69" fmla="*/ 607 h 1114"/>
                <a:gd name="T70" fmla="*/ 2354 w 7820"/>
                <a:gd name="T71" fmla="*/ 831 h 1114"/>
                <a:gd name="T72" fmla="*/ 2243 w 7820"/>
                <a:gd name="T73" fmla="*/ 1021 h 1114"/>
                <a:gd name="T74" fmla="*/ 2021 w 7820"/>
                <a:gd name="T75" fmla="*/ 1106 h 1114"/>
                <a:gd name="T76" fmla="*/ 1738 w 7820"/>
                <a:gd name="T77" fmla="*/ 1093 h 1114"/>
                <a:gd name="T78" fmla="*/ 1516 w 7820"/>
                <a:gd name="T79" fmla="*/ 956 h 1114"/>
                <a:gd name="T80" fmla="*/ 1666 w 7820"/>
                <a:gd name="T81" fmla="*/ 837 h 1114"/>
                <a:gd name="T82" fmla="*/ 1836 w 7820"/>
                <a:gd name="T83" fmla="*/ 929 h 1114"/>
                <a:gd name="T84" fmla="*/ 2026 w 7820"/>
                <a:gd name="T85" fmla="*/ 924 h 1114"/>
                <a:gd name="T86" fmla="*/ 2148 w 7820"/>
                <a:gd name="T87" fmla="*/ 839 h 1114"/>
                <a:gd name="T88" fmla="*/ 2129 w 7820"/>
                <a:gd name="T89" fmla="*/ 697 h 1114"/>
                <a:gd name="T90" fmla="*/ 1963 w 7820"/>
                <a:gd name="T91" fmla="*/ 630 h 1114"/>
                <a:gd name="T92" fmla="*/ 1743 w 7820"/>
                <a:gd name="T93" fmla="*/ 591 h 1114"/>
                <a:gd name="T94" fmla="*/ 1572 w 7820"/>
                <a:gd name="T95" fmla="*/ 496 h 1114"/>
                <a:gd name="T96" fmla="*/ 1505 w 7820"/>
                <a:gd name="T97" fmla="*/ 306 h 1114"/>
                <a:gd name="T98" fmla="*/ 1587 w 7820"/>
                <a:gd name="T99" fmla="*/ 111 h 1114"/>
                <a:gd name="T100" fmla="*/ 1778 w 7820"/>
                <a:gd name="T101" fmla="*/ 15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20" h="1114">
                  <a:moveTo>
                    <a:pt x="4932" y="37"/>
                  </a:moveTo>
                  <a:lnTo>
                    <a:pt x="5128" y="37"/>
                  </a:lnTo>
                  <a:lnTo>
                    <a:pt x="5128" y="639"/>
                  </a:lnTo>
                  <a:lnTo>
                    <a:pt x="5132" y="692"/>
                  </a:lnTo>
                  <a:lnTo>
                    <a:pt x="5141" y="742"/>
                  </a:lnTo>
                  <a:lnTo>
                    <a:pt x="5156" y="786"/>
                  </a:lnTo>
                  <a:lnTo>
                    <a:pt x="5177" y="823"/>
                  </a:lnTo>
                  <a:lnTo>
                    <a:pt x="5202" y="855"/>
                  </a:lnTo>
                  <a:lnTo>
                    <a:pt x="5233" y="881"/>
                  </a:lnTo>
                  <a:lnTo>
                    <a:pt x="5268" y="902"/>
                  </a:lnTo>
                  <a:lnTo>
                    <a:pt x="5309" y="916"/>
                  </a:lnTo>
                  <a:lnTo>
                    <a:pt x="5352" y="926"/>
                  </a:lnTo>
                  <a:lnTo>
                    <a:pt x="5399" y="929"/>
                  </a:lnTo>
                  <a:lnTo>
                    <a:pt x="5447" y="926"/>
                  </a:lnTo>
                  <a:lnTo>
                    <a:pt x="5489" y="916"/>
                  </a:lnTo>
                  <a:lnTo>
                    <a:pt x="5527" y="900"/>
                  </a:lnTo>
                  <a:lnTo>
                    <a:pt x="5560" y="879"/>
                  </a:lnTo>
                  <a:lnTo>
                    <a:pt x="5589" y="852"/>
                  </a:lnTo>
                  <a:lnTo>
                    <a:pt x="5613" y="820"/>
                  </a:lnTo>
                  <a:lnTo>
                    <a:pt x="5632" y="781"/>
                  </a:lnTo>
                  <a:lnTo>
                    <a:pt x="5645" y="739"/>
                  </a:lnTo>
                  <a:lnTo>
                    <a:pt x="5653" y="691"/>
                  </a:lnTo>
                  <a:lnTo>
                    <a:pt x="5656" y="639"/>
                  </a:lnTo>
                  <a:lnTo>
                    <a:pt x="5656" y="37"/>
                  </a:lnTo>
                  <a:lnTo>
                    <a:pt x="5852" y="37"/>
                  </a:lnTo>
                  <a:lnTo>
                    <a:pt x="5852" y="639"/>
                  </a:lnTo>
                  <a:lnTo>
                    <a:pt x="5849" y="708"/>
                  </a:lnTo>
                  <a:lnTo>
                    <a:pt x="5840" y="771"/>
                  </a:lnTo>
                  <a:lnTo>
                    <a:pt x="5824" y="829"/>
                  </a:lnTo>
                  <a:lnTo>
                    <a:pt x="5803" y="882"/>
                  </a:lnTo>
                  <a:lnTo>
                    <a:pt x="5775" y="931"/>
                  </a:lnTo>
                  <a:lnTo>
                    <a:pt x="5741" y="971"/>
                  </a:lnTo>
                  <a:lnTo>
                    <a:pt x="5704" y="1008"/>
                  </a:lnTo>
                  <a:lnTo>
                    <a:pt x="5663" y="1038"/>
                  </a:lnTo>
                  <a:lnTo>
                    <a:pt x="5618" y="1064"/>
                  </a:lnTo>
                  <a:lnTo>
                    <a:pt x="5568" y="1083"/>
                  </a:lnTo>
                  <a:lnTo>
                    <a:pt x="5515" y="1098"/>
                  </a:lnTo>
                  <a:lnTo>
                    <a:pt x="5458" y="1106"/>
                  </a:lnTo>
                  <a:lnTo>
                    <a:pt x="5399" y="1109"/>
                  </a:lnTo>
                  <a:lnTo>
                    <a:pt x="5344" y="1106"/>
                  </a:lnTo>
                  <a:lnTo>
                    <a:pt x="5293" y="1100"/>
                  </a:lnTo>
                  <a:lnTo>
                    <a:pt x="5243" y="1088"/>
                  </a:lnTo>
                  <a:lnTo>
                    <a:pt x="5196" y="1071"/>
                  </a:lnTo>
                  <a:lnTo>
                    <a:pt x="5151" y="1050"/>
                  </a:lnTo>
                  <a:lnTo>
                    <a:pt x="5109" y="1024"/>
                  </a:lnTo>
                  <a:lnTo>
                    <a:pt x="5070" y="993"/>
                  </a:lnTo>
                  <a:lnTo>
                    <a:pt x="5035" y="956"/>
                  </a:lnTo>
                  <a:lnTo>
                    <a:pt x="5006" y="916"/>
                  </a:lnTo>
                  <a:lnTo>
                    <a:pt x="4980" y="871"/>
                  </a:lnTo>
                  <a:lnTo>
                    <a:pt x="4959" y="820"/>
                  </a:lnTo>
                  <a:lnTo>
                    <a:pt x="4943" y="765"/>
                  </a:lnTo>
                  <a:lnTo>
                    <a:pt x="4935" y="705"/>
                  </a:lnTo>
                  <a:lnTo>
                    <a:pt x="4932" y="639"/>
                  </a:lnTo>
                  <a:lnTo>
                    <a:pt x="4932" y="37"/>
                  </a:lnTo>
                  <a:close/>
                  <a:moveTo>
                    <a:pt x="7035" y="36"/>
                  </a:moveTo>
                  <a:lnTo>
                    <a:pt x="7820" y="36"/>
                  </a:lnTo>
                  <a:lnTo>
                    <a:pt x="7820" y="227"/>
                  </a:lnTo>
                  <a:lnTo>
                    <a:pt x="7231" y="227"/>
                  </a:lnTo>
                  <a:lnTo>
                    <a:pt x="7231" y="470"/>
                  </a:lnTo>
                  <a:lnTo>
                    <a:pt x="7799" y="470"/>
                  </a:lnTo>
                  <a:lnTo>
                    <a:pt x="7799" y="654"/>
                  </a:lnTo>
                  <a:lnTo>
                    <a:pt x="7231" y="654"/>
                  </a:lnTo>
                  <a:lnTo>
                    <a:pt x="7231" y="892"/>
                  </a:lnTo>
                  <a:lnTo>
                    <a:pt x="7820" y="892"/>
                  </a:lnTo>
                  <a:lnTo>
                    <a:pt x="7820" y="1087"/>
                  </a:lnTo>
                  <a:lnTo>
                    <a:pt x="7035" y="1087"/>
                  </a:lnTo>
                  <a:lnTo>
                    <a:pt x="7035" y="36"/>
                  </a:lnTo>
                  <a:close/>
                  <a:moveTo>
                    <a:pt x="6023" y="36"/>
                  </a:moveTo>
                  <a:lnTo>
                    <a:pt x="6200" y="36"/>
                  </a:lnTo>
                  <a:lnTo>
                    <a:pt x="6371" y="36"/>
                  </a:lnTo>
                  <a:lnTo>
                    <a:pt x="6538" y="36"/>
                  </a:lnTo>
                  <a:lnTo>
                    <a:pt x="6709" y="36"/>
                  </a:lnTo>
                  <a:lnTo>
                    <a:pt x="6887" y="36"/>
                  </a:lnTo>
                  <a:lnTo>
                    <a:pt x="6887" y="216"/>
                  </a:lnTo>
                  <a:lnTo>
                    <a:pt x="6554" y="216"/>
                  </a:lnTo>
                  <a:lnTo>
                    <a:pt x="6554" y="1087"/>
                  </a:lnTo>
                  <a:lnTo>
                    <a:pt x="6356" y="1087"/>
                  </a:lnTo>
                  <a:lnTo>
                    <a:pt x="6356" y="216"/>
                  </a:lnTo>
                  <a:lnTo>
                    <a:pt x="6023" y="216"/>
                  </a:lnTo>
                  <a:lnTo>
                    <a:pt x="6023" y="36"/>
                  </a:lnTo>
                  <a:close/>
                  <a:moveTo>
                    <a:pt x="3883" y="36"/>
                  </a:moveTo>
                  <a:lnTo>
                    <a:pt x="4060" y="36"/>
                  </a:lnTo>
                  <a:lnTo>
                    <a:pt x="4231" y="36"/>
                  </a:lnTo>
                  <a:lnTo>
                    <a:pt x="4399" y="36"/>
                  </a:lnTo>
                  <a:lnTo>
                    <a:pt x="4570" y="36"/>
                  </a:lnTo>
                  <a:lnTo>
                    <a:pt x="4747" y="36"/>
                  </a:lnTo>
                  <a:lnTo>
                    <a:pt x="4747" y="216"/>
                  </a:lnTo>
                  <a:lnTo>
                    <a:pt x="4414" y="216"/>
                  </a:lnTo>
                  <a:lnTo>
                    <a:pt x="4414" y="1087"/>
                  </a:lnTo>
                  <a:lnTo>
                    <a:pt x="4216" y="1087"/>
                  </a:lnTo>
                  <a:lnTo>
                    <a:pt x="4216" y="216"/>
                  </a:lnTo>
                  <a:lnTo>
                    <a:pt x="3883" y="216"/>
                  </a:lnTo>
                  <a:lnTo>
                    <a:pt x="3883" y="36"/>
                  </a:lnTo>
                  <a:close/>
                  <a:moveTo>
                    <a:pt x="3500" y="36"/>
                  </a:moveTo>
                  <a:lnTo>
                    <a:pt x="3696" y="36"/>
                  </a:lnTo>
                  <a:lnTo>
                    <a:pt x="3696" y="1087"/>
                  </a:lnTo>
                  <a:lnTo>
                    <a:pt x="3500" y="1087"/>
                  </a:lnTo>
                  <a:lnTo>
                    <a:pt x="3500" y="36"/>
                  </a:lnTo>
                  <a:close/>
                  <a:moveTo>
                    <a:pt x="2483" y="36"/>
                  </a:moveTo>
                  <a:lnTo>
                    <a:pt x="2660" y="36"/>
                  </a:lnTo>
                  <a:lnTo>
                    <a:pt x="2831" y="36"/>
                  </a:lnTo>
                  <a:lnTo>
                    <a:pt x="2998" y="36"/>
                  </a:lnTo>
                  <a:lnTo>
                    <a:pt x="3169" y="36"/>
                  </a:lnTo>
                  <a:lnTo>
                    <a:pt x="3347" y="36"/>
                  </a:lnTo>
                  <a:lnTo>
                    <a:pt x="3347" y="216"/>
                  </a:lnTo>
                  <a:lnTo>
                    <a:pt x="3014" y="216"/>
                  </a:lnTo>
                  <a:lnTo>
                    <a:pt x="3014" y="1087"/>
                  </a:lnTo>
                  <a:lnTo>
                    <a:pt x="2816" y="1087"/>
                  </a:lnTo>
                  <a:lnTo>
                    <a:pt x="2816" y="216"/>
                  </a:lnTo>
                  <a:lnTo>
                    <a:pt x="2483" y="216"/>
                  </a:lnTo>
                  <a:lnTo>
                    <a:pt x="2483" y="36"/>
                  </a:lnTo>
                  <a:close/>
                  <a:moveTo>
                    <a:pt x="0" y="36"/>
                  </a:moveTo>
                  <a:lnTo>
                    <a:pt x="197" y="36"/>
                  </a:lnTo>
                  <a:lnTo>
                    <a:pt x="197" y="1087"/>
                  </a:lnTo>
                  <a:lnTo>
                    <a:pt x="0" y="1087"/>
                  </a:lnTo>
                  <a:lnTo>
                    <a:pt x="0" y="36"/>
                  </a:lnTo>
                  <a:close/>
                  <a:moveTo>
                    <a:pt x="1086" y="34"/>
                  </a:moveTo>
                  <a:lnTo>
                    <a:pt x="1284" y="34"/>
                  </a:lnTo>
                  <a:lnTo>
                    <a:pt x="1284" y="1087"/>
                  </a:lnTo>
                  <a:lnTo>
                    <a:pt x="1160" y="1087"/>
                  </a:lnTo>
                  <a:lnTo>
                    <a:pt x="1160" y="1088"/>
                  </a:lnTo>
                  <a:lnTo>
                    <a:pt x="609" y="379"/>
                  </a:lnTo>
                  <a:lnTo>
                    <a:pt x="609" y="1087"/>
                  </a:lnTo>
                  <a:lnTo>
                    <a:pt x="411" y="1087"/>
                  </a:lnTo>
                  <a:lnTo>
                    <a:pt x="411" y="36"/>
                  </a:lnTo>
                  <a:lnTo>
                    <a:pt x="571" y="36"/>
                  </a:lnTo>
                  <a:lnTo>
                    <a:pt x="1086" y="688"/>
                  </a:lnTo>
                  <a:lnTo>
                    <a:pt x="1086" y="34"/>
                  </a:lnTo>
                  <a:close/>
                  <a:moveTo>
                    <a:pt x="1912" y="0"/>
                  </a:moveTo>
                  <a:lnTo>
                    <a:pt x="1962" y="2"/>
                  </a:lnTo>
                  <a:lnTo>
                    <a:pt x="2010" y="7"/>
                  </a:lnTo>
                  <a:lnTo>
                    <a:pt x="2058" y="15"/>
                  </a:lnTo>
                  <a:lnTo>
                    <a:pt x="2105" y="26"/>
                  </a:lnTo>
                  <a:lnTo>
                    <a:pt x="2150" y="44"/>
                  </a:lnTo>
                  <a:lnTo>
                    <a:pt x="2192" y="65"/>
                  </a:lnTo>
                  <a:lnTo>
                    <a:pt x="2230" y="92"/>
                  </a:lnTo>
                  <a:lnTo>
                    <a:pt x="2267" y="124"/>
                  </a:lnTo>
                  <a:lnTo>
                    <a:pt x="2298" y="163"/>
                  </a:lnTo>
                  <a:lnTo>
                    <a:pt x="2324" y="208"/>
                  </a:lnTo>
                  <a:lnTo>
                    <a:pt x="2168" y="290"/>
                  </a:lnTo>
                  <a:lnTo>
                    <a:pt x="2144" y="259"/>
                  </a:lnTo>
                  <a:lnTo>
                    <a:pt x="2111" y="232"/>
                  </a:lnTo>
                  <a:lnTo>
                    <a:pt x="2071" y="208"/>
                  </a:lnTo>
                  <a:lnTo>
                    <a:pt x="2024" y="190"/>
                  </a:lnTo>
                  <a:lnTo>
                    <a:pt x="1973" y="177"/>
                  </a:lnTo>
                  <a:lnTo>
                    <a:pt x="1918" y="173"/>
                  </a:lnTo>
                  <a:lnTo>
                    <a:pt x="1872" y="174"/>
                  </a:lnTo>
                  <a:lnTo>
                    <a:pt x="1831" y="181"/>
                  </a:lnTo>
                  <a:lnTo>
                    <a:pt x="1796" y="192"/>
                  </a:lnTo>
                  <a:lnTo>
                    <a:pt x="1767" y="205"/>
                  </a:lnTo>
                  <a:lnTo>
                    <a:pt x="1743" y="222"/>
                  </a:lnTo>
                  <a:lnTo>
                    <a:pt x="1724" y="242"/>
                  </a:lnTo>
                  <a:lnTo>
                    <a:pt x="1711" y="263"/>
                  </a:lnTo>
                  <a:lnTo>
                    <a:pt x="1703" y="287"/>
                  </a:lnTo>
                  <a:lnTo>
                    <a:pt x="1701" y="313"/>
                  </a:lnTo>
                  <a:lnTo>
                    <a:pt x="1704" y="338"/>
                  </a:lnTo>
                  <a:lnTo>
                    <a:pt x="1712" y="359"/>
                  </a:lnTo>
                  <a:lnTo>
                    <a:pt x="1727" y="379"/>
                  </a:lnTo>
                  <a:lnTo>
                    <a:pt x="1746" y="393"/>
                  </a:lnTo>
                  <a:lnTo>
                    <a:pt x="1770" y="408"/>
                  </a:lnTo>
                  <a:lnTo>
                    <a:pt x="1798" y="417"/>
                  </a:lnTo>
                  <a:lnTo>
                    <a:pt x="1828" y="427"/>
                  </a:lnTo>
                  <a:lnTo>
                    <a:pt x="1862" y="433"/>
                  </a:lnTo>
                  <a:lnTo>
                    <a:pt x="1897" y="440"/>
                  </a:lnTo>
                  <a:lnTo>
                    <a:pt x="1934" y="445"/>
                  </a:lnTo>
                  <a:lnTo>
                    <a:pt x="1981" y="451"/>
                  </a:lnTo>
                  <a:lnTo>
                    <a:pt x="2026" y="457"/>
                  </a:lnTo>
                  <a:lnTo>
                    <a:pt x="2071" y="467"/>
                  </a:lnTo>
                  <a:lnTo>
                    <a:pt x="2115" y="478"/>
                  </a:lnTo>
                  <a:lnTo>
                    <a:pt x="2155" y="491"/>
                  </a:lnTo>
                  <a:lnTo>
                    <a:pt x="2193" y="509"/>
                  </a:lnTo>
                  <a:lnTo>
                    <a:pt x="2229" y="528"/>
                  </a:lnTo>
                  <a:lnTo>
                    <a:pt x="2259" y="551"/>
                  </a:lnTo>
                  <a:lnTo>
                    <a:pt x="2288" y="577"/>
                  </a:lnTo>
                  <a:lnTo>
                    <a:pt x="2313" y="607"/>
                  </a:lnTo>
                  <a:lnTo>
                    <a:pt x="2332" y="642"/>
                  </a:lnTo>
                  <a:lnTo>
                    <a:pt x="2346" y="683"/>
                  </a:lnTo>
                  <a:lnTo>
                    <a:pt x="2354" y="728"/>
                  </a:lnTo>
                  <a:lnTo>
                    <a:pt x="2358" y="779"/>
                  </a:lnTo>
                  <a:lnTo>
                    <a:pt x="2354" y="831"/>
                  </a:lnTo>
                  <a:lnTo>
                    <a:pt x="2343" y="877"/>
                  </a:lnTo>
                  <a:lnTo>
                    <a:pt x="2327" y="919"/>
                  </a:lnTo>
                  <a:lnTo>
                    <a:pt x="2304" y="958"/>
                  </a:lnTo>
                  <a:lnTo>
                    <a:pt x="2276" y="992"/>
                  </a:lnTo>
                  <a:lnTo>
                    <a:pt x="2243" y="1021"/>
                  </a:lnTo>
                  <a:lnTo>
                    <a:pt x="2206" y="1046"/>
                  </a:lnTo>
                  <a:lnTo>
                    <a:pt x="2164" y="1067"/>
                  </a:lnTo>
                  <a:lnTo>
                    <a:pt x="2119" y="1083"/>
                  </a:lnTo>
                  <a:lnTo>
                    <a:pt x="2071" y="1096"/>
                  </a:lnTo>
                  <a:lnTo>
                    <a:pt x="2021" y="1106"/>
                  </a:lnTo>
                  <a:lnTo>
                    <a:pt x="1970" y="1111"/>
                  </a:lnTo>
                  <a:lnTo>
                    <a:pt x="1917" y="1114"/>
                  </a:lnTo>
                  <a:lnTo>
                    <a:pt x="1854" y="1111"/>
                  </a:lnTo>
                  <a:lnTo>
                    <a:pt x="1794" y="1104"/>
                  </a:lnTo>
                  <a:lnTo>
                    <a:pt x="1738" y="1093"/>
                  </a:lnTo>
                  <a:lnTo>
                    <a:pt x="1685" y="1077"/>
                  </a:lnTo>
                  <a:lnTo>
                    <a:pt x="1637" y="1056"/>
                  </a:lnTo>
                  <a:lnTo>
                    <a:pt x="1592" y="1029"/>
                  </a:lnTo>
                  <a:lnTo>
                    <a:pt x="1551" y="995"/>
                  </a:lnTo>
                  <a:lnTo>
                    <a:pt x="1516" y="956"/>
                  </a:lnTo>
                  <a:lnTo>
                    <a:pt x="1485" y="910"/>
                  </a:lnTo>
                  <a:lnTo>
                    <a:pt x="1460" y="855"/>
                  </a:lnTo>
                  <a:lnTo>
                    <a:pt x="1624" y="770"/>
                  </a:lnTo>
                  <a:lnTo>
                    <a:pt x="1642" y="805"/>
                  </a:lnTo>
                  <a:lnTo>
                    <a:pt x="1666" y="837"/>
                  </a:lnTo>
                  <a:lnTo>
                    <a:pt x="1693" y="865"/>
                  </a:lnTo>
                  <a:lnTo>
                    <a:pt x="1724" y="887"/>
                  </a:lnTo>
                  <a:lnTo>
                    <a:pt x="1759" y="905"/>
                  </a:lnTo>
                  <a:lnTo>
                    <a:pt x="1796" y="919"/>
                  </a:lnTo>
                  <a:lnTo>
                    <a:pt x="1836" y="929"/>
                  </a:lnTo>
                  <a:lnTo>
                    <a:pt x="1878" y="934"/>
                  </a:lnTo>
                  <a:lnTo>
                    <a:pt x="1920" y="935"/>
                  </a:lnTo>
                  <a:lnTo>
                    <a:pt x="1957" y="935"/>
                  </a:lnTo>
                  <a:lnTo>
                    <a:pt x="1992" y="931"/>
                  </a:lnTo>
                  <a:lnTo>
                    <a:pt x="2026" y="924"/>
                  </a:lnTo>
                  <a:lnTo>
                    <a:pt x="2058" y="913"/>
                  </a:lnTo>
                  <a:lnTo>
                    <a:pt x="2087" y="900"/>
                  </a:lnTo>
                  <a:lnTo>
                    <a:pt x="2111" y="884"/>
                  </a:lnTo>
                  <a:lnTo>
                    <a:pt x="2132" y="863"/>
                  </a:lnTo>
                  <a:lnTo>
                    <a:pt x="2148" y="839"/>
                  </a:lnTo>
                  <a:lnTo>
                    <a:pt x="2158" y="811"/>
                  </a:lnTo>
                  <a:lnTo>
                    <a:pt x="2161" y="779"/>
                  </a:lnTo>
                  <a:lnTo>
                    <a:pt x="2156" y="747"/>
                  </a:lnTo>
                  <a:lnTo>
                    <a:pt x="2147" y="721"/>
                  </a:lnTo>
                  <a:lnTo>
                    <a:pt x="2129" y="697"/>
                  </a:lnTo>
                  <a:lnTo>
                    <a:pt x="2105" y="678"/>
                  </a:lnTo>
                  <a:lnTo>
                    <a:pt x="2076" y="662"/>
                  </a:lnTo>
                  <a:lnTo>
                    <a:pt x="2042" y="649"/>
                  </a:lnTo>
                  <a:lnTo>
                    <a:pt x="2005" y="638"/>
                  </a:lnTo>
                  <a:lnTo>
                    <a:pt x="1963" y="630"/>
                  </a:lnTo>
                  <a:lnTo>
                    <a:pt x="1918" y="625"/>
                  </a:lnTo>
                  <a:lnTo>
                    <a:pt x="1872" y="618"/>
                  </a:lnTo>
                  <a:lnTo>
                    <a:pt x="1828" y="610"/>
                  </a:lnTo>
                  <a:lnTo>
                    <a:pt x="1785" y="602"/>
                  </a:lnTo>
                  <a:lnTo>
                    <a:pt x="1743" y="591"/>
                  </a:lnTo>
                  <a:lnTo>
                    <a:pt x="1703" y="578"/>
                  </a:lnTo>
                  <a:lnTo>
                    <a:pt x="1666" y="562"/>
                  </a:lnTo>
                  <a:lnTo>
                    <a:pt x="1632" y="544"/>
                  </a:lnTo>
                  <a:lnTo>
                    <a:pt x="1600" y="522"/>
                  </a:lnTo>
                  <a:lnTo>
                    <a:pt x="1572" y="496"/>
                  </a:lnTo>
                  <a:lnTo>
                    <a:pt x="1550" y="467"/>
                  </a:lnTo>
                  <a:lnTo>
                    <a:pt x="1531" y="435"/>
                  </a:lnTo>
                  <a:lnTo>
                    <a:pt x="1518" y="396"/>
                  </a:lnTo>
                  <a:lnTo>
                    <a:pt x="1508" y="354"/>
                  </a:lnTo>
                  <a:lnTo>
                    <a:pt x="1505" y="306"/>
                  </a:lnTo>
                  <a:lnTo>
                    <a:pt x="1510" y="258"/>
                  </a:lnTo>
                  <a:lnTo>
                    <a:pt x="1519" y="216"/>
                  </a:lnTo>
                  <a:lnTo>
                    <a:pt x="1537" y="176"/>
                  </a:lnTo>
                  <a:lnTo>
                    <a:pt x="1559" y="142"/>
                  </a:lnTo>
                  <a:lnTo>
                    <a:pt x="1587" y="111"/>
                  </a:lnTo>
                  <a:lnTo>
                    <a:pt x="1619" y="84"/>
                  </a:lnTo>
                  <a:lnTo>
                    <a:pt x="1654" y="62"/>
                  </a:lnTo>
                  <a:lnTo>
                    <a:pt x="1693" y="42"/>
                  </a:lnTo>
                  <a:lnTo>
                    <a:pt x="1735" y="28"/>
                  </a:lnTo>
                  <a:lnTo>
                    <a:pt x="1778" y="15"/>
                  </a:lnTo>
                  <a:lnTo>
                    <a:pt x="1822" y="7"/>
                  </a:lnTo>
                  <a:lnTo>
                    <a:pt x="1867" y="2"/>
                  </a:lnTo>
                  <a:lnTo>
                    <a:pt x="19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7F767C30-6AC8-0549-AF71-E81A85804486}"/>
                </a:ext>
              </a:extLst>
            </p:cNvPr>
            <p:cNvSpPr>
              <a:spLocks noEditPoints="1"/>
            </p:cNvSpPr>
            <p:nvPr/>
          </p:nvSpPr>
          <p:spPr bwMode="auto">
            <a:xfrm>
              <a:off x="3916363" y="2605088"/>
              <a:ext cx="6197600" cy="1982788"/>
            </a:xfrm>
            <a:custGeom>
              <a:avLst/>
              <a:gdLst>
                <a:gd name="T0" fmla="*/ 2669 w 7809"/>
                <a:gd name="T1" fmla="*/ 1588 h 2497"/>
                <a:gd name="T2" fmla="*/ 3133 w 7809"/>
                <a:gd name="T3" fmla="*/ 527 h 2497"/>
                <a:gd name="T4" fmla="*/ 6069 w 7809"/>
                <a:gd name="T5" fmla="*/ 1239 h 2497"/>
                <a:gd name="T6" fmla="*/ 6848 w 7809"/>
                <a:gd name="T7" fmla="*/ 1237 h 2497"/>
                <a:gd name="T8" fmla="*/ 6956 w 7809"/>
                <a:gd name="T9" fmla="*/ 1215 h 2497"/>
                <a:gd name="T10" fmla="*/ 7043 w 7809"/>
                <a:gd name="T11" fmla="*/ 1173 h 2497"/>
                <a:gd name="T12" fmla="*/ 7112 w 7809"/>
                <a:gd name="T13" fmla="*/ 1115 h 2497"/>
                <a:gd name="T14" fmla="*/ 7162 w 7809"/>
                <a:gd name="T15" fmla="*/ 1046 h 2497"/>
                <a:gd name="T16" fmla="*/ 7196 w 7809"/>
                <a:gd name="T17" fmla="*/ 967 h 2497"/>
                <a:gd name="T18" fmla="*/ 7212 w 7809"/>
                <a:gd name="T19" fmla="*/ 883 h 2497"/>
                <a:gd name="T20" fmla="*/ 7212 w 7809"/>
                <a:gd name="T21" fmla="*/ 798 h 2497"/>
                <a:gd name="T22" fmla="*/ 7196 w 7809"/>
                <a:gd name="T23" fmla="*/ 714 h 2497"/>
                <a:gd name="T24" fmla="*/ 7162 w 7809"/>
                <a:gd name="T25" fmla="*/ 635 h 2497"/>
                <a:gd name="T26" fmla="*/ 7110 w 7809"/>
                <a:gd name="T27" fmla="*/ 566 h 2497"/>
                <a:gd name="T28" fmla="*/ 7041 w 7809"/>
                <a:gd name="T29" fmla="*/ 508 h 2497"/>
                <a:gd name="T30" fmla="*/ 6954 w 7809"/>
                <a:gd name="T31" fmla="*/ 466 h 2497"/>
                <a:gd name="T32" fmla="*/ 6847 w 7809"/>
                <a:gd name="T33" fmla="*/ 444 h 2497"/>
                <a:gd name="T34" fmla="*/ 6069 w 7809"/>
                <a:gd name="T35" fmla="*/ 442 h 2497"/>
                <a:gd name="T36" fmla="*/ 1791 w 7809"/>
                <a:gd name="T37" fmla="*/ 6 h 2497"/>
                <a:gd name="T38" fmla="*/ 470 w 7809"/>
                <a:gd name="T39" fmla="*/ 460 h 2497"/>
                <a:gd name="T40" fmla="*/ 1720 w 7809"/>
                <a:gd name="T41" fmla="*/ 1139 h 2497"/>
                <a:gd name="T42" fmla="*/ 470 w 7809"/>
                <a:gd name="T43" fmla="*/ 1575 h 2497"/>
                <a:gd name="T44" fmla="*/ 0 w 7809"/>
                <a:gd name="T45" fmla="*/ 2497 h 2497"/>
                <a:gd name="T46" fmla="*/ 4764 w 7809"/>
                <a:gd name="T47" fmla="*/ 3 h 2497"/>
                <a:gd name="T48" fmla="*/ 5231 w 7809"/>
                <a:gd name="T49" fmla="*/ 2497 h 2497"/>
                <a:gd name="T50" fmla="*/ 4764 w 7809"/>
                <a:gd name="T51" fmla="*/ 3 h 2497"/>
                <a:gd name="T52" fmla="*/ 3390 w 7809"/>
                <a:gd name="T53" fmla="*/ 3 h 2497"/>
                <a:gd name="T54" fmla="*/ 3995 w 7809"/>
                <a:gd name="T55" fmla="*/ 2497 h 2497"/>
                <a:gd name="T56" fmla="*/ 2481 w 7809"/>
                <a:gd name="T57" fmla="*/ 2027 h 2497"/>
                <a:gd name="T58" fmla="*/ 1759 w 7809"/>
                <a:gd name="T59" fmla="*/ 2497 h 2497"/>
                <a:gd name="T60" fmla="*/ 5599 w 7809"/>
                <a:gd name="T61" fmla="*/ 0 h 2497"/>
                <a:gd name="T62" fmla="*/ 6785 w 7809"/>
                <a:gd name="T63" fmla="*/ 3 h 2497"/>
                <a:gd name="T64" fmla="*/ 6972 w 7809"/>
                <a:gd name="T65" fmla="*/ 19 h 2497"/>
                <a:gd name="T66" fmla="*/ 7136 w 7809"/>
                <a:gd name="T67" fmla="*/ 59 h 2497"/>
                <a:gd name="T68" fmla="*/ 7279 w 7809"/>
                <a:gd name="T69" fmla="*/ 123 h 2497"/>
                <a:gd name="T70" fmla="*/ 7402 w 7809"/>
                <a:gd name="T71" fmla="*/ 207 h 2497"/>
                <a:gd name="T72" fmla="*/ 7503 w 7809"/>
                <a:gd name="T73" fmla="*/ 309 h 2497"/>
                <a:gd name="T74" fmla="*/ 7582 w 7809"/>
                <a:gd name="T75" fmla="*/ 424 h 2497"/>
                <a:gd name="T76" fmla="*/ 7638 w 7809"/>
                <a:gd name="T77" fmla="*/ 552 h 2497"/>
                <a:gd name="T78" fmla="*/ 7672 w 7809"/>
                <a:gd name="T79" fmla="*/ 688 h 2497"/>
                <a:gd name="T80" fmla="*/ 7683 w 7809"/>
                <a:gd name="T81" fmla="*/ 830 h 2497"/>
                <a:gd name="T82" fmla="*/ 7677 w 7809"/>
                <a:gd name="T83" fmla="*/ 951 h 2497"/>
                <a:gd name="T84" fmla="*/ 7656 w 7809"/>
                <a:gd name="T85" fmla="*/ 1068 h 2497"/>
                <a:gd name="T86" fmla="*/ 7619 w 7809"/>
                <a:gd name="T87" fmla="*/ 1182 h 2497"/>
                <a:gd name="T88" fmla="*/ 7563 w 7809"/>
                <a:gd name="T89" fmla="*/ 1289 h 2497"/>
                <a:gd name="T90" fmla="*/ 7489 w 7809"/>
                <a:gd name="T91" fmla="*/ 1385 h 2497"/>
                <a:gd name="T92" fmla="*/ 7394 w 7809"/>
                <a:gd name="T93" fmla="*/ 1470 h 2497"/>
                <a:gd name="T94" fmla="*/ 7275 w 7809"/>
                <a:gd name="T95" fmla="*/ 1541 h 2497"/>
                <a:gd name="T96" fmla="*/ 7133 w 7809"/>
                <a:gd name="T97" fmla="*/ 1594 h 2497"/>
                <a:gd name="T98" fmla="*/ 7809 w 7809"/>
                <a:gd name="T99" fmla="*/ 2465 h 2497"/>
                <a:gd name="T100" fmla="*/ 7249 w 7809"/>
                <a:gd name="T101" fmla="*/ 2497 h 2497"/>
                <a:gd name="T102" fmla="*/ 6069 w 7809"/>
                <a:gd name="T103" fmla="*/ 1663 h 2497"/>
                <a:gd name="T104" fmla="*/ 5599 w 7809"/>
                <a:gd name="T105" fmla="*/ 2497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9" h="2497">
                  <a:moveTo>
                    <a:pt x="3133" y="527"/>
                  </a:moveTo>
                  <a:lnTo>
                    <a:pt x="2669" y="1588"/>
                  </a:lnTo>
                  <a:lnTo>
                    <a:pt x="3596" y="1588"/>
                  </a:lnTo>
                  <a:lnTo>
                    <a:pt x="3133" y="527"/>
                  </a:lnTo>
                  <a:close/>
                  <a:moveTo>
                    <a:pt x="6069" y="442"/>
                  </a:moveTo>
                  <a:lnTo>
                    <a:pt x="6069" y="1239"/>
                  </a:lnTo>
                  <a:lnTo>
                    <a:pt x="6785" y="1239"/>
                  </a:lnTo>
                  <a:lnTo>
                    <a:pt x="6848" y="1237"/>
                  </a:lnTo>
                  <a:lnTo>
                    <a:pt x="6904" y="1227"/>
                  </a:lnTo>
                  <a:lnTo>
                    <a:pt x="6956" y="1215"/>
                  </a:lnTo>
                  <a:lnTo>
                    <a:pt x="7001" y="1195"/>
                  </a:lnTo>
                  <a:lnTo>
                    <a:pt x="7043" y="1173"/>
                  </a:lnTo>
                  <a:lnTo>
                    <a:pt x="7080" y="1145"/>
                  </a:lnTo>
                  <a:lnTo>
                    <a:pt x="7112" y="1115"/>
                  </a:lnTo>
                  <a:lnTo>
                    <a:pt x="7139" y="1081"/>
                  </a:lnTo>
                  <a:lnTo>
                    <a:pt x="7162" y="1046"/>
                  </a:lnTo>
                  <a:lnTo>
                    <a:pt x="7181" y="1007"/>
                  </a:lnTo>
                  <a:lnTo>
                    <a:pt x="7196" y="967"/>
                  </a:lnTo>
                  <a:lnTo>
                    <a:pt x="7205" y="925"/>
                  </a:lnTo>
                  <a:lnTo>
                    <a:pt x="7212" y="883"/>
                  </a:lnTo>
                  <a:lnTo>
                    <a:pt x="7213" y="840"/>
                  </a:lnTo>
                  <a:lnTo>
                    <a:pt x="7212" y="798"/>
                  </a:lnTo>
                  <a:lnTo>
                    <a:pt x="7205" y="756"/>
                  </a:lnTo>
                  <a:lnTo>
                    <a:pt x="7196" y="714"/>
                  </a:lnTo>
                  <a:lnTo>
                    <a:pt x="7181" y="674"/>
                  </a:lnTo>
                  <a:lnTo>
                    <a:pt x="7162" y="635"/>
                  </a:lnTo>
                  <a:lnTo>
                    <a:pt x="7138" y="600"/>
                  </a:lnTo>
                  <a:lnTo>
                    <a:pt x="7110" y="566"/>
                  </a:lnTo>
                  <a:lnTo>
                    <a:pt x="7078" y="535"/>
                  </a:lnTo>
                  <a:lnTo>
                    <a:pt x="7041" y="508"/>
                  </a:lnTo>
                  <a:lnTo>
                    <a:pt x="6999" y="486"/>
                  </a:lnTo>
                  <a:lnTo>
                    <a:pt x="6954" y="466"/>
                  </a:lnTo>
                  <a:lnTo>
                    <a:pt x="6903" y="453"/>
                  </a:lnTo>
                  <a:lnTo>
                    <a:pt x="6847" y="444"/>
                  </a:lnTo>
                  <a:lnTo>
                    <a:pt x="6785" y="442"/>
                  </a:lnTo>
                  <a:lnTo>
                    <a:pt x="6069" y="442"/>
                  </a:lnTo>
                  <a:close/>
                  <a:moveTo>
                    <a:pt x="0" y="6"/>
                  </a:moveTo>
                  <a:lnTo>
                    <a:pt x="1791" y="6"/>
                  </a:lnTo>
                  <a:lnTo>
                    <a:pt x="1791" y="460"/>
                  </a:lnTo>
                  <a:lnTo>
                    <a:pt x="470" y="460"/>
                  </a:lnTo>
                  <a:lnTo>
                    <a:pt x="470" y="1139"/>
                  </a:lnTo>
                  <a:lnTo>
                    <a:pt x="1720" y="1139"/>
                  </a:lnTo>
                  <a:lnTo>
                    <a:pt x="1720" y="1575"/>
                  </a:lnTo>
                  <a:lnTo>
                    <a:pt x="470" y="1575"/>
                  </a:lnTo>
                  <a:lnTo>
                    <a:pt x="470" y="2497"/>
                  </a:lnTo>
                  <a:lnTo>
                    <a:pt x="0" y="2497"/>
                  </a:lnTo>
                  <a:lnTo>
                    <a:pt x="0" y="6"/>
                  </a:lnTo>
                  <a:close/>
                  <a:moveTo>
                    <a:pt x="4764" y="3"/>
                  </a:moveTo>
                  <a:lnTo>
                    <a:pt x="5231" y="3"/>
                  </a:lnTo>
                  <a:lnTo>
                    <a:pt x="5231" y="2497"/>
                  </a:lnTo>
                  <a:lnTo>
                    <a:pt x="4764" y="2497"/>
                  </a:lnTo>
                  <a:lnTo>
                    <a:pt x="4764" y="3"/>
                  </a:lnTo>
                  <a:close/>
                  <a:moveTo>
                    <a:pt x="2877" y="3"/>
                  </a:moveTo>
                  <a:lnTo>
                    <a:pt x="3390" y="3"/>
                  </a:lnTo>
                  <a:lnTo>
                    <a:pt x="4509" y="2497"/>
                  </a:lnTo>
                  <a:lnTo>
                    <a:pt x="3995" y="2497"/>
                  </a:lnTo>
                  <a:lnTo>
                    <a:pt x="3786" y="2027"/>
                  </a:lnTo>
                  <a:lnTo>
                    <a:pt x="2481" y="2027"/>
                  </a:lnTo>
                  <a:lnTo>
                    <a:pt x="2267" y="2497"/>
                  </a:lnTo>
                  <a:lnTo>
                    <a:pt x="1759" y="2497"/>
                  </a:lnTo>
                  <a:lnTo>
                    <a:pt x="2877" y="3"/>
                  </a:lnTo>
                  <a:close/>
                  <a:moveTo>
                    <a:pt x="5599" y="0"/>
                  </a:moveTo>
                  <a:lnTo>
                    <a:pt x="6193" y="1"/>
                  </a:lnTo>
                  <a:lnTo>
                    <a:pt x="6785" y="3"/>
                  </a:lnTo>
                  <a:lnTo>
                    <a:pt x="6882" y="8"/>
                  </a:lnTo>
                  <a:lnTo>
                    <a:pt x="6972" y="19"/>
                  </a:lnTo>
                  <a:lnTo>
                    <a:pt x="7057" y="35"/>
                  </a:lnTo>
                  <a:lnTo>
                    <a:pt x="7136" y="59"/>
                  </a:lnTo>
                  <a:lnTo>
                    <a:pt x="7210" y="88"/>
                  </a:lnTo>
                  <a:lnTo>
                    <a:pt x="7279" y="123"/>
                  </a:lnTo>
                  <a:lnTo>
                    <a:pt x="7344" y="162"/>
                  </a:lnTo>
                  <a:lnTo>
                    <a:pt x="7402" y="207"/>
                  </a:lnTo>
                  <a:lnTo>
                    <a:pt x="7455" y="255"/>
                  </a:lnTo>
                  <a:lnTo>
                    <a:pt x="7503" y="309"/>
                  </a:lnTo>
                  <a:lnTo>
                    <a:pt x="7545" y="365"/>
                  </a:lnTo>
                  <a:lnTo>
                    <a:pt x="7582" y="424"/>
                  </a:lnTo>
                  <a:lnTo>
                    <a:pt x="7612" y="487"/>
                  </a:lnTo>
                  <a:lnTo>
                    <a:pt x="7638" y="552"/>
                  </a:lnTo>
                  <a:lnTo>
                    <a:pt x="7657" y="619"/>
                  </a:lnTo>
                  <a:lnTo>
                    <a:pt x="7672" y="688"/>
                  </a:lnTo>
                  <a:lnTo>
                    <a:pt x="7682" y="757"/>
                  </a:lnTo>
                  <a:lnTo>
                    <a:pt x="7683" y="830"/>
                  </a:lnTo>
                  <a:lnTo>
                    <a:pt x="7682" y="889"/>
                  </a:lnTo>
                  <a:lnTo>
                    <a:pt x="7677" y="951"/>
                  </a:lnTo>
                  <a:lnTo>
                    <a:pt x="7669" y="1010"/>
                  </a:lnTo>
                  <a:lnTo>
                    <a:pt x="7656" y="1068"/>
                  </a:lnTo>
                  <a:lnTo>
                    <a:pt x="7638" y="1126"/>
                  </a:lnTo>
                  <a:lnTo>
                    <a:pt x="7619" y="1182"/>
                  </a:lnTo>
                  <a:lnTo>
                    <a:pt x="7593" y="1237"/>
                  </a:lnTo>
                  <a:lnTo>
                    <a:pt x="7563" y="1289"/>
                  </a:lnTo>
                  <a:lnTo>
                    <a:pt x="7529" y="1338"/>
                  </a:lnTo>
                  <a:lnTo>
                    <a:pt x="7489" y="1385"/>
                  </a:lnTo>
                  <a:lnTo>
                    <a:pt x="7443" y="1430"/>
                  </a:lnTo>
                  <a:lnTo>
                    <a:pt x="7394" y="1470"/>
                  </a:lnTo>
                  <a:lnTo>
                    <a:pt x="7337" y="1507"/>
                  </a:lnTo>
                  <a:lnTo>
                    <a:pt x="7275" y="1541"/>
                  </a:lnTo>
                  <a:lnTo>
                    <a:pt x="7207" y="1570"/>
                  </a:lnTo>
                  <a:lnTo>
                    <a:pt x="7133" y="1594"/>
                  </a:lnTo>
                  <a:lnTo>
                    <a:pt x="7052" y="1614"/>
                  </a:lnTo>
                  <a:lnTo>
                    <a:pt x="7809" y="2465"/>
                  </a:lnTo>
                  <a:lnTo>
                    <a:pt x="7809" y="2497"/>
                  </a:lnTo>
                  <a:lnTo>
                    <a:pt x="7249" y="2497"/>
                  </a:lnTo>
                  <a:lnTo>
                    <a:pt x="6523" y="1663"/>
                  </a:lnTo>
                  <a:lnTo>
                    <a:pt x="6069" y="1663"/>
                  </a:lnTo>
                  <a:lnTo>
                    <a:pt x="6069" y="2497"/>
                  </a:lnTo>
                  <a:lnTo>
                    <a:pt x="5599" y="2497"/>
                  </a:lnTo>
                  <a:lnTo>
                    <a:pt x="559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41015D33-DEB8-E749-8A70-53496E860DEA}"/>
                </a:ext>
              </a:extLst>
            </p:cNvPr>
            <p:cNvSpPr>
              <a:spLocks noEditPoints="1"/>
            </p:cNvSpPr>
            <p:nvPr/>
          </p:nvSpPr>
          <p:spPr bwMode="auto">
            <a:xfrm>
              <a:off x="1849437" y="2632075"/>
              <a:ext cx="1870075" cy="2974975"/>
            </a:xfrm>
            <a:custGeom>
              <a:avLst/>
              <a:gdLst>
                <a:gd name="T0" fmla="*/ 779 w 2356"/>
                <a:gd name="T1" fmla="*/ 926 h 3748"/>
                <a:gd name="T2" fmla="*/ 919 w 2356"/>
                <a:gd name="T3" fmla="*/ 1238 h 3748"/>
                <a:gd name="T4" fmla="*/ 499 w 2356"/>
                <a:gd name="T5" fmla="*/ 1420 h 3748"/>
                <a:gd name="T6" fmla="*/ 475 w 2356"/>
                <a:gd name="T7" fmla="*/ 1421 h 3748"/>
                <a:gd name="T8" fmla="*/ 361 w 2356"/>
                <a:gd name="T9" fmla="*/ 1595 h 3748"/>
                <a:gd name="T10" fmla="*/ 475 w 2356"/>
                <a:gd name="T11" fmla="*/ 1896 h 3748"/>
                <a:gd name="T12" fmla="*/ 295 w 2356"/>
                <a:gd name="T13" fmla="*/ 2052 h 3748"/>
                <a:gd name="T14" fmla="*/ 274 w 2356"/>
                <a:gd name="T15" fmla="*/ 2245 h 3748"/>
                <a:gd name="T16" fmla="*/ 169 w 2356"/>
                <a:gd name="T17" fmla="*/ 2516 h 3748"/>
                <a:gd name="T18" fmla="*/ 428 w 2356"/>
                <a:gd name="T19" fmla="*/ 2265 h 3748"/>
                <a:gd name="T20" fmla="*/ 317 w 2356"/>
                <a:gd name="T21" fmla="*/ 2120 h 3748"/>
                <a:gd name="T22" fmla="*/ 673 w 2356"/>
                <a:gd name="T23" fmla="*/ 2294 h 3748"/>
                <a:gd name="T24" fmla="*/ 547 w 2356"/>
                <a:gd name="T25" fmla="*/ 2590 h 3748"/>
                <a:gd name="T26" fmla="*/ 861 w 2356"/>
                <a:gd name="T27" fmla="*/ 2318 h 3748"/>
                <a:gd name="T28" fmla="*/ 726 w 2356"/>
                <a:gd name="T29" fmla="*/ 2084 h 3748"/>
                <a:gd name="T30" fmla="*/ 699 w 2356"/>
                <a:gd name="T31" fmla="*/ 2083 h 3748"/>
                <a:gd name="T32" fmla="*/ 673 w 2356"/>
                <a:gd name="T33" fmla="*/ 2081 h 3748"/>
                <a:gd name="T34" fmla="*/ 523 w 2356"/>
                <a:gd name="T35" fmla="*/ 1898 h 3748"/>
                <a:gd name="T36" fmla="*/ 647 w 2356"/>
                <a:gd name="T37" fmla="*/ 1585 h 3748"/>
                <a:gd name="T38" fmla="*/ 523 w 2356"/>
                <a:gd name="T39" fmla="*/ 1486 h 3748"/>
                <a:gd name="T40" fmla="*/ 1465 w 2356"/>
                <a:gd name="T41" fmla="*/ 1555 h 3748"/>
                <a:gd name="T42" fmla="*/ 1292 w 2356"/>
                <a:gd name="T43" fmla="*/ 1927 h 3748"/>
                <a:gd name="T44" fmla="*/ 1465 w 2356"/>
                <a:gd name="T45" fmla="*/ 2141 h 3748"/>
                <a:gd name="T46" fmla="*/ 1193 w 2356"/>
                <a:gd name="T47" fmla="*/ 2121 h 3748"/>
                <a:gd name="T48" fmla="*/ 1161 w 2356"/>
                <a:gd name="T49" fmla="*/ 2355 h 3748"/>
                <a:gd name="T50" fmla="*/ 1006 w 2356"/>
                <a:gd name="T51" fmla="*/ 2680 h 3748"/>
                <a:gd name="T52" fmla="*/ 1394 w 2356"/>
                <a:gd name="T53" fmla="*/ 2384 h 3748"/>
                <a:gd name="T54" fmla="*/ 1225 w 2356"/>
                <a:gd name="T55" fmla="*/ 2203 h 3748"/>
                <a:gd name="T56" fmla="*/ 1769 w 2356"/>
                <a:gd name="T57" fmla="*/ 2430 h 3748"/>
                <a:gd name="T58" fmla="*/ 1576 w 2356"/>
                <a:gd name="T59" fmla="*/ 2791 h 3748"/>
                <a:gd name="T60" fmla="*/ 2066 w 2356"/>
                <a:gd name="T61" fmla="*/ 2467 h 3748"/>
                <a:gd name="T62" fmla="*/ 1851 w 2356"/>
                <a:gd name="T63" fmla="*/ 2171 h 3748"/>
                <a:gd name="T64" fmla="*/ 1769 w 2356"/>
                <a:gd name="T65" fmla="*/ 2165 h 3748"/>
                <a:gd name="T66" fmla="*/ 1539 w 2356"/>
                <a:gd name="T67" fmla="*/ 1935 h 3748"/>
                <a:gd name="T68" fmla="*/ 1730 w 2356"/>
                <a:gd name="T69" fmla="*/ 1545 h 3748"/>
                <a:gd name="T70" fmla="*/ 1539 w 2356"/>
                <a:gd name="T71" fmla="*/ 1341 h 3748"/>
                <a:gd name="T72" fmla="*/ 1502 w 2356"/>
                <a:gd name="T73" fmla="*/ 1344 h 3748"/>
                <a:gd name="T74" fmla="*/ 977 w 2356"/>
                <a:gd name="T75" fmla="*/ 1231 h 3748"/>
                <a:gd name="T76" fmla="*/ 1130 w 2356"/>
                <a:gd name="T77" fmla="*/ 863 h 3748"/>
                <a:gd name="T78" fmla="*/ 2356 w 2356"/>
                <a:gd name="T79" fmla="*/ 3748 h 3748"/>
                <a:gd name="T80" fmla="*/ 0 w 2356"/>
                <a:gd name="T81" fmla="*/ 692 h 3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6" h="3748">
                  <a:moveTo>
                    <a:pt x="1130" y="863"/>
                  </a:moveTo>
                  <a:lnTo>
                    <a:pt x="779" y="926"/>
                  </a:lnTo>
                  <a:lnTo>
                    <a:pt x="779" y="1252"/>
                  </a:lnTo>
                  <a:lnTo>
                    <a:pt x="919" y="1238"/>
                  </a:lnTo>
                  <a:lnTo>
                    <a:pt x="919" y="1387"/>
                  </a:lnTo>
                  <a:lnTo>
                    <a:pt x="499" y="1420"/>
                  </a:lnTo>
                  <a:lnTo>
                    <a:pt x="499" y="1420"/>
                  </a:lnTo>
                  <a:lnTo>
                    <a:pt x="475" y="1421"/>
                  </a:lnTo>
                  <a:lnTo>
                    <a:pt x="475" y="1590"/>
                  </a:lnTo>
                  <a:lnTo>
                    <a:pt x="361" y="1595"/>
                  </a:lnTo>
                  <a:lnTo>
                    <a:pt x="361" y="1893"/>
                  </a:lnTo>
                  <a:lnTo>
                    <a:pt x="475" y="1896"/>
                  </a:lnTo>
                  <a:lnTo>
                    <a:pt x="475" y="2067"/>
                  </a:lnTo>
                  <a:lnTo>
                    <a:pt x="295" y="2052"/>
                  </a:lnTo>
                  <a:lnTo>
                    <a:pt x="274" y="2051"/>
                  </a:lnTo>
                  <a:lnTo>
                    <a:pt x="274" y="2245"/>
                  </a:lnTo>
                  <a:lnTo>
                    <a:pt x="169" y="2231"/>
                  </a:lnTo>
                  <a:lnTo>
                    <a:pt x="169" y="2516"/>
                  </a:lnTo>
                  <a:lnTo>
                    <a:pt x="428" y="2565"/>
                  </a:lnTo>
                  <a:lnTo>
                    <a:pt x="428" y="2265"/>
                  </a:lnTo>
                  <a:lnTo>
                    <a:pt x="317" y="2250"/>
                  </a:lnTo>
                  <a:lnTo>
                    <a:pt x="317" y="2120"/>
                  </a:lnTo>
                  <a:lnTo>
                    <a:pt x="673" y="2152"/>
                  </a:lnTo>
                  <a:lnTo>
                    <a:pt x="673" y="2294"/>
                  </a:lnTo>
                  <a:lnTo>
                    <a:pt x="547" y="2279"/>
                  </a:lnTo>
                  <a:lnTo>
                    <a:pt x="547" y="2590"/>
                  </a:lnTo>
                  <a:lnTo>
                    <a:pt x="861" y="2651"/>
                  </a:lnTo>
                  <a:lnTo>
                    <a:pt x="861" y="2318"/>
                  </a:lnTo>
                  <a:lnTo>
                    <a:pt x="726" y="2300"/>
                  </a:lnTo>
                  <a:lnTo>
                    <a:pt x="726" y="2084"/>
                  </a:lnTo>
                  <a:lnTo>
                    <a:pt x="699" y="2083"/>
                  </a:lnTo>
                  <a:lnTo>
                    <a:pt x="699" y="2083"/>
                  </a:lnTo>
                  <a:lnTo>
                    <a:pt x="673" y="2081"/>
                  </a:lnTo>
                  <a:lnTo>
                    <a:pt x="673" y="2081"/>
                  </a:lnTo>
                  <a:lnTo>
                    <a:pt x="523" y="2070"/>
                  </a:lnTo>
                  <a:lnTo>
                    <a:pt x="523" y="1898"/>
                  </a:lnTo>
                  <a:lnTo>
                    <a:pt x="647" y="1902"/>
                  </a:lnTo>
                  <a:lnTo>
                    <a:pt x="647" y="1585"/>
                  </a:lnTo>
                  <a:lnTo>
                    <a:pt x="523" y="1589"/>
                  </a:lnTo>
                  <a:lnTo>
                    <a:pt x="523" y="1486"/>
                  </a:lnTo>
                  <a:lnTo>
                    <a:pt x="1465" y="1429"/>
                  </a:lnTo>
                  <a:lnTo>
                    <a:pt x="1465" y="1555"/>
                  </a:lnTo>
                  <a:lnTo>
                    <a:pt x="1292" y="1561"/>
                  </a:lnTo>
                  <a:lnTo>
                    <a:pt x="1292" y="1927"/>
                  </a:lnTo>
                  <a:lnTo>
                    <a:pt x="1465" y="1931"/>
                  </a:lnTo>
                  <a:lnTo>
                    <a:pt x="1465" y="2141"/>
                  </a:lnTo>
                  <a:lnTo>
                    <a:pt x="1193" y="2121"/>
                  </a:lnTo>
                  <a:lnTo>
                    <a:pt x="1193" y="2121"/>
                  </a:lnTo>
                  <a:lnTo>
                    <a:pt x="1161" y="2118"/>
                  </a:lnTo>
                  <a:lnTo>
                    <a:pt x="1161" y="2355"/>
                  </a:lnTo>
                  <a:lnTo>
                    <a:pt x="1006" y="2335"/>
                  </a:lnTo>
                  <a:lnTo>
                    <a:pt x="1006" y="2680"/>
                  </a:lnTo>
                  <a:lnTo>
                    <a:pt x="1394" y="2755"/>
                  </a:lnTo>
                  <a:lnTo>
                    <a:pt x="1394" y="2384"/>
                  </a:lnTo>
                  <a:lnTo>
                    <a:pt x="1225" y="2363"/>
                  </a:lnTo>
                  <a:lnTo>
                    <a:pt x="1225" y="2203"/>
                  </a:lnTo>
                  <a:lnTo>
                    <a:pt x="1769" y="2253"/>
                  </a:lnTo>
                  <a:lnTo>
                    <a:pt x="1769" y="2430"/>
                  </a:lnTo>
                  <a:lnTo>
                    <a:pt x="1576" y="2406"/>
                  </a:lnTo>
                  <a:lnTo>
                    <a:pt x="1576" y="2791"/>
                  </a:lnTo>
                  <a:lnTo>
                    <a:pt x="2066" y="2887"/>
                  </a:lnTo>
                  <a:lnTo>
                    <a:pt x="2066" y="2467"/>
                  </a:lnTo>
                  <a:lnTo>
                    <a:pt x="1851" y="2440"/>
                  </a:lnTo>
                  <a:lnTo>
                    <a:pt x="1851" y="2171"/>
                  </a:lnTo>
                  <a:lnTo>
                    <a:pt x="1769" y="2165"/>
                  </a:lnTo>
                  <a:lnTo>
                    <a:pt x="1769" y="2165"/>
                  </a:lnTo>
                  <a:lnTo>
                    <a:pt x="1539" y="2147"/>
                  </a:lnTo>
                  <a:lnTo>
                    <a:pt x="1539" y="1935"/>
                  </a:lnTo>
                  <a:lnTo>
                    <a:pt x="1730" y="1941"/>
                  </a:lnTo>
                  <a:lnTo>
                    <a:pt x="1730" y="1545"/>
                  </a:lnTo>
                  <a:lnTo>
                    <a:pt x="1539" y="1553"/>
                  </a:lnTo>
                  <a:lnTo>
                    <a:pt x="1539" y="1341"/>
                  </a:lnTo>
                  <a:lnTo>
                    <a:pt x="1502" y="1344"/>
                  </a:lnTo>
                  <a:lnTo>
                    <a:pt x="1502" y="1344"/>
                  </a:lnTo>
                  <a:lnTo>
                    <a:pt x="977" y="1383"/>
                  </a:lnTo>
                  <a:lnTo>
                    <a:pt x="977" y="1231"/>
                  </a:lnTo>
                  <a:lnTo>
                    <a:pt x="1130" y="1215"/>
                  </a:lnTo>
                  <a:lnTo>
                    <a:pt x="1130" y="863"/>
                  </a:lnTo>
                  <a:close/>
                  <a:moveTo>
                    <a:pt x="2356" y="0"/>
                  </a:moveTo>
                  <a:lnTo>
                    <a:pt x="2356" y="3748"/>
                  </a:lnTo>
                  <a:lnTo>
                    <a:pt x="0" y="3056"/>
                  </a:lnTo>
                  <a:lnTo>
                    <a:pt x="0" y="692"/>
                  </a:lnTo>
                  <a:lnTo>
                    <a:pt x="23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3" name="Straight Connector 12">
            <a:extLst>
              <a:ext uri="{FF2B5EF4-FFF2-40B4-BE49-F238E27FC236}">
                <a16:creationId xmlns:a16="http://schemas.microsoft.com/office/drawing/2014/main" id="{4F9ECA24-2B42-634E-9491-0CFF671F5779}"/>
              </a:ext>
            </a:extLst>
          </p:cNvPr>
          <p:cNvCxnSpPr>
            <a:cxnSpLocks/>
          </p:cNvCxnSpPr>
          <p:nvPr userDrawn="1"/>
        </p:nvCxnSpPr>
        <p:spPr>
          <a:xfrm>
            <a:off x="360945" y="2093491"/>
            <a:ext cx="78325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A71B69A-67A9-754C-9423-0FF2D784BCA0}"/>
              </a:ext>
            </a:extLst>
          </p:cNvPr>
          <p:cNvGrpSpPr/>
          <p:nvPr userDrawn="1"/>
        </p:nvGrpSpPr>
        <p:grpSpPr>
          <a:xfrm rot="16200000" flipH="1" flipV="1">
            <a:off x="5548481" y="1934841"/>
            <a:ext cx="6933727" cy="3035680"/>
            <a:chOff x="-7088" y="-800986"/>
            <a:chExt cx="12193163" cy="3386375"/>
          </a:xfrm>
          <a:effectLst>
            <a:outerShdw blurRad="304800" dist="152400" dir="10800000" algn="r" rotWithShape="0">
              <a:prstClr val="black">
                <a:alpha val="54000"/>
              </a:prstClr>
            </a:outerShdw>
          </a:effectLst>
        </p:grpSpPr>
        <p:sp>
          <p:nvSpPr>
            <p:cNvPr id="15" name="Freeform 14">
              <a:extLst>
                <a:ext uri="{FF2B5EF4-FFF2-40B4-BE49-F238E27FC236}">
                  <a16:creationId xmlns:a16="http://schemas.microsoft.com/office/drawing/2014/main" id="{359FA905-43FC-344D-B160-8436397D6CB7}"/>
                </a:ext>
              </a:extLst>
            </p:cNvPr>
            <p:cNvSpPr/>
            <p:nvPr/>
          </p:nvSpPr>
          <p:spPr>
            <a:xfrm>
              <a:off x="-7088" y="-800986"/>
              <a:ext cx="4841357" cy="2535770"/>
            </a:xfrm>
            <a:custGeom>
              <a:avLst/>
              <a:gdLst>
                <a:gd name="connsiteX0" fmla="*/ 0 w 5273748"/>
                <a:gd name="connsiteY0" fmla="*/ 2750288 h 3586716"/>
                <a:gd name="connsiteX1" fmla="*/ 5273748 w 5273748"/>
                <a:gd name="connsiteY1" fmla="*/ 0 h 3586716"/>
                <a:gd name="connsiteX2" fmla="*/ 5273748 w 5273748"/>
                <a:gd name="connsiteY2" fmla="*/ 1928037 h 3586716"/>
                <a:gd name="connsiteX3" fmla="*/ 14176 w 5273748"/>
                <a:gd name="connsiteY3" fmla="*/ 3586716 h 3586716"/>
                <a:gd name="connsiteX4" fmla="*/ 0 w 5273748"/>
                <a:gd name="connsiteY4" fmla="*/ 2750288 h 3586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3748" h="3586716">
                  <a:moveTo>
                    <a:pt x="0" y="2750288"/>
                  </a:moveTo>
                  <a:lnTo>
                    <a:pt x="5273748" y="0"/>
                  </a:lnTo>
                  <a:lnTo>
                    <a:pt x="5273748" y="1928037"/>
                  </a:lnTo>
                  <a:lnTo>
                    <a:pt x="14176" y="3586716"/>
                  </a:lnTo>
                  <a:lnTo>
                    <a:pt x="0" y="27502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DBFC76DF-828C-674C-BE95-5E089FA0CE7B}"/>
                </a:ext>
              </a:extLst>
            </p:cNvPr>
            <p:cNvSpPr/>
            <p:nvPr/>
          </p:nvSpPr>
          <p:spPr>
            <a:xfrm flipH="1">
              <a:off x="4834269" y="-800986"/>
              <a:ext cx="7351805" cy="3386375"/>
            </a:xfrm>
            <a:custGeom>
              <a:avLst/>
              <a:gdLst>
                <a:gd name="connsiteX0" fmla="*/ 0 w 5273748"/>
                <a:gd name="connsiteY0" fmla="*/ 2750288 h 3586716"/>
                <a:gd name="connsiteX1" fmla="*/ 5273748 w 5273748"/>
                <a:gd name="connsiteY1" fmla="*/ 0 h 3586716"/>
                <a:gd name="connsiteX2" fmla="*/ 5273748 w 5273748"/>
                <a:gd name="connsiteY2" fmla="*/ 1928037 h 3586716"/>
                <a:gd name="connsiteX3" fmla="*/ 14176 w 5273748"/>
                <a:gd name="connsiteY3" fmla="*/ 3586716 h 3586716"/>
                <a:gd name="connsiteX4" fmla="*/ 0 w 5273748"/>
                <a:gd name="connsiteY4" fmla="*/ 2750288 h 3586716"/>
                <a:gd name="connsiteX0" fmla="*/ 0 w 8007140"/>
                <a:gd name="connsiteY0" fmla="*/ 4073737 h 4073737"/>
                <a:gd name="connsiteX1" fmla="*/ 8007140 w 8007140"/>
                <a:gd name="connsiteY1" fmla="*/ 0 h 4073737"/>
                <a:gd name="connsiteX2" fmla="*/ 8007140 w 8007140"/>
                <a:gd name="connsiteY2" fmla="*/ 1928037 h 4073737"/>
                <a:gd name="connsiteX3" fmla="*/ 2747568 w 8007140"/>
                <a:gd name="connsiteY3" fmla="*/ 3586716 h 4073737"/>
                <a:gd name="connsiteX4" fmla="*/ 0 w 8007140"/>
                <a:gd name="connsiteY4" fmla="*/ 4073737 h 4073737"/>
                <a:gd name="connsiteX0" fmla="*/ 1267 w 8008407"/>
                <a:gd name="connsiteY0" fmla="*/ 4073737 h 4789852"/>
                <a:gd name="connsiteX1" fmla="*/ 8008407 w 8008407"/>
                <a:gd name="connsiteY1" fmla="*/ 0 h 4789852"/>
                <a:gd name="connsiteX2" fmla="*/ 8008407 w 8008407"/>
                <a:gd name="connsiteY2" fmla="*/ 1928037 h 4789852"/>
                <a:gd name="connsiteX3" fmla="*/ 0 w 8008407"/>
                <a:gd name="connsiteY3" fmla="*/ 4789852 h 4789852"/>
                <a:gd name="connsiteX4" fmla="*/ 1267 w 8008407"/>
                <a:gd name="connsiteY4" fmla="*/ 4073737 h 478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8407" h="4789852">
                  <a:moveTo>
                    <a:pt x="1267" y="4073737"/>
                  </a:moveTo>
                  <a:lnTo>
                    <a:pt x="8008407" y="0"/>
                  </a:lnTo>
                  <a:lnTo>
                    <a:pt x="8008407" y="1928037"/>
                  </a:lnTo>
                  <a:lnTo>
                    <a:pt x="0" y="4789852"/>
                  </a:lnTo>
                  <a:cubicBezTo>
                    <a:pt x="422" y="4551147"/>
                    <a:pt x="845" y="4312442"/>
                    <a:pt x="1267" y="4073737"/>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A5ACFFE1-204B-6147-837A-7E61A58DDE1B}"/>
                </a:ext>
              </a:extLst>
            </p:cNvPr>
            <p:cNvSpPr/>
            <p:nvPr/>
          </p:nvSpPr>
          <p:spPr>
            <a:xfrm>
              <a:off x="2860" y="276851"/>
              <a:ext cx="4831411" cy="1457932"/>
            </a:xfrm>
            <a:custGeom>
              <a:avLst/>
              <a:gdLst/>
              <a:ahLst/>
              <a:cxnLst/>
              <a:rect l="l" t="t" r="r" b="b"/>
              <a:pathLst>
                <a:path w="4831411" h="1457932">
                  <a:moveTo>
                    <a:pt x="4831411" y="0"/>
                  </a:moveTo>
                  <a:lnTo>
                    <a:pt x="4831411" y="285264"/>
                  </a:lnTo>
                  <a:lnTo>
                    <a:pt x="3067" y="1457932"/>
                  </a:lnTo>
                  <a:lnTo>
                    <a:pt x="0" y="131859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78EB2A-E9FB-514C-8A67-7ADC2F5E2BCA}"/>
                </a:ext>
              </a:extLst>
            </p:cNvPr>
            <p:cNvSpPr/>
            <p:nvPr/>
          </p:nvSpPr>
          <p:spPr>
            <a:xfrm flipH="1">
              <a:off x="4834270" y="271761"/>
              <a:ext cx="7351805" cy="2313628"/>
            </a:xfrm>
            <a:custGeom>
              <a:avLst/>
              <a:gdLst/>
              <a:ahLst/>
              <a:cxnLst/>
              <a:rect l="l" t="t" r="r" b="b"/>
              <a:pathLst>
                <a:path w="7351805" h="2313628">
                  <a:moveTo>
                    <a:pt x="7351805" y="0"/>
                  </a:moveTo>
                  <a:lnTo>
                    <a:pt x="189" y="2231496"/>
                  </a:lnTo>
                  <a:lnTo>
                    <a:pt x="0" y="2313628"/>
                  </a:lnTo>
                  <a:lnTo>
                    <a:pt x="7351805" y="29035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Connector 19">
            <a:extLst>
              <a:ext uri="{FF2B5EF4-FFF2-40B4-BE49-F238E27FC236}">
                <a16:creationId xmlns:a16="http://schemas.microsoft.com/office/drawing/2014/main" id="{157D8CFD-39D8-B741-BA2A-33F5CED8430D}"/>
              </a:ext>
            </a:extLst>
          </p:cNvPr>
          <p:cNvCxnSpPr>
            <a:cxnSpLocks/>
          </p:cNvCxnSpPr>
          <p:nvPr userDrawn="1"/>
        </p:nvCxnSpPr>
        <p:spPr>
          <a:xfrm>
            <a:off x="360945" y="2886566"/>
            <a:ext cx="78325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18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7381DA-69FC-4BCB-8753-55750D2D5C8F}" type="datetimeFigureOut">
              <a:rPr lang="en-US" smtClean="0"/>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45A59-4583-40BA-84DC-85E7F689329B}" type="slidenum">
              <a:rPr lang="en-US" smtClean="0"/>
              <a:t>‹#›</a:t>
            </a:fld>
            <a:endParaRPr lang="en-US"/>
          </a:p>
        </p:txBody>
      </p:sp>
    </p:spTree>
    <p:extLst>
      <p:ext uri="{BB962C8B-B14F-4D97-AF65-F5344CB8AC3E}">
        <p14:creationId xmlns:p14="http://schemas.microsoft.com/office/powerpoint/2010/main" val="269819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226267-19F8-4665-98BA-2234E4B8F4A7}"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3E30CE-6A69-4B96-9D54-0D536DDA2201}" type="slidenum">
              <a:rPr lang="en-US" smtClean="0"/>
              <a:t>‹#›</a:t>
            </a:fld>
            <a:endParaRPr lang="en-US"/>
          </a:p>
        </p:txBody>
      </p:sp>
    </p:spTree>
    <p:extLst>
      <p:ext uri="{BB962C8B-B14F-4D97-AF65-F5344CB8AC3E}">
        <p14:creationId xmlns:p14="http://schemas.microsoft.com/office/powerpoint/2010/main" val="2646789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945" y="2093491"/>
            <a:ext cx="7832558" cy="797089"/>
          </a:xfrm>
        </p:spPr>
        <p:txBody>
          <a:bodyPr/>
          <a:lstStyle>
            <a:lvl1pPr algn="l">
              <a:defRPr b="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360945" y="3477127"/>
            <a:ext cx="85344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8" name="Group 7">
            <a:extLst>
              <a:ext uri="{FF2B5EF4-FFF2-40B4-BE49-F238E27FC236}">
                <a16:creationId xmlns:a16="http://schemas.microsoft.com/office/drawing/2014/main" id="{F6651866-F15F-9D45-B75C-59C426E4325C}"/>
              </a:ext>
            </a:extLst>
          </p:cNvPr>
          <p:cNvGrpSpPr/>
          <p:nvPr userDrawn="1"/>
        </p:nvGrpSpPr>
        <p:grpSpPr>
          <a:xfrm>
            <a:off x="421105" y="842211"/>
            <a:ext cx="2346158" cy="878304"/>
            <a:chOff x="1849437" y="2605088"/>
            <a:chExt cx="8272463" cy="3022600"/>
          </a:xfrm>
        </p:grpSpPr>
        <p:sp>
          <p:nvSpPr>
            <p:cNvPr id="9" name="Freeform 6">
              <a:extLst>
                <a:ext uri="{FF2B5EF4-FFF2-40B4-BE49-F238E27FC236}">
                  <a16:creationId xmlns:a16="http://schemas.microsoft.com/office/drawing/2014/main" id="{264A2473-E736-F843-BBC7-23C7ED1D0D36}"/>
                </a:ext>
              </a:extLst>
            </p:cNvPr>
            <p:cNvSpPr>
              <a:spLocks noEditPoints="1"/>
            </p:cNvSpPr>
            <p:nvPr/>
          </p:nvSpPr>
          <p:spPr bwMode="auto">
            <a:xfrm>
              <a:off x="3914775" y="4743450"/>
              <a:ext cx="6207125" cy="884238"/>
            </a:xfrm>
            <a:custGeom>
              <a:avLst/>
              <a:gdLst>
                <a:gd name="T0" fmla="*/ 5141 w 7820"/>
                <a:gd name="T1" fmla="*/ 742 h 1114"/>
                <a:gd name="T2" fmla="*/ 5268 w 7820"/>
                <a:gd name="T3" fmla="*/ 902 h 1114"/>
                <a:gd name="T4" fmla="*/ 5489 w 7820"/>
                <a:gd name="T5" fmla="*/ 916 h 1114"/>
                <a:gd name="T6" fmla="*/ 5632 w 7820"/>
                <a:gd name="T7" fmla="*/ 781 h 1114"/>
                <a:gd name="T8" fmla="*/ 5852 w 7820"/>
                <a:gd name="T9" fmla="*/ 37 h 1114"/>
                <a:gd name="T10" fmla="*/ 5803 w 7820"/>
                <a:gd name="T11" fmla="*/ 882 h 1114"/>
                <a:gd name="T12" fmla="*/ 5618 w 7820"/>
                <a:gd name="T13" fmla="*/ 1064 h 1114"/>
                <a:gd name="T14" fmla="*/ 5344 w 7820"/>
                <a:gd name="T15" fmla="*/ 1106 h 1114"/>
                <a:gd name="T16" fmla="*/ 5109 w 7820"/>
                <a:gd name="T17" fmla="*/ 1024 h 1114"/>
                <a:gd name="T18" fmla="*/ 4959 w 7820"/>
                <a:gd name="T19" fmla="*/ 820 h 1114"/>
                <a:gd name="T20" fmla="*/ 7035 w 7820"/>
                <a:gd name="T21" fmla="*/ 36 h 1114"/>
                <a:gd name="T22" fmla="*/ 7799 w 7820"/>
                <a:gd name="T23" fmla="*/ 470 h 1114"/>
                <a:gd name="T24" fmla="*/ 7820 w 7820"/>
                <a:gd name="T25" fmla="*/ 1087 h 1114"/>
                <a:gd name="T26" fmla="*/ 6371 w 7820"/>
                <a:gd name="T27" fmla="*/ 36 h 1114"/>
                <a:gd name="T28" fmla="*/ 6554 w 7820"/>
                <a:gd name="T29" fmla="*/ 216 h 1114"/>
                <a:gd name="T30" fmla="*/ 6023 w 7820"/>
                <a:gd name="T31" fmla="*/ 36 h 1114"/>
                <a:gd name="T32" fmla="*/ 4570 w 7820"/>
                <a:gd name="T33" fmla="*/ 36 h 1114"/>
                <a:gd name="T34" fmla="*/ 4216 w 7820"/>
                <a:gd name="T35" fmla="*/ 1087 h 1114"/>
                <a:gd name="T36" fmla="*/ 3696 w 7820"/>
                <a:gd name="T37" fmla="*/ 36 h 1114"/>
                <a:gd name="T38" fmla="*/ 2660 w 7820"/>
                <a:gd name="T39" fmla="*/ 36 h 1114"/>
                <a:gd name="T40" fmla="*/ 3347 w 7820"/>
                <a:gd name="T41" fmla="*/ 216 h 1114"/>
                <a:gd name="T42" fmla="*/ 2483 w 7820"/>
                <a:gd name="T43" fmla="*/ 216 h 1114"/>
                <a:gd name="T44" fmla="*/ 0 w 7820"/>
                <a:gd name="T45" fmla="*/ 1087 h 1114"/>
                <a:gd name="T46" fmla="*/ 1160 w 7820"/>
                <a:gd name="T47" fmla="*/ 1087 h 1114"/>
                <a:gd name="T48" fmla="*/ 411 w 7820"/>
                <a:gd name="T49" fmla="*/ 36 h 1114"/>
                <a:gd name="T50" fmla="*/ 1962 w 7820"/>
                <a:gd name="T51" fmla="*/ 2 h 1114"/>
                <a:gd name="T52" fmla="*/ 2192 w 7820"/>
                <a:gd name="T53" fmla="*/ 65 h 1114"/>
                <a:gd name="T54" fmla="*/ 2168 w 7820"/>
                <a:gd name="T55" fmla="*/ 290 h 1114"/>
                <a:gd name="T56" fmla="*/ 1973 w 7820"/>
                <a:gd name="T57" fmla="*/ 177 h 1114"/>
                <a:gd name="T58" fmla="*/ 1767 w 7820"/>
                <a:gd name="T59" fmla="*/ 205 h 1114"/>
                <a:gd name="T60" fmla="*/ 1701 w 7820"/>
                <a:gd name="T61" fmla="*/ 313 h 1114"/>
                <a:gd name="T62" fmla="*/ 1770 w 7820"/>
                <a:gd name="T63" fmla="*/ 408 h 1114"/>
                <a:gd name="T64" fmla="*/ 1934 w 7820"/>
                <a:gd name="T65" fmla="*/ 445 h 1114"/>
                <a:gd name="T66" fmla="*/ 2155 w 7820"/>
                <a:gd name="T67" fmla="*/ 491 h 1114"/>
                <a:gd name="T68" fmla="*/ 2313 w 7820"/>
                <a:gd name="T69" fmla="*/ 607 h 1114"/>
                <a:gd name="T70" fmla="*/ 2354 w 7820"/>
                <a:gd name="T71" fmla="*/ 831 h 1114"/>
                <a:gd name="T72" fmla="*/ 2243 w 7820"/>
                <a:gd name="T73" fmla="*/ 1021 h 1114"/>
                <a:gd name="T74" fmla="*/ 2021 w 7820"/>
                <a:gd name="T75" fmla="*/ 1106 h 1114"/>
                <a:gd name="T76" fmla="*/ 1738 w 7820"/>
                <a:gd name="T77" fmla="*/ 1093 h 1114"/>
                <a:gd name="T78" fmla="*/ 1516 w 7820"/>
                <a:gd name="T79" fmla="*/ 956 h 1114"/>
                <a:gd name="T80" fmla="*/ 1666 w 7820"/>
                <a:gd name="T81" fmla="*/ 837 h 1114"/>
                <a:gd name="T82" fmla="*/ 1836 w 7820"/>
                <a:gd name="T83" fmla="*/ 929 h 1114"/>
                <a:gd name="T84" fmla="*/ 2026 w 7820"/>
                <a:gd name="T85" fmla="*/ 924 h 1114"/>
                <a:gd name="T86" fmla="*/ 2148 w 7820"/>
                <a:gd name="T87" fmla="*/ 839 h 1114"/>
                <a:gd name="T88" fmla="*/ 2129 w 7820"/>
                <a:gd name="T89" fmla="*/ 697 h 1114"/>
                <a:gd name="T90" fmla="*/ 1963 w 7820"/>
                <a:gd name="T91" fmla="*/ 630 h 1114"/>
                <a:gd name="T92" fmla="*/ 1743 w 7820"/>
                <a:gd name="T93" fmla="*/ 591 h 1114"/>
                <a:gd name="T94" fmla="*/ 1572 w 7820"/>
                <a:gd name="T95" fmla="*/ 496 h 1114"/>
                <a:gd name="T96" fmla="*/ 1505 w 7820"/>
                <a:gd name="T97" fmla="*/ 306 h 1114"/>
                <a:gd name="T98" fmla="*/ 1587 w 7820"/>
                <a:gd name="T99" fmla="*/ 111 h 1114"/>
                <a:gd name="T100" fmla="*/ 1778 w 7820"/>
                <a:gd name="T101" fmla="*/ 15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20" h="1114">
                  <a:moveTo>
                    <a:pt x="4932" y="37"/>
                  </a:moveTo>
                  <a:lnTo>
                    <a:pt x="5128" y="37"/>
                  </a:lnTo>
                  <a:lnTo>
                    <a:pt x="5128" y="639"/>
                  </a:lnTo>
                  <a:lnTo>
                    <a:pt x="5132" y="692"/>
                  </a:lnTo>
                  <a:lnTo>
                    <a:pt x="5141" y="742"/>
                  </a:lnTo>
                  <a:lnTo>
                    <a:pt x="5156" y="786"/>
                  </a:lnTo>
                  <a:lnTo>
                    <a:pt x="5177" y="823"/>
                  </a:lnTo>
                  <a:lnTo>
                    <a:pt x="5202" y="855"/>
                  </a:lnTo>
                  <a:lnTo>
                    <a:pt x="5233" y="881"/>
                  </a:lnTo>
                  <a:lnTo>
                    <a:pt x="5268" y="902"/>
                  </a:lnTo>
                  <a:lnTo>
                    <a:pt x="5309" y="916"/>
                  </a:lnTo>
                  <a:lnTo>
                    <a:pt x="5352" y="926"/>
                  </a:lnTo>
                  <a:lnTo>
                    <a:pt x="5399" y="929"/>
                  </a:lnTo>
                  <a:lnTo>
                    <a:pt x="5447" y="926"/>
                  </a:lnTo>
                  <a:lnTo>
                    <a:pt x="5489" y="916"/>
                  </a:lnTo>
                  <a:lnTo>
                    <a:pt x="5527" y="900"/>
                  </a:lnTo>
                  <a:lnTo>
                    <a:pt x="5560" y="879"/>
                  </a:lnTo>
                  <a:lnTo>
                    <a:pt x="5589" y="852"/>
                  </a:lnTo>
                  <a:lnTo>
                    <a:pt x="5613" y="820"/>
                  </a:lnTo>
                  <a:lnTo>
                    <a:pt x="5632" y="781"/>
                  </a:lnTo>
                  <a:lnTo>
                    <a:pt x="5645" y="739"/>
                  </a:lnTo>
                  <a:lnTo>
                    <a:pt x="5653" y="691"/>
                  </a:lnTo>
                  <a:lnTo>
                    <a:pt x="5656" y="639"/>
                  </a:lnTo>
                  <a:lnTo>
                    <a:pt x="5656" y="37"/>
                  </a:lnTo>
                  <a:lnTo>
                    <a:pt x="5852" y="37"/>
                  </a:lnTo>
                  <a:lnTo>
                    <a:pt x="5852" y="639"/>
                  </a:lnTo>
                  <a:lnTo>
                    <a:pt x="5849" y="708"/>
                  </a:lnTo>
                  <a:lnTo>
                    <a:pt x="5840" y="771"/>
                  </a:lnTo>
                  <a:lnTo>
                    <a:pt x="5824" y="829"/>
                  </a:lnTo>
                  <a:lnTo>
                    <a:pt x="5803" y="882"/>
                  </a:lnTo>
                  <a:lnTo>
                    <a:pt x="5775" y="931"/>
                  </a:lnTo>
                  <a:lnTo>
                    <a:pt x="5741" y="971"/>
                  </a:lnTo>
                  <a:lnTo>
                    <a:pt x="5704" y="1008"/>
                  </a:lnTo>
                  <a:lnTo>
                    <a:pt x="5663" y="1038"/>
                  </a:lnTo>
                  <a:lnTo>
                    <a:pt x="5618" y="1064"/>
                  </a:lnTo>
                  <a:lnTo>
                    <a:pt x="5568" y="1083"/>
                  </a:lnTo>
                  <a:lnTo>
                    <a:pt x="5515" y="1098"/>
                  </a:lnTo>
                  <a:lnTo>
                    <a:pt x="5458" y="1106"/>
                  </a:lnTo>
                  <a:lnTo>
                    <a:pt x="5399" y="1109"/>
                  </a:lnTo>
                  <a:lnTo>
                    <a:pt x="5344" y="1106"/>
                  </a:lnTo>
                  <a:lnTo>
                    <a:pt x="5293" y="1100"/>
                  </a:lnTo>
                  <a:lnTo>
                    <a:pt x="5243" y="1088"/>
                  </a:lnTo>
                  <a:lnTo>
                    <a:pt x="5196" y="1071"/>
                  </a:lnTo>
                  <a:lnTo>
                    <a:pt x="5151" y="1050"/>
                  </a:lnTo>
                  <a:lnTo>
                    <a:pt x="5109" y="1024"/>
                  </a:lnTo>
                  <a:lnTo>
                    <a:pt x="5070" y="993"/>
                  </a:lnTo>
                  <a:lnTo>
                    <a:pt x="5035" y="956"/>
                  </a:lnTo>
                  <a:lnTo>
                    <a:pt x="5006" y="916"/>
                  </a:lnTo>
                  <a:lnTo>
                    <a:pt x="4980" y="871"/>
                  </a:lnTo>
                  <a:lnTo>
                    <a:pt x="4959" y="820"/>
                  </a:lnTo>
                  <a:lnTo>
                    <a:pt x="4943" y="765"/>
                  </a:lnTo>
                  <a:lnTo>
                    <a:pt x="4935" y="705"/>
                  </a:lnTo>
                  <a:lnTo>
                    <a:pt x="4932" y="639"/>
                  </a:lnTo>
                  <a:lnTo>
                    <a:pt x="4932" y="37"/>
                  </a:lnTo>
                  <a:close/>
                  <a:moveTo>
                    <a:pt x="7035" y="36"/>
                  </a:moveTo>
                  <a:lnTo>
                    <a:pt x="7820" y="36"/>
                  </a:lnTo>
                  <a:lnTo>
                    <a:pt x="7820" y="227"/>
                  </a:lnTo>
                  <a:lnTo>
                    <a:pt x="7231" y="227"/>
                  </a:lnTo>
                  <a:lnTo>
                    <a:pt x="7231" y="470"/>
                  </a:lnTo>
                  <a:lnTo>
                    <a:pt x="7799" y="470"/>
                  </a:lnTo>
                  <a:lnTo>
                    <a:pt x="7799" y="654"/>
                  </a:lnTo>
                  <a:lnTo>
                    <a:pt x="7231" y="654"/>
                  </a:lnTo>
                  <a:lnTo>
                    <a:pt x="7231" y="892"/>
                  </a:lnTo>
                  <a:lnTo>
                    <a:pt x="7820" y="892"/>
                  </a:lnTo>
                  <a:lnTo>
                    <a:pt x="7820" y="1087"/>
                  </a:lnTo>
                  <a:lnTo>
                    <a:pt x="7035" y="1087"/>
                  </a:lnTo>
                  <a:lnTo>
                    <a:pt x="7035" y="36"/>
                  </a:lnTo>
                  <a:close/>
                  <a:moveTo>
                    <a:pt x="6023" y="36"/>
                  </a:moveTo>
                  <a:lnTo>
                    <a:pt x="6200" y="36"/>
                  </a:lnTo>
                  <a:lnTo>
                    <a:pt x="6371" y="36"/>
                  </a:lnTo>
                  <a:lnTo>
                    <a:pt x="6538" y="36"/>
                  </a:lnTo>
                  <a:lnTo>
                    <a:pt x="6709" y="36"/>
                  </a:lnTo>
                  <a:lnTo>
                    <a:pt x="6887" y="36"/>
                  </a:lnTo>
                  <a:lnTo>
                    <a:pt x="6887" y="216"/>
                  </a:lnTo>
                  <a:lnTo>
                    <a:pt x="6554" y="216"/>
                  </a:lnTo>
                  <a:lnTo>
                    <a:pt x="6554" y="1087"/>
                  </a:lnTo>
                  <a:lnTo>
                    <a:pt x="6356" y="1087"/>
                  </a:lnTo>
                  <a:lnTo>
                    <a:pt x="6356" y="216"/>
                  </a:lnTo>
                  <a:lnTo>
                    <a:pt x="6023" y="216"/>
                  </a:lnTo>
                  <a:lnTo>
                    <a:pt x="6023" y="36"/>
                  </a:lnTo>
                  <a:close/>
                  <a:moveTo>
                    <a:pt x="3883" y="36"/>
                  </a:moveTo>
                  <a:lnTo>
                    <a:pt x="4060" y="36"/>
                  </a:lnTo>
                  <a:lnTo>
                    <a:pt x="4231" y="36"/>
                  </a:lnTo>
                  <a:lnTo>
                    <a:pt x="4399" y="36"/>
                  </a:lnTo>
                  <a:lnTo>
                    <a:pt x="4570" y="36"/>
                  </a:lnTo>
                  <a:lnTo>
                    <a:pt x="4747" y="36"/>
                  </a:lnTo>
                  <a:lnTo>
                    <a:pt x="4747" y="216"/>
                  </a:lnTo>
                  <a:lnTo>
                    <a:pt x="4414" y="216"/>
                  </a:lnTo>
                  <a:lnTo>
                    <a:pt x="4414" y="1087"/>
                  </a:lnTo>
                  <a:lnTo>
                    <a:pt x="4216" y="1087"/>
                  </a:lnTo>
                  <a:lnTo>
                    <a:pt x="4216" y="216"/>
                  </a:lnTo>
                  <a:lnTo>
                    <a:pt x="3883" y="216"/>
                  </a:lnTo>
                  <a:lnTo>
                    <a:pt x="3883" y="36"/>
                  </a:lnTo>
                  <a:close/>
                  <a:moveTo>
                    <a:pt x="3500" y="36"/>
                  </a:moveTo>
                  <a:lnTo>
                    <a:pt x="3696" y="36"/>
                  </a:lnTo>
                  <a:lnTo>
                    <a:pt x="3696" y="1087"/>
                  </a:lnTo>
                  <a:lnTo>
                    <a:pt x="3500" y="1087"/>
                  </a:lnTo>
                  <a:lnTo>
                    <a:pt x="3500" y="36"/>
                  </a:lnTo>
                  <a:close/>
                  <a:moveTo>
                    <a:pt x="2483" y="36"/>
                  </a:moveTo>
                  <a:lnTo>
                    <a:pt x="2660" y="36"/>
                  </a:lnTo>
                  <a:lnTo>
                    <a:pt x="2831" y="36"/>
                  </a:lnTo>
                  <a:lnTo>
                    <a:pt x="2998" y="36"/>
                  </a:lnTo>
                  <a:lnTo>
                    <a:pt x="3169" y="36"/>
                  </a:lnTo>
                  <a:lnTo>
                    <a:pt x="3347" y="36"/>
                  </a:lnTo>
                  <a:lnTo>
                    <a:pt x="3347" y="216"/>
                  </a:lnTo>
                  <a:lnTo>
                    <a:pt x="3014" y="216"/>
                  </a:lnTo>
                  <a:lnTo>
                    <a:pt x="3014" y="1087"/>
                  </a:lnTo>
                  <a:lnTo>
                    <a:pt x="2816" y="1087"/>
                  </a:lnTo>
                  <a:lnTo>
                    <a:pt x="2816" y="216"/>
                  </a:lnTo>
                  <a:lnTo>
                    <a:pt x="2483" y="216"/>
                  </a:lnTo>
                  <a:lnTo>
                    <a:pt x="2483" y="36"/>
                  </a:lnTo>
                  <a:close/>
                  <a:moveTo>
                    <a:pt x="0" y="36"/>
                  </a:moveTo>
                  <a:lnTo>
                    <a:pt x="197" y="36"/>
                  </a:lnTo>
                  <a:lnTo>
                    <a:pt x="197" y="1087"/>
                  </a:lnTo>
                  <a:lnTo>
                    <a:pt x="0" y="1087"/>
                  </a:lnTo>
                  <a:lnTo>
                    <a:pt x="0" y="36"/>
                  </a:lnTo>
                  <a:close/>
                  <a:moveTo>
                    <a:pt x="1086" y="34"/>
                  </a:moveTo>
                  <a:lnTo>
                    <a:pt x="1284" y="34"/>
                  </a:lnTo>
                  <a:lnTo>
                    <a:pt x="1284" y="1087"/>
                  </a:lnTo>
                  <a:lnTo>
                    <a:pt x="1160" y="1087"/>
                  </a:lnTo>
                  <a:lnTo>
                    <a:pt x="1160" y="1088"/>
                  </a:lnTo>
                  <a:lnTo>
                    <a:pt x="609" y="379"/>
                  </a:lnTo>
                  <a:lnTo>
                    <a:pt x="609" y="1087"/>
                  </a:lnTo>
                  <a:lnTo>
                    <a:pt x="411" y="1087"/>
                  </a:lnTo>
                  <a:lnTo>
                    <a:pt x="411" y="36"/>
                  </a:lnTo>
                  <a:lnTo>
                    <a:pt x="571" y="36"/>
                  </a:lnTo>
                  <a:lnTo>
                    <a:pt x="1086" y="688"/>
                  </a:lnTo>
                  <a:lnTo>
                    <a:pt x="1086" y="34"/>
                  </a:lnTo>
                  <a:close/>
                  <a:moveTo>
                    <a:pt x="1912" y="0"/>
                  </a:moveTo>
                  <a:lnTo>
                    <a:pt x="1962" y="2"/>
                  </a:lnTo>
                  <a:lnTo>
                    <a:pt x="2010" y="7"/>
                  </a:lnTo>
                  <a:lnTo>
                    <a:pt x="2058" y="15"/>
                  </a:lnTo>
                  <a:lnTo>
                    <a:pt x="2105" y="26"/>
                  </a:lnTo>
                  <a:lnTo>
                    <a:pt x="2150" y="44"/>
                  </a:lnTo>
                  <a:lnTo>
                    <a:pt x="2192" y="65"/>
                  </a:lnTo>
                  <a:lnTo>
                    <a:pt x="2230" y="92"/>
                  </a:lnTo>
                  <a:lnTo>
                    <a:pt x="2267" y="124"/>
                  </a:lnTo>
                  <a:lnTo>
                    <a:pt x="2298" y="163"/>
                  </a:lnTo>
                  <a:lnTo>
                    <a:pt x="2324" y="208"/>
                  </a:lnTo>
                  <a:lnTo>
                    <a:pt x="2168" y="290"/>
                  </a:lnTo>
                  <a:lnTo>
                    <a:pt x="2144" y="259"/>
                  </a:lnTo>
                  <a:lnTo>
                    <a:pt x="2111" y="232"/>
                  </a:lnTo>
                  <a:lnTo>
                    <a:pt x="2071" y="208"/>
                  </a:lnTo>
                  <a:lnTo>
                    <a:pt x="2024" y="190"/>
                  </a:lnTo>
                  <a:lnTo>
                    <a:pt x="1973" y="177"/>
                  </a:lnTo>
                  <a:lnTo>
                    <a:pt x="1918" y="173"/>
                  </a:lnTo>
                  <a:lnTo>
                    <a:pt x="1872" y="174"/>
                  </a:lnTo>
                  <a:lnTo>
                    <a:pt x="1831" y="181"/>
                  </a:lnTo>
                  <a:lnTo>
                    <a:pt x="1796" y="192"/>
                  </a:lnTo>
                  <a:lnTo>
                    <a:pt x="1767" y="205"/>
                  </a:lnTo>
                  <a:lnTo>
                    <a:pt x="1743" y="222"/>
                  </a:lnTo>
                  <a:lnTo>
                    <a:pt x="1724" y="242"/>
                  </a:lnTo>
                  <a:lnTo>
                    <a:pt x="1711" y="263"/>
                  </a:lnTo>
                  <a:lnTo>
                    <a:pt x="1703" y="287"/>
                  </a:lnTo>
                  <a:lnTo>
                    <a:pt x="1701" y="313"/>
                  </a:lnTo>
                  <a:lnTo>
                    <a:pt x="1704" y="338"/>
                  </a:lnTo>
                  <a:lnTo>
                    <a:pt x="1712" y="359"/>
                  </a:lnTo>
                  <a:lnTo>
                    <a:pt x="1727" y="379"/>
                  </a:lnTo>
                  <a:lnTo>
                    <a:pt x="1746" y="393"/>
                  </a:lnTo>
                  <a:lnTo>
                    <a:pt x="1770" y="408"/>
                  </a:lnTo>
                  <a:lnTo>
                    <a:pt x="1798" y="417"/>
                  </a:lnTo>
                  <a:lnTo>
                    <a:pt x="1828" y="427"/>
                  </a:lnTo>
                  <a:lnTo>
                    <a:pt x="1862" y="433"/>
                  </a:lnTo>
                  <a:lnTo>
                    <a:pt x="1897" y="440"/>
                  </a:lnTo>
                  <a:lnTo>
                    <a:pt x="1934" y="445"/>
                  </a:lnTo>
                  <a:lnTo>
                    <a:pt x="1981" y="451"/>
                  </a:lnTo>
                  <a:lnTo>
                    <a:pt x="2026" y="457"/>
                  </a:lnTo>
                  <a:lnTo>
                    <a:pt x="2071" y="467"/>
                  </a:lnTo>
                  <a:lnTo>
                    <a:pt x="2115" y="478"/>
                  </a:lnTo>
                  <a:lnTo>
                    <a:pt x="2155" y="491"/>
                  </a:lnTo>
                  <a:lnTo>
                    <a:pt x="2193" y="509"/>
                  </a:lnTo>
                  <a:lnTo>
                    <a:pt x="2229" y="528"/>
                  </a:lnTo>
                  <a:lnTo>
                    <a:pt x="2259" y="551"/>
                  </a:lnTo>
                  <a:lnTo>
                    <a:pt x="2288" y="577"/>
                  </a:lnTo>
                  <a:lnTo>
                    <a:pt x="2313" y="607"/>
                  </a:lnTo>
                  <a:lnTo>
                    <a:pt x="2332" y="642"/>
                  </a:lnTo>
                  <a:lnTo>
                    <a:pt x="2346" y="683"/>
                  </a:lnTo>
                  <a:lnTo>
                    <a:pt x="2354" y="728"/>
                  </a:lnTo>
                  <a:lnTo>
                    <a:pt x="2358" y="779"/>
                  </a:lnTo>
                  <a:lnTo>
                    <a:pt x="2354" y="831"/>
                  </a:lnTo>
                  <a:lnTo>
                    <a:pt x="2343" y="877"/>
                  </a:lnTo>
                  <a:lnTo>
                    <a:pt x="2327" y="919"/>
                  </a:lnTo>
                  <a:lnTo>
                    <a:pt x="2304" y="958"/>
                  </a:lnTo>
                  <a:lnTo>
                    <a:pt x="2276" y="992"/>
                  </a:lnTo>
                  <a:lnTo>
                    <a:pt x="2243" y="1021"/>
                  </a:lnTo>
                  <a:lnTo>
                    <a:pt x="2206" y="1046"/>
                  </a:lnTo>
                  <a:lnTo>
                    <a:pt x="2164" y="1067"/>
                  </a:lnTo>
                  <a:lnTo>
                    <a:pt x="2119" y="1083"/>
                  </a:lnTo>
                  <a:lnTo>
                    <a:pt x="2071" y="1096"/>
                  </a:lnTo>
                  <a:lnTo>
                    <a:pt x="2021" y="1106"/>
                  </a:lnTo>
                  <a:lnTo>
                    <a:pt x="1970" y="1111"/>
                  </a:lnTo>
                  <a:lnTo>
                    <a:pt x="1917" y="1114"/>
                  </a:lnTo>
                  <a:lnTo>
                    <a:pt x="1854" y="1111"/>
                  </a:lnTo>
                  <a:lnTo>
                    <a:pt x="1794" y="1104"/>
                  </a:lnTo>
                  <a:lnTo>
                    <a:pt x="1738" y="1093"/>
                  </a:lnTo>
                  <a:lnTo>
                    <a:pt x="1685" y="1077"/>
                  </a:lnTo>
                  <a:lnTo>
                    <a:pt x="1637" y="1056"/>
                  </a:lnTo>
                  <a:lnTo>
                    <a:pt x="1592" y="1029"/>
                  </a:lnTo>
                  <a:lnTo>
                    <a:pt x="1551" y="995"/>
                  </a:lnTo>
                  <a:lnTo>
                    <a:pt x="1516" y="956"/>
                  </a:lnTo>
                  <a:lnTo>
                    <a:pt x="1485" y="910"/>
                  </a:lnTo>
                  <a:lnTo>
                    <a:pt x="1460" y="855"/>
                  </a:lnTo>
                  <a:lnTo>
                    <a:pt x="1624" y="770"/>
                  </a:lnTo>
                  <a:lnTo>
                    <a:pt x="1642" y="805"/>
                  </a:lnTo>
                  <a:lnTo>
                    <a:pt x="1666" y="837"/>
                  </a:lnTo>
                  <a:lnTo>
                    <a:pt x="1693" y="865"/>
                  </a:lnTo>
                  <a:lnTo>
                    <a:pt x="1724" y="887"/>
                  </a:lnTo>
                  <a:lnTo>
                    <a:pt x="1759" y="905"/>
                  </a:lnTo>
                  <a:lnTo>
                    <a:pt x="1796" y="919"/>
                  </a:lnTo>
                  <a:lnTo>
                    <a:pt x="1836" y="929"/>
                  </a:lnTo>
                  <a:lnTo>
                    <a:pt x="1878" y="934"/>
                  </a:lnTo>
                  <a:lnTo>
                    <a:pt x="1920" y="935"/>
                  </a:lnTo>
                  <a:lnTo>
                    <a:pt x="1957" y="935"/>
                  </a:lnTo>
                  <a:lnTo>
                    <a:pt x="1992" y="931"/>
                  </a:lnTo>
                  <a:lnTo>
                    <a:pt x="2026" y="924"/>
                  </a:lnTo>
                  <a:lnTo>
                    <a:pt x="2058" y="913"/>
                  </a:lnTo>
                  <a:lnTo>
                    <a:pt x="2087" y="900"/>
                  </a:lnTo>
                  <a:lnTo>
                    <a:pt x="2111" y="884"/>
                  </a:lnTo>
                  <a:lnTo>
                    <a:pt x="2132" y="863"/>
                  </a:lnTo>
                  <a:lnTo>
                    <a:pt x="2148" y="839"/>
                  </a:lnTo>
                  <a:lnTo>
                    <a:pt x="2158" y="811"/>
                  </a:lnTo>
                  <a:lnTo>
                    <a:pt x="2161" y="779"/>
                  </a:lnTo>
                  <a:lnTo>
                    <a:pt x="2156" y="747"/>
                  </a:lnTo>
                  <a:lnTo>
                    <a:pt x="2147" y="721"/>
                  </a:lnTo>
                  <a:lnTo>
                    <a:pt x="2129" y="697"/>
                  </a:lnTo>
                  <a:lnTo>
                    <a:pt x="2105" y="678"/>
                  </a:lnTo>
                  <a:lnTo>
                    <a:pt x="2076" y="662"/>
                  </a:lnTo>
                  <a:lnTo>
                    <a:pt x="2042" y="649"/>
                  </a:lnTo>
                  <a:lnTo>
                    <a:pt x="2005" y="638"/>
                  </a:lnTo>
                  <a:lnTo>
                    <a:pt x="1963" y="630"/>
                  </a:lnTo>
                  <a:lnTo>
                    <a:pt x="1918" y="625"/>
                  </a:lnTo>
                  <a:lnTo>
                    <a:pt x="1872" y="618"/>
                  </a:lnTo>
                  <a:lnTo>
                    <a:pt x="1828" y="610"/>
                  </a:lnTo>
                  <a:lnTo>
                    <a:pt x="1785" y="602"/>
                  </a:lnTo>
                  <a:lnTo>
                    <a:pt x="1743" y="591"/>
                  </a:lnTo>
                  <a:lnTo>
                    <a:pt x="1703" y="578"/>
                  </a:lnTo>
                  <a:lnTo>
                    <a:pt x="1666" y="562"/>
                  </a:lnTo>
                  <a:lnTo>
                    <a:pt x="1632" y="544"/>
                  </a:lnTo>
                  <a:lnTo>
                    <a:pt x="1600" y="522"/>
                  </a:lnTo>
                  <a:lnTo>
                    <a:pt x="1572" y="496"/>
                  </a:lnTo>
                  <a:lnTo>
                    <a:pt x="1550" y="467"/>
                  </a:lnTo>
                  <a:lnTo>
                    <a:pt x="1531" y="435"/>
                  </a:lnTo>
                  <a:lnTo>
                    <a:pt x="1518" y="396"/>
                  </a:lnTo>
                  <a:lnTo>
                    <a:pt x="1508" y="354"/>
                  </a:lnTo>
                  <a:lnTo>
                    <a:pt x="1505" y="306"/>
                  </a:lnTo>
                  <a:lnTo>
                    <a:pt x="1510" y="258"/>
                  </a:lnTo>
                  <a:lnTo>
                    <a:pt x="1519" y="216"/>
                  </a:lnTo>
                  <a:lnTo>
                    <a:pt x="1537" y="176"/>
                  </a:lnTo>
                  <a:lnTo>
                    <a:pt x="1559" y="142"/>
                  </a:lnTo>
                  <a:lnTo>
                    <a:pt x="1587" y="111"/>
                  </a:lnTo>
                  <a:lnTo>
                    <a:pt x="1619" y="84"/>
                  </a:lnTo>
                  <a:lnTo>
                    <a:pt x="1654" y="62"/>
                  </a:lnTo>
                  <a:lnTo>
                    <a:pt x="1693" y="42"/>
                  </a:lnTo>
                  <a:lnTo>
                    <a:pt x="1735" y="28"/>
                  </a:lnTo>
                  <a:lnTo>
                    <a:pt x="1778" y="15"/>
                  </a:lnTo>
                  <a:lnTo>
                    <a:pt x="1822" y="7"/>
                  </a:lnTo>
                  <a:lnTo>
                    <a:pt x="1867" y="2"/>
                  </a:lnTo>
                  <a:lnTo>
                    <a:pt x="19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7F767C30-6AC8-0549-AF71-E81A85804486}"/>
                </a:ext>
              </a:extLst>
            </p:cNvPr>
            <p:cNvSpPr>
              <a:spLocks noEditPoints="1"/>
            </p:cNvSpPr>
            <p:nvPr/>
          </p:nvSpPr>
          <p:spPr bwMode="auto">
            <a:xfrm>
              <a:off x="3916363" y="2605088"/>
              <a:ext cx="6197600" cy="1982788"/>
            </a:xfrm>
            <a:custGeom>
              <a:avLst/>
              <a:gdLst>
                <a:gd name="T0" fmla="*/ 2669 w 7809"/>
                <a:gd name="T1" fmla="*/ 1588 h 2497"/>
                <a:gd name="T2" fmla="*/ 3133 w 7809"/>
                <a:gd name="T3" fmla="*/ 527 h 2497"/>
                <a:gd name="T4" fmla="*/ 6069 w 7809"/>
                <a:gd name="T5" fmla="*/ 1239 h 2497"/>
                <a:gd name="T6" fmla="*/ 6848 w 7809"/>
                <a:gd name="T7" fmla="*/ 1237 h 2497"/>
                <a:gd name="T8" fmla="*/ 6956 w 7809"/>
                <a:gd name="T9" fmla="*/ 1215 h 2497"/>
                <a:gd name="T10" fmla="*/ 7043 w 7809"/>
                <a:gd name="T11" fmla="*/ 1173 h 2497"/>
                <a:gd name="T12" fmla="*/ 7112 w 7809"/>
                <a:gd name="T13" fmla="*/ 1115 h 2497"/>
                <a:gd name="T14" fmla="*/ 7162 w 7809"/>
                <a:gd name="T15" fmla="*/ 1046 h 2497"/>
                <a:gd name="T16" fmla="*/ 7196 w 7809"/>
                <a:gd name="T17" fmla="*/ 967 h 2497"/>
                <a:gd name="T18" fmla="*/ 7212 w 7809"/>
                <a:gd name="T19" fmla="*/ 883 h 2497"/>
                <a:gd name="T20" fmla="*/ 7212 w 7809"/>
                <a:gd name="T21" fmla="*/ 798 h 2497"/>
                <a:gd name="T22" fmla="*/ 7196 w 7809"/>
                <a:gd name="T23" fmla="*/ 714 h 2497"/>
                <a:gd name="T24" fmla="*/ 7162 w 7809"/>
                <a:gd name="T25" fmla="*/ 635 h 2497"/>
                <a:gd name="T26" fmla="*/ 7110 w 7809"/>
                <a:gd name="T27" fmla="*/ 566 h 2497"/>
                <a:gd name="T28" fmla="*/ 7041 w 7809"/>
                <a:gd name="T29" fmla="*/ 508 h 2497"/>
                <a:gd name="T30" fmla="*/ 6954 w 7809"/>
                <a:gd name="T31" fmla="*/ 466 h 2497"/>
                <a:gd name="T32" fmla="*/ 6847 w 7809"/>
                <a:gd name="T33" fmla="*/ 444 h 2497"/>
                <a:gd name="T34" fmla="*/ 6069 w 7809"/>
                <a:gd name="T35" fmla="*/ 442 h 2497"/>
                <a:gd name="T36" fmla="*/ 1791 w 7809"/>
                <a:gd name="T37" fmla="*/ 6 h 2497"/>
                <a:gd name="T38" fmla="*/ 470 w 7809"/>
                <a:gd name="T39" fmla="*/ 460 h 2497"/>
                <a:gd name="T40" fmla="*/ 1720 w 7809"/>
                <a:gd name="T41" fmla="*/ 1139 h 2497"/>
                <a:gd name="T42" fmla="*/ 470 w 7809"/>
                <a:gd name="T43" fmla="*/ 1575 h 2497"/>
                <a:gd name="T44" fmla="*/ 0 w 7809"/>
                <a:gd name="T45" fmla="*/ 2497 h 2497"/>
                <a:gd name="T46" fmla="*/ 4764 w 7809"/>
                <a:gd name="T47" fmla="*/ 3 h 2497"/>
                <a:gd name="T48" fmla="*/ 5231 w 7809"/>
                <a:gd name="T49" fmla="*/ 2497 h 2497"/>
                <a:gd name="T50" fmla="*/ 4764 w 7809"/>
                <a:gd name="T51" fmla="*/ 3 h 2497"/>
                <a:gd name="T52" fmla="*/ 3390 w 7809"/>
                <a:gd name="T53" fmla="*/ 3 h 2497"/>
                <a:gd name="T54" fmla="*/ 3995 w 7809"/>
                <a:gd name="T55" fmla="*/ 2497 h 2497"/>
                <a:gd name="T56" fmla="*/ 2481 w 7809"/>
                <a:gd name="T57" fmla="*/ 2027 h 2497"/>
                <a:gd name="T58" fmla="*/ 1759 w 7809"/>
                <a:gd name="T59" fmla="*/ 2497 h 2497"/>
                <a:gd name="T60" fmla="*/ 5599 w 7809"/>
                <a:gd name="T61" fmla="*/ 0 h 2497"/>
                <a:gd name="T62" fmla="*/ 6785 w 7809"/>
                <a:gd name="T63" fmla="*/ 3 h 2497"/>
                <a:gd name="T64" fmla="*/ 6972 w 7809"/>
                <a:gd name="T65" fmla="*/ 19 h 2497"/>
                <a:gd name="T66" fmla="*/ 7136 w 7809"/>
                <a:gd name="T67" fmla="*/ 59 h 2497"/>
                <a:gd name="T68" fmla="*/ 7279 w 7809"/>
                <a:gd name="T69" fmla="*/ 123 h 2497"/>
                <a:gd name="T70" fmla="*/ 7402 w 7809"/>
                <a:gd name="T71" fmla="*/ 207 h 2497"/>
                <a:gd name="T72" fmla="*/ 7503 w 7809"/>
                <a:gd name="T73" fmla="*/ 309 h 2497"/>
                <a:gd name="T74" fmla="*/ 7582 w 7809"/>
                <a:gd name="T75" fmla="*/ 424 h 2497"/>
                <a:gd name="T76" fmla="*/ 7638 w 7809"/>
                <a:gd name="T77" fmla="*/ 552 h 2497"/>
                <a:gd name="T78" fmla="*/ 7672 w 7809"/>
                <a:gd name="T79" fmla="*/ 688 h 2497"/>
                <a:gd name="T80" fmla="*/ 7683 w 7809"/>
                <a:gd name="T81" fmla="*/ 830 h 2497"/>
                <a:gd name="T82" fmla="*/ 7677 w 7809"/>
                <a:gd name="T83" fmla="*/ 951 h 2497"/>
                <a:gd name="T84" fmla="*/ 7656 w 7809"/>
                <a:gd name="T85" fmla="*/ 1068 h 2497"/>
                <a:gd name="T86" fmla="*/ 7619 w 7809"/>
                <a:gd name="T87" fmla="*/ 1182 h 2497"/>
                <a:gd name="T88" fmla="*/ 7563 w 7809"/>
                <a:gd name="T89" fmla="*/ 1289 h 2497"/>
                <a:gd name="T90" fmla="*/ 7489 w 7809"/>
                <a:gd name="T91" fmla="*/ 1385 h 2497"/>
                <a:gd name="T92" fmla="*/ 7394 w 7809"/>
                <a:gd name="T93" fmla="*/ 1470 h 2497"/>
                <a:gd name="T94" fmla="*/ 7275 w 7809"/>
                <a:gd name="T95" fmla="*/ 1541 h 2497"/>
                <a:gd name="T96" fmla="*/ 7133 w 7809"/>
                <a:gd name="T97" fmla="*/ 1594 h 2497"/>
                <a:gd name="T98" fmla="*/ 7809 w 7809"/>
                <a:gd name="T99" fmla="*/ 2465 h 2497"/>
                <a:gd name="T100" fmla="*/ 7249 w 7809"/>
                <a:gd name="T101" fmla="*/ 2497 h 2497"/>
                <a:gd name="T102" fmla="*/ 6069 w 7809"/>
                <a:gd name="T103" fmla="*/ 1663 h 2497"/>
                <a:gd name="T104" fmla="*/ 5599 w 7809"/>
                <a:gd name="T105" fmla="*/ 2497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9" h="2497">
                  <a:moveTo>
                    <a:pt x="3133" y="527"/>
                  </a:moveTo>
                  <a:lnTo>
                    <a:pt x="2669" y="1588"/>
                  </a:lnTo>
                  <a:lnTo>
                    <a:pt x="3596" y="1588"/>
                  </a:lnTo>
                  <a:lnTo>
                    <a:pt x="3133" y="527"/>
                  </a:lnTo>
                  <a:close/>
                  <a:moveTo>
                    <a:pt x="6069" y="442"/>
                  </a:moveTo>
                  <a:lnTo>
                    <a:pt x="6069" y="1239"/>
                  </a:lnTo>
                  <a:lnTo>
                    <a:pt x="6785" y="1239"/>
                  </a:lnTo>
                  <a:lnTo>
                    <a:pt x="6848" y="1237"/>
                  </a:lnTo>
                  <a:lnTo>
                    <a:pt x="6904" y="1227"/>
                  </a:lnTo>
                  <a:lnTo>
                    <a:pt x="6956" y="1215"/>
                  </a:lnTo>
                  <a:lnTo>
                    <a:pt x="7001" y="1195"/>
                  </a:lnTo>
                  <a:lnTo>
                    <a:pt x="7043" y="1173"/>
                  </a:lnTo>
                  <a:lnTo>
                    <a:pt x="7080" y="1145"/>
                  </a:lnTo>
                  <a:lnTo>
                    <a:pt x="7112" y="1115"/>
                  </a:lnTo>
                  <a:lnTo>
                    <a:pt x="7139" y="1081"/>
                  </a:lnTo>
                  <a:lnTo>
                    <a:pt x="7162" y="1046"/>
                  </a:lnTo>
                  <a:lnTo>
                    <a:pt x="7181" y="1007"/>
                  </a:lnTo>
                  <a:lnTo>
                    <a:pt x="7196" y="967"/>
                  </a:lnTo>
                  <a:lnTo>
                    <a:pt x="7205" y="925"/>
                  </a:lnTo>
                  <a:lnTo>
                    <a:pt x="7212" y="883"/>
                  </a:lnTo>
                  <a:lnTo>
                    <a:pt x="7213" y="840"/>
                  </a:lnTo>
                  <a:lnTo>
                    <a:pt x="7212" y="798"/>
                  </a:lnTo>
                  <a:lnTo>
                    <a:pt x="7205" y="756"/>
                  </a:lnTo>
                  <a:lnTo>
                    <a:pt x="7196" y="714"/>
                  </a:lnTo>
                  <a:lnTo>
                    <a:pt x="7181" y="674"/>
                  </a:lnTo>
                  <a:lnTo>
                    <a:pt x="7162" y="635"/>
                  </a:lnTo>
                  <a:lnTo>
                    <a:pt x="7138" y="600"/>
                  </a:lnTo>
                  <a:lnTo>
                    <a:pt x="7110" y="566"/>
                  </a:lnTo>
                  <a:lnTo>
                    <a:pt x="7078" y="535"/>
                  </a:lnTo>
                  <a:lnTo>
                    <a:pt x="7041" y="508"/>
                  </a:lnTo>
                  <a:lnTo>
                    <a:pt x="6999" y="486"/>
                  </a:lnTo>
                  <a:lnTo>
                    <a:pt x="6954" y="466"/>
                  </a:lnTo>
                  <a:lnTo>
                    <a:pt x="6903" y="453"/>
                  </a:lnTo>
                  <a:lnTo>
                    <a:pt x="6847" y="444"/>
                  </a:lnTo>
                  <a:lnTo>
                    <a:pt x="6785" y="442"/>
                  </a:lnTo>
                  <a:lnTo>
                    <a:pt x="6069" y="442"/>
                  </a:lnTo>
                  <a:close/>
                  <a:moveTo>
                    <a:pt x="0" y="6"/>
                  </a:moveTo>
                  <a:lnTo>
                    <a:pt x="1791" y="6"/>
                  </a:lnTo>
                  <a:lnTo>
                    <a:pt x="1791" y="460"/>
                  </a:lnTo>
                  <a:lnTo>
                    <a:pt x="470" y="460"/>
                  </a:lnTo>
                  <a:lnTo>
                    <a:pt x="470" y="1139"/>
                  </a:lnTo>
                  <a:lnTo>
                    <a:pt x="1720" y="1139"/>
                  </a:lnTo>
                  <a:lnTo>
                    <a:pt x="1720" y="1575"/>
                  </a:lnTo>
                  <a:lnTo>
                    <a:pt x="470" y="1575"/>
                  </a:lnTo>
                  <a:lnTo>
                    <a:pt x="470" y="2497"/>
                  </a:lnTo>
                  <a:lnTo>
                    <a:pt x="0" y="2497"/>
                  </a:lnTo>
                  <a:lnTo>
                    <a:pt x="0" y="6"/>
                  </a:lnTo>
                  <a:close/>
                  <a:moveTo>
                    <a:pt x="4764" y="3"/>
                  </a:moveTo>
                  <a:lnTo>
                    <a:pt x="5231" y="3"/>
                  </a:lnTo>
                  <a:lnTo>
                    <a:pt x="5231" y="2497"/>
                  </a:lnTo>
                  <a:lnTo>
                    <a:pt x="4764" y="2497"/>
                  </a:lnTo>
                  <a:lnTo>
                    <a:pt x="4764" y="3"/>
                  </a:lnTo>
                  <a:close/>
                  <a:moveTo>
                    <a:pt x="2877" y="3"/>
                  </a:moveTo>
                  <a:lnTo>
                    <a:pt x="3390" y="3"/>
                  </a:lnTo>
                  <a:lnTo>
                    <a:pt x="4509" y="2497"/>
                  </a:lnTo>
                  <a:lnTo>
                    <a:pt x="3995" y="2497"/>
                  </a:lnTo>
                  <a:lnTo>
                    <a:pt x="3786" y="2027"/>
                  </a:lnTo>
                  <a:lnTo>
                    <a:pt x="2481" y="2027"/>
                  </a:lnTo>
                  <a:lnTo>
                    <a:pt x="2267" y="2497"/>
                  </a:lnTo>
                  <a:lnTo>
                    <a:pt x="1759" y="2497"/>
                  </a:lnTo>
                  <a:lnTo>
                    <a:pt x="2877" y="3"/>
                  </a:lnTo>
                  <a:close/>
                  <a:moveTo>
                    <a:pt x="5599" y="0"/>
                  </a:moveTo>
                  <a:lnTo>
                    <a:pt x="6193" y="1"/>
                  </a:lnTo>
                  <a:lnTo>
                    <a:pt x="6785" y="3"/>
                  </a:lnTo>
                  <a:lnTo>
                    <a:pt x="6882" y="8"/>
                  </a:lnTo>
                  <a:lnTo>
                    <a:pt x="6972" y="19"/>
                  </a:lnTo>
                  <a:lnTo>
                    <a:pt x="7057" y="35"/>
                  </a:lnTo>
                  <a:lnTo>
                    <a:pt x="7136" y="59"/>
                  </a:lnTo>
                  <a:lnTo>
                    <a:pt x="7210" y="88"/>
                  </a:lnTo>
                  <a:lnTo>
                    <a:pt x="7279" y="123"/>
                  </a:lnTo>
                  <a:lnTo>
                    <a:pt x="7344" y="162"/>
                  </a:lnTo>
                  <a:lnTo>
                    <a:pt x="7402" y="207"/>
                  </a:lnTo>
                  <a:lnTo>
                    <a:pt x="7455" y="255"/>
                  </a:lnTo>
                  <a:lnTo>
                    <a:pt x="7503" y="309"/>
                  </a:lnTo>
                  <a:lnTo>
                    <a:pt x="7545" y="365"/>
                  </a:lnTo>
                  <a:lnTo>
                    <a:pt x="7582" y="424"/>
                  </a:lnTo>
                  <a:lnTo>
                    <a:pt x="7612" y="487"/>
                  </a:lnTo>
                  <a:lnTo>
                    <a:pt x="7638" y="552"/>
                  </a:lnTo>
                  <a:lnTo>
                    <a:pt x="7657" y="619"/>
                  </a:lnTo>
                  <a:lnTo>
                    <a:pt x="7672" y="688"/>
                  </a:lnTo>
                  <a:lnTo>
                    <a:pt x="7682" y="757"/>
                  </a:lnTo>
                  <a:lnTo>
                    <a:pt x="7683" y="830"/>
                  </a:lnTo>
                  <a:lnTo>
                    <a:pt x="7682" y="889"/>
                  </a:lnTo>
                  <a:lnTo>
                    <a:pt x="7677" y="951"/>
                  </a:lnTo>
                  <a:lnTo>
                    <a:pt x="7669" y="1010"/>
                  </a:lnTo>
                  <a:lnTo>
                    <a:pt x="7656" y="1068"/>
                  </a:lnTo>
                  <a:lnTo>
                    <a:pt x="7638" y="1126"/>
                  </a:lnTo>
                  <a:lnTo>
                    <a:pt x="7619" y="1182"/>
                  </a:lnTo>
                  <a:lnTo>
                    <a:pt x="7593" y="1237"/>
                  </a:lnTo>
                  <a:lnTo>
                    <a:pt x="7563" y="1289"/>
                  </a:lnTo>
                  <a:lnTo>
                    <a:pt x="7529" y="1338"/>
                  </a:lnTo>
                  <a:lnTo>
                    <a:pt x="7489" y="1385"/>
                  </a:lnTo>
                  <a:lnTo>
                    <a:pt x="7443" y="1430"/>
                  </a:lnTo>
                  <a:lnTo>
                    <a:pt x="7394" y="1470"/>
                  </a:lnTo>
                  <a:lnTo>
                    <a:pt x="7337" y="1507"/>
                  </a:lnTo>
                  <a:lnTo>
                    <a:pt x="7275" y="1541"/>
                  </a:lnTo>
                  <a:lnTo>
                    <a:pt x="7207" y="1570"/>
                  </a:lnTo>
                  <a:lnTo>
                    <a:pt x="7133" y="1594"/>
                  </a:lnTo>
                  <a:lnTo>
                    <a:pt x="7052" y="1614"/>
                  </a:lnTo>
                  <a:lnTo>
                    <a:pt x="7809" y="2465"/>
                  </a:lnTo>
                  <a:lnTo>
                    <a:pt x="7809" y="2497"/>
                  </a:lnTo>
                  <a:lnTo>
                    <a:pt x="7249" y="2497"/>
                  </a:lnTo>
                  <a:lnTo>
                    <a:pt x="6523" y="1663"/>
                  </a:lnTo>
                  <a:lnTo>
                    <a:pt x="6069" y="1663"/>
                  </a:lnTo>
                  <a:lnTo>
                    <a:pt x="6069" y="2497"/>
                  </a:lnTo>
                  <a:lnTo>
                    <a:pt x="5599" y="2497"/>
                  </a:lnTo>
                  <a:lnTo>
                    <a:pt x="559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41015D33-DEB8-E749-8A70-53496E860DEA}"/>
                </a:ext>
              </a:extLst>
            </p:cNvPr>
            <p:cNvSpPr>
              <a:spLocks noEditPoints="1"/>
            </p:cNvSpPr>
            <p:nvPr/>
          </p:nvSpPr>
          <p:spPr bwMode="auto">
            <a:xfrm>
              <a:off x="1849437" y="2632075"/>
              <a:ext cx="1870075" cy="2974975"/>
            </a:xfrm>
            <a:custGeom>
              <a:avLst/>
              <a:gdLst>
                <a:gd name="T0" fmla="*/ 779 w 2356"/>
                <a:gd name="T1" fmla="*/ 926 h 3748"/>
                <a:gd name="T2" fmla="*/ 919 w 2356"/>
                <a:gd name="T3" fmla="*/ 1238 h 3748"/>
                <a:gd name="T4" fmla="*/ 499 w 2356"/>
                <a:gd name="T5" fmla="*/ 1420 h 3748"/>
                <a:gd name="T6" fmla="*/ 475 w 2356"/>
                <a:gd name="T7" fmla="*/ 1421 h 3748"/>
                <a:gd name="T8" fmla="*/ 361 w 2356"/>
                <a:gd name="T9" fmla="*/ 1595 h 3748"/>
                <a:gd name="T10" fmla="*/ 475 w 2356"/>
                <a:gd name="T11" fmla="*/ 1896 h 3748"/>
                <a:gd name="T12" fmla="*/ 295 w 2356"/>
                <a:gd name="T13" fmla="*/ 2052 h 3748"/>
                <a:gd name="T14" fmla="*/ 274 w 2356"/>
                <a:gd name="T15" fmla="*/ 2245 h 3748"/>
                <a:gd name="T16" fmla="*/ 169 w 2356"/>
                <a:gd name="T17" fmla="*/ 2516 h 3748"/>
                <a:gd name="T18" fmla="*/ 428 w 2356"/>
                <a:gd name="T19" fmla="*/ 2265 h 3748"/>
                <a:gd name="T20" fmla="*/ 317 w 2356"/>
                <a:gd name="T21" fmla="*/ 2120 h 3748"/>
                <a:gd name="T22" fmla="*/ 673 w 2356"/>
                <a:gd name="T23" fmla="*/ 2294 h 3748"/>
                <a:gd name="T24" fmla="*/ 547 w 2356"/>
                <a:gd name="T25" fmla="*/ 2590 h 3748"/>
                <a:gd name="T26" fmla="*/ 861 w 2356"/>
                <a:gd name="T27" fmla="*/ 2318 h 3748"/>
                <a:gd name="T28" fmla="*/ 726 w 2356"/>
                <a:gd name="T29" fmla="*/ 2084 h 3748"/>
                <a:gd name="T30" fmla="*/ 699 w 2356"/>
                <a:gd name="T31" fmla="*/ 2083 h 3748"/>
                <a:gd name="T32" fmla="*/ 673 w 2356"/>
                <a:gd name="T33" fmla="*/ 2081 h 3748"/>
                <a:gd name="T34" fmla="*/ 523 w 2356"/>
                <a:gd name="T35" fmla="*/ 1898 h 3748"/>
                <a:gd name="T36" fmla="*/ 647 w 2356"/>
                <a:gd name="T37" fmla="*/ 1585 h 3748"/>
                <a:gd name="T38" fmla="*/ 523 w 2356"/>
                <a:gd name="T39" fmla="*/ 1486 h 3748"/>
                <a:gd name="T40" fmla="*/ 1465 w 2356"/>
                <a:gd name="T41" fmla="*/ 1555 h 3748"/>
                <a:gd name="T42" fmla="*/ 1292 w 2356"/>
                <a:gd name="T43" fmla="*/ 1927 h 3748"/>
                <a:gd name="T44" fmla="*/ 1465 w 2356"/>
                <a:gd name="T45" fmla="*/ 2141 h 3748"/>
                <a:gd name="T46" fmla="*/ 1193 w 2356"/>
                <a:gd name="T47" fmla="*/ 2121 h 3748"/>
                <a:gd name="T48" fmla="*/ 1161 w 2356"/>
                <a:gd name="T49" fmla="*/ 2355 h 3748"/>
                <a:gd name="T50" fmla="*/ 1006 w 2356"/>
                <a:gd name="T51" fmla="*/ 2680 h 3748"/>
                <a:gd name="T52" fmla="*/ 1394 w 2356"/>
                <a:gd name="T53" fmla="*/ 2384 h 3748"/>
                <a:gd name="T54" fmla="*/ 1225 w 2356"/>
                <a:gd name="T55" fmla="*/ 2203 h 3748"/>
                <a:gd name="T56" fmla="*/ 1769 w 2356"/>
                <a:gd name="T57" fmla="*/ 2430 h 3748"/>
                <a:gd name="T58" fmla="*/ 1576 w 2356"/>
                <a:gd name="T59" fmla="*/ 2791 h 3748"/>
                <a:gd name="T60" fmla="*/ 2066 w 2356"/>
                <a:gd name="T61" fmla="*/ 2467 h 3748"/>
                <a:gd name="T62" fmla="*/ 1851 w 2356"/>
                <a:gd name="T63" fmla="*/ 2171 h 3748"/>
                <a:gd name="T64" fmla="*/ 1769 w 2356"/>
                <a:gd name="T65" fmla="*/ 2165 h 3748"/>
                <a:gd name="T66" fmla="*/ 1539 w 2356"/>
                <a:gd name="T67" fmla="*/ 1935 h 3748"/>
                <a:gd name="T68" fmla="*/ 1730 w 2356"/>
                <a:gd name="T69" fmla="*/ 1545 h 3748"/>
                <a:gd name="T70" fmla="*/ 1539 w 2356"/>
                <a:gd name="T71" fmla="*/ 1341 h 3748"/>
                <a:gd name="T72" fmla="*/ 1502 w 2356"/>
                <a:gd name="T73" fmla="*/ 1344 h 3748"/>
                <a:gd name="T74" fmla="*/ 977 w 2356"/>
                <a:gd name="T75" fmla="*/ 1231 h 3748"/>
                <a:gd name="T76" fmla="*/ 1130 w 2356"/>
                <a:gd name="T77" fmla="*/ 863 h 3748"/>
                <a:gd name="T78" fmla="*/ 2356 w 2356"/>
                <a:gd name="T79" fmla="*/ 3748 h 3748"/>
                <a:gd name="T80" fmla="*/ 0 w 2356"/>
                <a:gd name="T81" fmla="*/ 692 h 3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6" h="3748">
                  <a:moveTo>
                    <a:pt x="1130" y="863"/>
                  </a:moveTo>
                  <a:lnTo>
                    <a:pt x="779" y="926"/>
                  </a:lnTo>
                  <a:lnTo>
                    <a:pt x="779" y="1252"/>
                  </a:lnTo>
                  <a:lnTo>
                    <a:pt x="919" y="1238"/>
                  </a:lnTo>
                  <a:lnTo>
                    <a:pt x="919" y="1387"/>
                  </a:lnTo>
                  <a:lnTo>
                    <a:pt x="499" y="1420"/>
                  </a:lnTo>
                  <a:lnTo>
                    <a:pt x="499" y="1420"/>
                  </a:lnTo>
                  <a:lnTo>
                    <a:pt x="475" y="1421"/>
                  </a:lnTo>
                  <a:lnTo>
                    <a:pt x="475" y="1590"/>
                  </a:lnTo>
                  <a:lnTo>
                    <a:pt x="361" y="1595"/>
                  </a:lnTo>
                  <a:lnTo>
                    <a:pt x="361" y="1893"/>
                  </a:lnTo>
                  <a:lnTo>
                    <a:pt x="475" y="1896"/>
                  </a:lnTo>
                  <a:lnTo>
                    <a:pt x="475" y="2067"/>
                  </a:lnTo>
                  <a:lnTo>
                    <a:pt x="295" y="2052"/>
                  </a:lnTo>
                  <a:lnTo>
                    <a:pt x="274" y="2051"/>
                  </a:lnTo>
                  <a:lnTo>
                    <a:pt x="274" y="2245"/>
                  </a:lnTo>
                  <a:lnTo>
                    <a:pt x="169" y="2231"/>
                  </a:lnTo>
                  <a:lnTo>
                    <a:pt x="169" y="2516"/>
                  </a:lnTo>
                  <a:lnTo>
                    <a:pt x="428" y="2565"/>
                  </a:lnTo>
                  <a:lnTo>
                    <a:pt x="428" y="2265"/>
                  </a:lnTo>
                  <a:lnTo>
                    <a:pt x="317" y="2250"/>
                  </a:lnTo>
                  <a:lnTo>
                    <a:pt x="317" y="2120"/>
                  </a:lnTo>
                  <a:lnTo>
                    <a:pt x="673" y="2152"/>
                  </a:lnTo>
                  <a:lnTo>
                    <a:pt x="673" y="2294"/>
                  </a:lnTo>
                  <a:lnTo>
                    <a:pt x="547" y="2279"/>
                  </a:lnTo>
                  <a:lnTo>
                    <a:pt x="547" y="2590"/>
                  </a:lnTo>
                  <a:lnTo>
                    <a:pt x="861" y="2651"/>
                  </a:lnTo>
                  <a:lnTo>
                    <a:pt x="861" y="2318"/>
                  </a:lnTo>
                  <a:lnTo>
                    <a:pt x="726" y="2300"/>
                  </a:lnTo>
                  <a:lnTo>
                    <a:pt x="726" y="2084"/>
                  </a:lnTo>
                  <a:lnTo>
                    <a:pt x="699" y="2083"/>
                  </a:lnTo>
                  <a:lnTo>
                    <a:pt x="699" y="2083"/>
                  </a:lnTo>
                  <a:lnTo>
                    <a:pt x="673" y="2081"/>
                  </a:lnTo>
                  <a:lnTo>
                    <a:pt x="673" y="2081"/>
                  </a:lnTo>
                  <a:lnTo>
                    <a:pt x="523" y="2070"/>
                  </a:lnTo>
                  <a:lnTo>
                    <a:pt x="523" y="1898"/>
                  </a:lnTo>
                  <a:lnTo>
                    <a:pt x="647" y="1902"/>
                  </a:lnTo>
                  <a:lnTo>
                    <a:pt x="647" y="1585"/>
                  </a:lnTo>
                  <a:lnTo>
                    <a:pt x="523" y="1589"/>
                  </a:lnTo>
                  <a:lnTo>
                    <a:pt x="523" y="1486"/>
                  </a:lnTo>
                  <a:lnTo>
                    <a:pt x="1465" y="1429"/>
                  </a:lnTo>
                  <a:lnTo>
                    <a:pt x="1465" y="1555"/>
                  </a:lnTo>
                  <a:lnTo>
                    <a:pt x="1292" y="1561"/>
                  </a:lnTo>
                  <a:lnTo>
                    <a:pt x="1292" y="1927"/>
                  </a:lnTo>
                  <a:lnTo>
                    <a:pt x="1465" y="1931"/>
                  </a:lnTo>
                  <a:lnTo>
                    <a:pt x="1465" y="2141"/>
                  </a:lnTo>
                  <a:lnTo>
                    <a:pt x="1193" y="2121"/>
                  </a:lnTo>
                  <a:lnTo>
                    <a:pt x="1193" y="2121"/>
                  </a:lnTo>
                  <a:lnTo>
                    <a:pt x="1161" y="2118"/>
                  </a:lnTo>
                  <a:lnTo>
                    <a:pt x="1161" y="2355"/>
                  </a:lnTo>
                  <a:lnTo>
                    <a:pt x="1006" y="2335"/>
                  </a:lnTo>
                  <a:lnTo>
                    <a:pt x="1006" y="2680"/>
                  </a:lnTo>
                  <a:lnTo>
                    <a:pt x="1394" y="2755"/>
                  </a:lnTo>
                  <a:lnTo>
                    <a:pt x="1394" y="2384"/>
                  </a:lnTo>
                  <a:lnTo>
                    <a:pt x="1225" y="2363"/>
                  </a:lnTo>
                  <a:lnTo>
                    <a:pt x="1225" y="2203"/>
                  </a:lnTo>
                  <a:lnTo>
                    <a:pt x="1769" y="2253"/>
                  </a:lnTo>
                  <a:lnTo>
                    <a:pt x="1769" y="2430"/>
                  </a:lnTo>
                  <a:lnTo>
                    <a:pt x="1576" y="2406"/>
                  </a:lnTo>
                  <a:lnTo>
                    <a:pt x="1576" y="2791"/>
                  </a:lnTo>
                  <a:lnTo>
                    <a:pt x="2066" y="2887"/>
                  </a:lnTo>
                  <a:lnTo>
                    <a:pt x="2066" y="2467"/>
                  </a:lnTo>
                  <a:lnTo>
                    <a:pt x="1851" y="2440"/>
                  </a:lnTo>
                  <a:lnTo>
                    <a:pt x="1851" y="2171"/>
                  </a:lnTo>
                  <a:lnTo>
                    <a:pt x="1769" y="2165"/>
                  </a:lnTo>
                  <a:lnTo>
                    <a:pt x="1769" y="2165"/>
                  </a:lnTo>
                  <a:lnTo>
                    <a:pt x="1539" y="2147"/>
                  </a:lnTo>
                  <a:lnTo>
                    <a:pt x="1539" y="1935"/>
                  </a:lnTo>
                  <a:lnTo>
                    <a:pt x="1730" y="1941"/>
                  </a:lnTo>
                  <a:lnTo>
                    <a:pt x="1730" y="1545"/>
                  </a:lnTo>
                  <a:lnTo>
                    <a:pt x="1539" y="1553"/>
                  </a:lnTo>
                  <a:lnTo>
                    <a:pt x="1539" y="1341"/>
                  </a:lnTo>
                  <a:lnTo>
                    <a:pt x="1502" y="1344"/>
                  </a:lnTo>
                  <a:lnTo>
                    <a:pt x="1502" y="1344"/>
                  </a:lnTo>
                  <a:lnTo>
                    <a:pt x="977" y="1383"/>
                  </a:lnTo>
                  <a:lnTo>
                    <a:pt x="977" y="1231"/>
                  </a:lnTo>
                  <a:lnTo>
                    <a:pt x="1130" y="1215"/>
                  </a:lnTo>
                  <a:lnTo>
                    <a:pt x="1130" y="863"/>
                  </a:lnTo>
                  <a:close/>
                  <a:moveTo>
                    <a:pt x="2356" y="0"/>
                  </a:moveTo>
                  <a:lnTo>
                    <a:pt x="2356" y="3748"/>
                  </a:lnTo>
                  <a:lnTo>
                    <a:pt x="0" y="3056"/>
                  </a:lnTo>
                  <a:lnTo>
                    <a:pt x="0" y="692"/>
                  </a:lnTo>
                  <a:lnTo>
                    <a:pt x="23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3" name="Straight Connector 12">
            <a:extLst>
              <a:ext uri="{FF2B5EF4-FFF2-40B4-BE49-F238E27FC236}">
                <a16:creationId xmlns:a16="http://schemas.microsoft.com/office/drawing/2014/main" id="{4F9ECA24-2B42-634E-9491-0CFF671F5779}"/>
              </a:ext>
            </a:extLst>
          </p:cNvPr>
          <p:cNvCxnSpPr>
            <a:cxnSpLocks/>
          </p:cNvCxnSpPr>
          <p:nvPr userDrawn="1"/>
        </p:nvCxnSpPr>
        <p:spPr>
          <a:xfrm>
            <a:off x="360945" y="2093491"/>
            <a:ext cx="78325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A71B69A-67A9-754C-9423-0FF2D784BCA0}"/>
              </a:ext>
            </a:extLst>
          </p:cNvPr>
          <p:cNvGrpSpPr/>
          <p:nvPr userDrawn="1"/>
        </p:nvGrpSpPr>
        <p:grpSpPr>
          <a:xfrm rot="16200000" flipH="1" flipV="1">
            <a:off x="5548481" y="1934841"/>
            <a:ext cx="6933727" cy="3035680"/>
            <a:chOff x="-7088" y="-800986"/>
            <a:chExt cx="12193163" cy="3386375"/>
          </a:xfrm>
          <a:effectLst>
            <a:outerShdw blurRad="304800" dist="152400" dir="10800000" algn="r" rotWithShape="0">
              <a:prstClr val="black">
                <a:alpha val="54000"/>
              </a:prstClr>
            </a:outerShdw>
          </a:effectLst>
        </p:grpSpPr>
        <p:sp>
          <p:nvSpPr>
            <p:cNvPr id="15" name="Freeform 14">
              <a:extLst>
                <a:ext uri="{FF2B5EF4-FFF2-40B4-BE49-F238E27FC236}">
                  <a16:creationId xmlns:a16="http://schemas.microsoft.com/office/drawing/2014/main" id="{359FA905-43FC-344D-B160-8436397D6CB7}"/>
                </a:ext>
              </a:extLst>
            </p:cNvPr>
            <p:cNvSpPr/>
            <p:nvPr/>
          </p:nvSpPr>
          <p:spPr>
            <a:xfrm>
              <a:off x="-7088" y="-800986"/>
              <a:ext cx="4841357" cy="2535770"/>
            </a:xfrm>
            <a:custGeom>
              <a:avLst/>
              <a:gdLst>
                <a:gd name="connsiteX0" fmla="*/ 0 w 5273748"/>
                <a:gd name="connsiteY0" fmla="*/ 2750288 h 3586716"/>
                <a:gd name="connsiteX1" fmla="*/ 5273748 w 5273748"/>
                <a:gd name="connsiteY1" fmla="*/ 0 h 3586716"/>
                <a:gd name="connsiteX2" fmla="*/ 5273748 w 5273748"/>
                <a:gd name="connsiteY2" fmla="*/ 1928037 h 3586716"/>
                <a:gd name="connsiteX3" fmla="*/ 14176 w 5273748"/>
                <a:gd name="connsiteY3" fmla="*/ 3586716 h 3586716"/>
                <a:gd name="connsiteX4" fmla="*/ 0 w 5273748"/>
                <a:gd name="connsiteY4" fmla="*/ 2750288 h 3586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3748" h="3586716">
                  <a:moveTo>
                    <a:pt x="0" y="2750288"/>
                  </a:moveTo>
                  <a:lnTo>
                    <a:pt x="5273748" y="0"/>
                  </a:lnTo>
                  <a:lnTo>
                    <a:pt x="5273748" y="1928037"/>
                  </a:lnTo>
                  <a:lnTo>
                    <a:pt x="14176" y="3586716"/>
                  </a:lnTo>
                  <a:lnTo>
                    <a:pt x="0" y="27502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DBFC76DF-828C-674C-BE95-5E089FA0CE7B}"/>
                </a:ext>
              </a:extLst>
            </p:cNvPr>
            <p:cNvSpPr/>
            <p:nvPr/>
          </p:nvSpPr>
          <p:spPr>
            <a:xfrm flipH="1">
              <a:off x="4834269" y="-800986"/>
              <a:ext cx="7351805" cy="3386375"/>
            </a:xfrm>
            <a:custGeom>
              <a:avLst/>
              <a:gdLst>
                <a:gd name="connsiteX0" fmla="*/ 0 w 5273748"/>
                <a:gd name="connsiteY0" fmla="*/ 2750288 h 3586716"/>
                <a:gd name="connsiteX1" fmla="*/ 5273748 w 5273748"/>
                <a:gd name="connsiteY1" fmla="*/ 0 h 3586716"/>
                <a:gd name="connsiteX2" fmla="*/ 5273748 w 5273748"/>
                <a:gd name="connsiteY2" fmla="*/ 1928037 h 3586716"/>
                <a:gd name="connsiteX3" fmla="*/ 14176 w 5273748"/>
                <a:gd name="connsiteY3" fmla="*/ 3586716 h 3586716"/>
                <a:gd name="connsiteX4" fmla="*/ 0 w 5273748"/>
                <a:gd name="connsiteY4" fmla="*/ 2750288 h 3586716"/>
                <a:gd name="connsiteX0" fmla="*/ 0 w 8007140"/>
                <a:gd name="connsiteY0" fmla="*/ 4073737 h 4073737"/>
                <a:gd name="connsiteX1" fmla="*/ 8007140 w 8007140"/>
                <a:gd name="connsiteY1" fmla="*/ 0 h 4073737"/>
                <a:gd name="connsiteX2" fmla="*/ 8007140 w 8007140"/>
                <a:gd name="connsiteY2" fmla="*/ 1928037 h 4073737"/>
                <a:gd name="connsiteX3" fmla="*/ 2747568 w 8007140"/>
                <a:gd name="connsiteY3" fmla="*/ 3586716 h 4073737"/>
                <a:gd name="connsiteX4" fmla="*/ 0 w 8007140"/>
                <a:gd name="connsiteY4" fmla="*/ 4073737 h 4073737"/>
                <a:gd name="connsiteX0" fmla="*/ 1267 w 8008407"/>
                <a:gd name="connsiteY0" fmla="*/ 4073737 h 4789852"/>
                <a:gd name="connsiteX1" fmla="*/ 8008407 w 8008407"/>
                <a:gd name="connsiteY1" fmla="*/ 0 h 4789852"/>
                <a:gd name="connsiteX2" fmla="*/ 8008407 w 8008407"/>
                <a:gd name="connsiteY2" fmla="*/ 1928037 h 4789852"/>
                <a:gd name="connsiteX3" fmla="*/ 0 w 8008407"/>
                <a:gd name="connsiteY3" fmla="*/ 4789852 h 4789852"/>
                <a:gd name="connsiteX4" fmla="*/ 1267 w 8008407"/>
                <a:gd name="connsiteY4" fmla="*/ 4073737 h 478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8407" h="4789852">
                  <a:moveTo>
                    <a:pt x="1267" y="4073737"/>
                  </a:moveTo>
                  <a:lnTo>
                    <a:pt x="8008407" y="0"/>
                  </a:lnTo>
                  <a:lnTo>
                    <a:pt x="8008407" y="1928037"/>
                  </a:lnTo>
                  <a:lnTo>
                    <a:pt x="0" y="4789852"/>
                  </a:lnTo>
                  <a:cubicBezTo>
                    <a:pt x="422" y="4551147"/>
                    <a:pt x="845" y="4312442"/>
                    <a:pt x="1267" y="4073737"/>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A5ACFFE1-204B-6147-837A-7E61A58DDE1B}"/>
                </a:ext>
              </a:extLst>
            </p:cNvPr>
            <p:cNvSpPr/>
            <p:nvPr/>
          </p:nvSpPr>
          <p:spPr>
            <a:xfrm>
              <a:off x="2860" y="276851"/>
              <a:ext cx="4831411" cy="1457932"/>
            </a:xfrm>
            <a:custGeom>
              <a:avLst/>
              <a:gdLst/>
              <a:ahLst/>
              <a:cxnLst/>
              <a:rect l="l" t="t" r="r" b="b"/>
              <a:pathLst>
                <a:path w="4831411" h="1457932">
                  <a:moveTo>
                    <a:pt x="4831411" y="0"/>
                  </a:moveTo>
                  <a:lnTo>
                    <a:pt x="4831411" y="285264"/>
                  </a:lnTo>
                  <a:lnTo>
                    <a:pt x="3067" y="1457932"/>
                  </a:lnTo>
                  <a:lnTo>
                    <a:pt x="0" y="131859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78EB2A-E9FB-514C-8A67-7ADC2F5E2BCA}"/>
                </a:ext>
              </a:extLst>
            </p:cNvPr>
            <p:cNvSpPr/>
            <p:nvPr/>
          </p:nvSpPr>
          <p:spPr>
            <a:xfrm flipH="1">
              <a:off x="4834270" y="271761"/>
              <a:ext cx="7351805" cy="2313628"/>
            </a:xfrm>
            <a:custGeom>
              <a:avLst/>
              <a:gdLst/>
              <a:ahLst/>
              <a:cxnLst/>
              <a:rect l="l" t="t" r="r" b="b"/>
              <a:pathLst>
                <a:path w="7351805" h="2313628">
                  <a:moveTo>
                    <a:pt x="7351805" y="0"/>
                  </a:moveTo>
                  <a:lnTo>
                    <a:pt x="189" y="2231496"/>
                  </a:lnTo>
                  <a:lnTo>
                    <a:pt x="0" y="2313628"/>
                  </a:lnTo>
                  <a:lnTo>
                    <a:pt x="7351805" y="29035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Connector 19">
            <a:extLst>
              <a:ext uri="{FF2B5EF4-FFF2-40B4-BE49-F238E27FC236}">
                <a16:creationId xmlns:a16="http://schemas.microsoft.com/office/drawing/2014/main" id="{157D8CFD-39D8-B741-BA2A-33F5CED8430D}"/>
              </a:ext>
            </a:extLst>
          </p:cNvPr>
          <p:cNvCxnSpPr>
            <a:cxnSpLocks/>
          </p:cNvCxnSpPr>
          <p:nvPr userDrawn="1"/>
        </p:nvCxnSpPr>
        <p:spPr>
          <a:xfrm>
            <a:off x="360945" y="2886566"/>
            <a:ext cx="78325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02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accent1"/>
              </a:buClr>
              <a:buSzPct val="110000"/>
              <a:buFont typeface="Wingdings"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B9C08BAD-6637-6D42-A4D1-E631AC5BAA0A}"/>
              </a:ext>
            </a:extLst>
          </p:cNvPr>
          <p:cNvSpPr txBox="1">
            <a:spLocks/>
          </p:cNvSpPr>
          <p:nvPr userDrawn="1"/>
        </p:nvSpPr>
        <p:spPr>
          <a:xfrm>
            <a:off x="115619" y="6397019"/>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67A203-D1B1-034E-BECF-5DDF0A2474D7}" type="slidenum">
              <a:rPr lang="en-US" b="1" smtClean="0"/>
              <a:pPr/>
              <a:t>‹#›</a:t>
            </a:fld>
            <a:r>
              <a:rPr lang="en-US" b="1" dirty="0"/>
              <a:t> </a:t>
            </a:r>
            <a:r>
              <a:rPr lang="en-US" dirty="0"/>
              <a:t> |  © 2018 FAIR Institute, All rights reserved</a:t>
            </a:r>
          </a:p>
        </p:txBody>
      </p:sp>
      <p:grpSp>
        <p:nvGrpSpPr>
          <p:cNvPr id="8" name="Group 7">
            <a:extLst>
              <a:ext uri="{FF2B5EF4-FFF2-40B4-BE49-F238E27FC236}">
                <a16:creationId xmlns:a16="http://schemas.microsoft.com/office/drawing/2014/main" id="{BC486C79-7C76-AF42-9C7D-418895DFFE54}"/>
              </a:ext>
            </a:extLst>
          </p:cNvPr>
          <p:cNvGrpSpPr/>
          <p:nvPr userDrawn="1"/>
        </p:nvGrpSpPr>
        <p:grpSpPr>
          <a:xfrm>
            <a:off x="10984832" y="6320757"/>
            <a:ext cx="962527" cy="359255"/>
            <a:chOff x="1849437" y="2605088"/>
            <a:chExt cx="8272463" cy="3022600"/>
          </a:xfrm>
        </p:grpSpPr>
        <p:sp>
          <p:nvSpPr>
            <p:cNvPr id="9" name="Freeform 6">
              <a:extLst>
                <a:ext uri="{FF2B5EF4-FFF2-40B4-BE49-F238E27FC236}">
                  <a16:creationId xmlns:a16="http://schemas.microsoft.com/office/drawing/2014/main" id="{842F70AB-7FB9-D247-AE0E-CF3A0843A175}"/>
                </a:ext>
              </a:extLst>
            </p:cNvPr>
            <p:cNvSpPr>
              <a:spLocks noEditPoints="1"/>
            </p:cNvSpPr>
            <p:nvPr/>
          </p:nvSpPr>
          <p:spPr bwMode="auto">
            <a:xfrm>
              <a:off x="3914775" y="4743450"/>
              <a:ext cx="6207125" cy="884238"/>
            </a:xfrm>
            <a:custGeom>
              <a:avLst/>
              <a:gdLst>
                <a:gd name="T0" fmla="*/ 5141 w 7820"/>
                <a:gd name="T1" fmla="*/ 742 h 1114"/>
                <a:gd name="T2" fmla="*/ 5268 w 7820"/>
                <a:gd name="T3" fmla="*/ 902 h 1114"/>
                <a:gd name="T4" fmla="*/ 5489 w 7820"/>
                <a:gd name="T5" fmla="*/ 916 h 1114"/>
                <a:gd name="T6" fmla="*/ 5632 w 7820"/>
                <a:gd name="T7" fmla="*/ 781 h 1114"/>
                <a:gd name="T8" fmla="*/ 5852 w 7820"/>
                <a:gd name="T9" fmla="*/ 37 h 1114"/>
                <a:gd name="T10" fmla="*/ 5803 w 7820"/>
                <a:gd name="T11" fmla="*/ 882 h 1114"/>
                <a:gd name="T12" fmla="*/ 5618 w 7820"/>
                <a:gd name="T13" fmla="*/ 1064 h 1114"/>
                <a:gd name="T14" fmla="*/ 5344 w 7820"/>
                <a:gd name="T15" fmla="*/ 1106 h 1114"/>
                <a:gd name="T16" fmla="*/ 5109 w 7820"/>
                <a:gd name="T17" fmla="*/ 1024 h 1114"/>
                <a:gd name="T18" fmla="*/ 4959 w 7820"/>
                <a:gd name="T19" fmla="*/ 820 h 1114"/>
                <a:gd name="T20" fmla="*/ 7035 w 7820"/>
                <a:gd name="T21" fmla="*/ 36 h 1114"/>
                <a:gd name="T22" fmla="*/ 7799 w 7820"/>
                <a:gd name="T23" fmla="*/ 470 h 1114"/>
                <a:gd name="T24" fmla="*/ 7820 w 7820"/>
                <a:gd name="T25" fmla="*/ 1087 h 1114"/>
                <a:gd name="T26" fmla="*/ 6371 w 7820"/>
                <a:gd name="T27" fmla="*/ 36 h 1114"/>
                <a:gd name="T28" fmla="*/ 6554 w 7820"/>
                <a:gd name="T29" fmla="*/ 216 h 1114"/>
                <a:gd name="T30" fmla="*/ 6023 w 7820"/>
                <a:gd name="T31" fmla="*/ 36 h 1114"/>
                <a:gd name="T32" fmla="*/ 4570 w 7820"/>
                <a:gd name="T33" fmla="*/ 36 h 1114"/>
                <a:gd name="T34" fmla="*/ 4216 w 7820"/>
                <a:gd name="T35" fmla="*/ 1087 h 1114"/>
                <a:gd name="T36" fmla="*/ 3696 w 7820"/>
                <a:gd name="T37" fmla="*/ 36 h 1114"/>
                <a:gd name="T38" fmla="*/ 2660 w 7820"/>
                <a:gd name="T39" fmla="*/ 36 h 1114"/>
                <a:gd name="T40" fmla="*/ 3347 w 7820"/>
                <a:gd name="T41" fmla="*/ 216 h 1114"/>
                <a:gd name="T42" fmla="*/ 2483 w 7820"/>
                <a:gd name="T43" fmla="*/ 216 h 1114"/>
                <a:gd name="T44" fmla="*/ 0 w 7820"/>
                <a:gd name="T45" fmla="*/ 1087 h 1114"/>
                <a:gd name="T46" fmla="*/ 1160 w 7820"/>
                <a:gd name="T47" fmla="*/ 1087 h 1114"/>
                <a:gd name="T48" fmla="*/ 411 w 7820"/>
                <a:gd name="T49" fmla="*/ 36 h 1114"/>
                <a:gd name="T50" fmla="*/ 1962 w 7820"/>
                <a:gd name="T51" fmla="*/ 2 h 1114"/>
                <a:gd name="T52" fmla="*/ 2192 w 7820"/>
                <a:gd name="T53" fmla="*/ 65 h 1114"/>
                <a:gd name="T54" fmla="*/ 2168 w 7820"/>
                <a:gd name="T55" fmla="*/ 290 h 1114"/>
                <a:gd name="T56" fmla="*/ 1973 w 7820"/>
                <a:gd name="T57" fmla="*/ 177 h 1114"/>
                <a:gd name="T58" fmla="*/ 1767 w 7820"/>
                <a:gd name="T59" fmla="*/ 205 h 1114"/>
                <a:gd name="T60" fmla="*/ 1701 w 7820"/>
                <a:gd name="T61" fmla="*/ 313 h 1114"/>
                <a:gd name="T62" fmla="*/ 1770 w 7820"/>
                <a:gd name="T63" fmla="*/ 408 h 1114"/>
                <a:gd name="T64" fmla="*/ 1934 w 7820"/>
                <a:gd name="T65" fmla="*/ 445 h 1114"/>
                <a:gd name="T66" fmla="*/ 2155 w 7820"/>
                <a:gd name="T67" fmla="*/ 491 h 1114"/>
                <a:gd name="T68" fmla="*/ 2313 w 7820"/>
                <a:gd name="T69" fmla="*/ 607 h 1114"/>
                <a:gd name="T70" fmla="*/ 2354 w 7820"/>
                <a:gd name="T71" fmla="*/ 831 h 1114"/>
                <a:gd name="T72" fmla="*/ 2243 w 7820"/>
                <a:gd name="T73" fmla="*/ 1021 h 1114"/>
                <a:gd name="T74" fmla="*/ 2021 w 7820"/>
                <a:gd name="T75" fmla="*/ 1106 h 1114"/>
                <a:gd name="T76" fmla="*/ 1738 w 7820"/>
                <a:gd name="T77" fmla="*/ 1093 h 1114"/>
                <a:gd name="T78" fmla="*/ 1516 w 7820"/>
                <a:gd name="T79" fmla="*/ 956 h 1114"/>
                <a:gd name="T80" fmla="*/ 1666 w 7820"/>
                <a:gd name="T81" fmla="*/ 837 h 1114"/>
                <a:gd name="T82" fmla="*/ 1836 w 7820"/>
                <a:gd name="T83" fmla="*/ 929 h 1114"/>
                <a:gd name="T84" fmla="*/ 2026 w 7820"/>
                <a:gd name="T85" fmla="*/ 924 h 1114"/>
                <a:gd name="T86" fmla="*/ 2148 w 7820"/>
                <a:gd name="T87" fmla="*/ 839 h 1114"/>
                <a:gd name="T88" fmla="*/ 2129 w 7820"/>
                <a:gd name="T89" fmla="*/ 697 h 1114"/>
                <a:gd name="T90" fmla="*/ 1963 w 7820"/>
                <a:gd name="T91" fmla="*/ 630 h 1114"/>
                <a:gd name="T92" fmla="*/ 1743 w 7820"/>
                <a:gd name="T93" fmla="*/ 591 h 1114"/>
                <a:gd name="T94" fmla="*/ 1572 w 7820"/>
                <a:gd name="T95" fmla="*/ 496 h 1114"/>
                <a:gd name="T96" fmla="*/ 1505 w 7820"/>
                <a:gd name="T97" fmla="*/ 306 h 1114"/>
                <a:gd name="T98" fmla="*/ 1587 w 7820"/>
                <a:gd name="T99" fmla="*/ 111 h 1114"/>
                <a:gd name="T100" fmla="*/ 1778 w 7820"/>
                <a:gd name="T101" fmla="*/ 15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20" h="1114">
                  <a:moveTo>
                    <a:pt x="4932" y="37"/>
                  </a:moveTo>
                  <a:lnTo>
                    <a:pt x="5128" y="37"/>
                  </a:lnTo>
                  <a:lnTo>
                    <a:pt x="5128" y="639"/>
                  </a:lnTo>
                  <a:lnTo>
                    <a:pt x="5132" y="692"/>
                  </a:lnTo>
                  <a:lnTo>
                    <a:pt x="5141" y="742"/>
                  </a:lnTo>
                  <a:lnTo>
                    <a:pt x="5156" y="786"/>
                  </a:lnTo>
                  <a:lnTo>
                    <a:pt x="5177" y="823"/>
                  </a:lnTo>
                  <a:lnTo>
                    <a:pt x="5202" y="855"/>
                  </a:lnTo>
                  <a:lnTo>
                    <a:pt x="5233" y="881"/>
                  </a:lnTo>
                  <a:lnTo>
                    <a:pt x="5268" y="902"/>
                  </a:lnTo>
                  <a:lnTo>
                    <a:pt x="5309" y="916"/>
                  </a:lnTo>
                  <a:lnTo>
                    <a:pt x="5352" y="926"/>
                  </a:lnTo>
                  <a:lnTo>
                    <a:pt x="5399" y="929"/>
                  </a:lnTo>
                  <a:lnTo>
                    <a:pt x="5447" y="926"/>
                  </a:lnTo>
                  <a:lnTo>
                    <a:pt x="5489" y="916"/>
                  </a:lnTo>
                  <a:lnTo>
                    <a:pt x="5527" y="900"/>
                  </a:lnTo>
                  <a:lnTo>
                    <a:pt x="5560" y="879"/>
                  </a:lnTo>
                  <a:lnTo>
                    <a:pt x="5589" y="852"/>
                  </a:lnTo>
                  <a:lnTo>
                    <a:pt x="5613" y="820"/>
                  </a:lnTo>
                  <a:lnTo>
                    <a:pt x="5632" y="781"/>
                  </a:lnTo>
                  <a:lnTo>
                    <a:pt x="5645" y="739"/>
                  </a:lnTo>
                  <a:lnTo>
                    <a:pt x="5653" y="691"/>
                  </a:lnTo>
                  <a:lnTo>
                    <a:pt x="5656" y="639"/>
                  </a:lnTo>
                  <a:lnTo>
                    <a:pt x="5656" y="37"/>
                  </a:lnTo>
                  <a:lnTo>
                    <a:pt x="5852" y="37"/>
                  </a:lnTo>
                  <a:lnTo>
                    <a:pt x="5852" y="639"/>
                  </a:lnTo>
                  <a:lnTo>
                    <a:pt x="5849" y="708"/>
                  </a:lnTo>
                  <a:lnTo>
                    <a:pt x="5840" y="771"/>
                  </a:lnTo>
                  <a:lnTo>
                    <a:pt x="5824" y="829"/>
                  </a:lnTo>
                  <a:lnTo>
                    <a:pt x="5803" y="882"/>
                  </a:lnTo>
                  <a:lnTo>
                    <a:pt x="5775" y="931"/>
                  </a:lnTo>
                  <a:lnTo>
                    <a:pt x="5741" y="971"/>
                  </a:lnTo>
                  <a:lnTo>
                    <a:pt x="5704" y="1008"/>
                  </a:lnTo>
                  <a:lnTo>
                    <a:pt x="5663" y="1038"/>
                  </a:lnTo>
                  <a:lnTo>
                    <a:pt x="5618" y="1064"/>
                  </a:lnTo>
                  <a:lnTo>
                    <a:pt x="5568" y="1083"/>
                  </a:lnTo>
                  <a:lnTo>
                    <a:pt x="5515" y="1098"/>
                  </a:lnTo>
                  <a:lnTo>
                    <a:pt x="5458" y="1106"/>
                  </a:lnTo>
                  <a:lnTo>
                    <a:pt x="5399" y="1109"/>
                  </a:lnTo>
                  <a:lnTo>
                    <a:pt x="5344" y="1106"/>
                  </a:lnTo>
                  <a:lnTo>
                    <a:pt x="5293" y="1100"/>
                  </a:lnTo>
                  <a:lnTo>
                    <a:pt x="5243" y="1088"/>
                  </a:lnTo>
                  <a:lnTo>
                    <a:pt x="5196" y="1071"/>
                  </a:lnTo>
                  <a:lnTo>
                    <a:pt x="5151" y="1050"/>
                  </a:lnTo>
                  <a:lnTo>
                    <a:pt x="5109" y="1024"/>
                  </a:lnTo>
                  <a:lnTo>
                    <a:pt x="5070" y="993"/>
                  </a:lnTo>
                  <a:lnTo>
                    <a:pt x="5035" y="956"/>
                  </a:lnTo>
                  <a:lnTo>
                    <a:pt x="5006" y="916"/>
                  </a:lnTo>
                  <a:lnTo>
                    <a:pt x="4980" y="871"/>
                  </a:lnTo>
                  <a:lnTo>
                    <a:pt x="4959" y="820"/>
                  </a:lnTo>
                  <a:lnTo>
                    <a:pt x="4943" y="765"/>
                  </a:lnTo>
                  <a:lnTo>
                    <a:pt x="4935" y="705"/>
                  </a:lnTo>
                  <a:lnTo>
                    <a:pt x="4932" y="639"/>
                  </a:lnTo>
                  <a:lnTo>
                    <a:pt x="4932" y="37"/>
                  </a:lnTo>
                  <a:close/>
                  <a:moveTo>
                    <a:pt x="7035" y="36"/>
                  </a:moveTo>
                  <a:lnTo>
                    <a:pt x="7820" y="36"/>
                  </a:lnTo>
                  <a:lnTo>
                    <a:pt x="7820" y="227"/>
                  </a:lnTo>
                  <a:lnTo>
                    <a:pt x="7231" y="227"/>
                  </a:lnTo>
                  <a:lnTo>
                    <a:pt x="7231" y="470"/>
                  </a:lnTo>
                  <a:lnTo>
                    <a:pt x="7799" y="470"/>
                  </a:lnTo>
                  <a:lnTo>
                    <a:pt x="7799" y="654"/>
                  </a:lnTo>
                  <a:lnTo>
                    <a:pt x="7231" y="654"/>
                  </a:lnTo>
                  <a:lnTo>
                    <a:pt x="7231" y="892"/>
                  </a:lnTo>
                  <a:lnTo>
                    <a:pt x="7820" y="892"/>
                  </a:lnTo>
                  <a:lnTo>
                    <a:pt x="7820" y="1087"/>
                  </a:lnTo>
                  <a:lnTo>
                    <a:pt x="7035" y="1087"/>
                  </a:lnTo>
                  <a:lnTo>
                    <a:pt x="7035" y="36"/>
                  </a:lnTo>
                  <a:close/>
                  <a:moveTo>
                    <a:pt x="6023" y="36"/>
                  </a:moveTo>
                  <a:lnTo>
                    <a:pt x="6200" y="36"/>
                  </a:lnTo>
                  <a:lnTo>
                    <a:pt x="6371" y="36"/>
                  </a:lnTo>
                  <a:lnTo>
                    <a:pt x="6538" y="36"/>
                  </a:lnTo>
                  <a:lnTo>
                    <a:pt x="6709" y="36"/>
                  </a:lnTo>
                  <a:lnTo>
                    <a:pt x="6887" y="36"/>
                  </a:lnTo>
                  <a:lnTo>
                    <a:pt x="6887" y="216"/>
                  </a:lnTo>
                  <a:lnTo>
                    <a:pt x="6554" y="216"/>
                  </a:lnTo>
                  <a:lnTo>
                    <a:pt x="6554" y="1087"/>
                  </a:lnTo>
                  <a:lnTo>
                    <a:pt x="6356" y="1087"/>
                  </a:lnTo>
                  <a:lnTo>
                    <a:pt x="6356" y="216"/>
                  </a:lnTo>
                  <a:lnTo>
                    <a:pt x="6023" y="216"/>
                  </a:lnTo>
                  <a:lnTo>
                    <a:pt x="6023" y="36"/>
                  </a:lnTo>
                  <a:close/>
                  <a:moveTo>
                    <a:pt x="3883" y="36"/>
                  </a:moveTo>
                  <a:lnTo>
                    <a:pt x="4060" y="36"/>
                  </a:lnTo>
                  <a:lnTo>
                    <a:pt x="4231" y="36"/>
                  </a:lnTo>
                  <a:lnTo>
                    <a:pt x="4399" y="36"/>
                  </a:lnTo>
                  <a:lnTo>
                    <a:pt x="4570" y="36"/>
                  </a:lnTo>
                  <a:lnTo>
                    <a:pt x="4747" y="36"/>
                  </a:lnTo>
                  <a:lnTo>
                    <a:pt x="4747" y="216"/>
                  </a:lnTo>
                  <a:lnTo>
                    <a:pt x="4414" y="216"/>
                  </a:lnTo>
                  <a:lnTo>
                    <a:pt x="4414" y="1087"/>
                  </a:lnTo>
                  <a:lnTo>
                    <a:pt x="4216" y="1087"/>
                  </a:lnTo>
                  <a:lnTo>
                    <a:pt x="4216" y="216"/>
                  </a:lnTo>
                  <a:lnTo>
                    <a:pt x="3883" y="216"/>
                  </a:lnTo>
                  <a:lnTo>
                    <a:pt x="3883" y="36"/>
                  </a:lnTo>
                  <a:close/>
                  <a:moveTo>
                    <a:pt x="3500" y="36"/>
                  </a:moveTo>
                  <a:lnTo>
                    <a:pt x="3696" y="36"/>
                  </a:lnTo>
                  <a:lnTo>
                    <a:pt x="3696" y="1087"/>
                  </a:lnTo>
                  <a:lnTo>
                    <a:pt x="3500" y="1087"/>
                  </a:lnTo>
                  <a:lnTo>
                    <a:pt x="3500" y="36"/>
                  </a:lnTo>
                  <a:close/>
                  <a:moveTo>
                    <a:pt x="2483" y="36"/>
                  </a:moveTo>
                  <a:lnTo>
                    <a:pt x="2660" y="36"/>
                  </a:lnTo>
                  <a:lnTo>
                    <a:pt x="2831" y="36"/>
                  </a:lnTo>
                  <a:lnTo>
                    <a:pt x="2998" y="36"/>
                  </a:lnTo>
                  <a:lnTo>
                    <a:pt x="3169" y="36"/>
                  </a:lnTo>
                  <a:lnTo>
                    <a:pt x="3347" y="36"/>
                  </a:lnTo>
                  <a:lnTo>
                    <a:pt x="3347" y="216"/>
                  </a:lnTo>
                  <a:lnTo>
                    <a:pt x="3014" y="216"/>
                  </a:lnTo>
                  <a:lnTo>
                    <a:pt x="3014" y="1087"/>
                  </a:lnTo>
                  <a:lnTo>
                    <a:pt x="2816" y="1087"/>
                  </a:lnTo>
                  <a:lnTo>
                    <a:pt x="2816" y="216"/>
                  </a:lnTo>
                  <a:lnTo>
                    <a:pt x="2483" y="216"/>
                  </a:lnTo>
                  <a:lnTo>
                    <a:pt x="2483" y="36"/>
                  </a:lnTo>
                  <a:close/>
                  <a:moveTo>
                    <a:pt x="0" y="36"/>
                  </a:moveTo>
                  <a:lnTo>
                    <a:pt x="197" y="36"/>
                  </a:lnTo>
                  <a:lnTo>
                    <a:pt x="197" y="1087"/>
                  </a:lnTo>
                  <a:lnTo>
                    <a:pt x="0" y="1087"/>
                  </a:lnTo>
                  <a:lnTo>
                    <a:pt x="0" y="36"/>
                  </a:lnTo>
                  <a:close/>
                  <a:moveTo>
                    <a:pt x="1086" y="34"/>
                  </a:moveTo>
                  <a:lnTo>
                    <a:pt x="1284" y="34"/>
                  </a:lnTo>
                  <a:lnTo>
                    <a:pt x="1284" y="1087"/>
                  </a:lnTo>
                  <a:lnTo>
                    <a:pt x="1160" y="1087"/>
                  </a:lnTo>
                  <a:lnTo>
                    <a:pt x="1160" y="1088"/>
                  </a:lnTo>
                  <a:lnTo>
                    <a:pt x="609" y="379"/>
                  </a:lnTo>
                  <a:lnTo>
                    <a:pt x="609" y="1087"/>
                  </a:lnTo>
                  <a:lnTo>
                    <a:pt x="411" y="1087"/>
                  </a:lnTo>
                  <a:lnTo>
                    <a:pt x="411" y="36"/>
                  </a:lnTo>
                  <a:lnTo>
                    <a:pt x="571" y="36"/>
                  </a:lnTo>
                  <a:lnTo>
                    <a:pt x="1086" y="688"/>
                  </a:lnTo>
                  <a:lnTo>
                    <a:pt x="1086" y="34"/>
                  </a:lnTo>
                  <a:close/>
                  <a:moveTo>
                    <a:pt x="1912" y="0"/>
                  </a:moveTo>
                  <a:lnTo>
                    <a:pt x="1962" y="2"/>
                  </a:lnTo>
                  <a:lnTo>
                    <a:pt x="2010" y="7"/>
                  </a:lnTo>
                  <a:lnTo>
                    <a:pt x="2058" y="15"/>
                  </a:lnTo>
                  <a:lnTo>
                    <a:pt x="2105" y="26"/>
                  </a:lnTo>
                  <a:lnTo>
                    <a:pt x="2150" y="44"/>
                  </a:lnTo>
                  <a:lnTo>
                    <a:pt x="2192" y="65"/>
                  </a:lnTo>
                  <a:lnTo>
                    <a:pt x="2230" y="92"/>
                  </a:lnTo>
                  <a:lnTo>
                    <a:pt x="2267" y="124"/>
                  </a:lnTo>
                  <a:lnTo>
                    <a:pt x="2298" y="163"/>
                  </a:lnTo>
                  <a:lnTo>
                    <a:pt x="2324" y="208"/>
                  </a:lnTo>
                  <a:lnTo>
                    <a:pt x="2168" y="290"/>
                  </a:lnTo>
                  <a:lnTo>
                    <a:pt x="2144" y="259"/>
                  </a:lnTo>
                  <a:lnTo>
                    <a:pt x="2111" y="232"/>
                  </a:lnTo>
                  <a:lnTo>
                    <a:pt x="2071" y="208"/>
                  </a:lnTo>
                  <a:lnTo>
                    <a:pt x="2024" y="190"/>
                  </a:lnTo>
                  <a:lnTo>
                    <a:pt x="1973" y="177"/>
                  </a:lnTo>
                  <a:lnTo>
                    <a:pt x="1918" y="173"/>
                  </a:lnTo>
                  <a:lnTo>
                    <a:pt x="1872" y="174"/>
                  </a:lnTo>
                  <a:lnTo>
                    <a:pt x="1831" y="181"/>
                  </a:lnTo>
                  <a:lnTo>
                    <a:pt x="1796" y="192"/>
                  </a:lnTo>
                  <a:lnTo>
                    <a:pt x="1767" y="205"/>
                  </a:lnTo>
                  <a:lnTo>
                    <a:pt x="1743" y="222"/>
                  </a:lnTo>
                  <a:lnTo>
                    <a:pt x="1724" y="242"/>
                  </a:lnTo>
                  <a:lnTo>
                    <a:pt x="1711" y="263"/>
                  </a:lnTo>
                  <a:lnTo>
                    <a:pt x="1703" y="287"/>
                  </a:lnTo>
                  <a:lnTo>
                    <a:pt x="1701" y="313"/>
                  </a:lnTo>
                  <a:lnTo>
                    <a:pt x="1704" y="338"/>
                  </a:lnTo>
                  <a:lnTo>
                    <a:pt x="1712" y="359"/>
                  </a:lnTo>
                  <a:lnTo>
                    <a:pt x="1727" y="379"/>
                  </a:lnTo>
                  <a:lnTo>
                    <a:pt x="1746" y="393"/>
                  </a:lnTo>
                  <a:lnTo>
                    <a:pt x="1770" y="408"/>
                  </a:lnTo>
                  <a:lnTo>
                    <a:pt x="1798" y="417"/>
                  </a:lnTo>
                  <a:lnTo>
                    <a:pt x="1828" y="427"/>
                  </a:lnTo>
                  <a:lnTo>
                    <a:pt x="1862" y="433"/>
                  </a:lnTo>
                  <a:lnTo>
                    <a:pt x="1897" y="440"/>
                  </a:lnTo>
                  <a:lnTo>
                    <a:pt x="1934" y="445"/>
                  </a:lnTo>
                  <a:lnTo>
                    <a:pt x="1981" y="451"/>
                  </a:lnTo>
                  <a:lnTo>
                    <a:pt x="2026" y="457"/>
                  </a:lnTo>
                  <a:lnTo>
                    <a:pt x="2071" y="467"/>
                  </a:lnTo>
                  <a:lnTo>
                    <a:pt x="2115" y="478"/>
                  </a:lnTo>
                  <a:lnTo>
                    <a:pt x="2155" y="491"/>
                  </a:lnTo>
                  <a:lnTo>
                    <a:pt x="2193" y="509"/>
                  </a:lnTo>
                  <a:lnTo>
                    <a:pt x="2229" y="528"/>
                  </a:lnTo>
                  <a:lnTo>
                    <a:pt x="2259" y="551"/>
                  </a:lnTo>
                  <a:lnTo>
                    <a:pt x="2288" y="577"/>
                  </a:lnTo>
                  <a:lnTo>
                    <a:pt x="2313" y="607"/>
                  </a:lnTo>
                  <a:lnTo>
                    <a:pt x="2332" y="642"/>
                  </a:lnTo>
                  <a:lnTo>
                    <a:pt x="2346" y="683"/>
                  </a:lnTo>
                  <a:lnTo>
                    <a:pt x="2354" y="728"/>
                  </a:lnTo>
                  <a:lnTo>
                    <a:pt x="2358" y="779"/>
                  </a:lnTo>
                  <a:lnTo>
                    <a:pt x="2354" y="831"/>
                  </a:lnTo>
                  <a:lnTo>
                    <a:pt x="2343" y="877"/>
                  </a:lnTo>
                  <a:lnTo>
                    <a:pt x="2327" y="919"/>
                  </a:lnTo>
                  <a:lnTo>
                    <a:pt x="2304" y="958"/>
                  </a:lnTo>
                  <a:lnTo>
                    <a:pt x="2276" y="992"/>
                  </a:lnTo>
                  <a:lnTo>
                    <a:pt x="2243" y="1021"/>
                  </a:lnTo>
                  <a:lnTo>
                    <a:pt x="2206" y="1046"/>
                  </a:lnTo>
                  <a:lnTo>
                    <a:pt x="2164" y="1067"/>
                  </a:lnTo>
                  <a:lnTo>
                    <a:pt x="2119" y="1083"/>
                  </a:lnTo>
                  <a:lnTo>
                    <a:pt x="2071" y="1096"/>
                  </a:lnTo>
                  <a:lnTo>
                    <a:pt x="2021" y="1106"/>
                  </a:lnTo>
                  <a:lnTo>
                    <a:pt x="1970" y="1111"/>
                  </a:lnTo>
                  <a:lnTo>
                    <a:pt x="1917" y="1114"/>
                  </a:lnTo>
                  <a:lnTo>
                    <a:pt x="1854" y="1111"/>
                  </a:lnTo>
                  <a:lnTo>
                    <a:pt x="1794" y="1104"/>
                  </a:lnTo>
                  <a:lnTo>
                    <a:pt x="1738" y="1093"/>
                  </a:lnTo>
                  <a:lnTo>
                    <a:pt x="1685" y="1077"/>
                  </a:lnTo>
                  <a:lnTo>
                    <a:pt x="1637" y="1056"/>
                  </a:lnTo>
                  <a:lnTo>
                    <a:pt x="1592" y="1029"/>
                  </a:lnTo>
                  <a:lnTo>
                    <a:pt x="1551" y="995"/>
                  </a:lnTo>
                  <a:lnTo>
                    <a:pt x="1516" y="956"/>
                  </a:lnTo>
                  <a:lnTo>
                    <a:pt x="1485" y="910"/>
                  </a:lnTo>
                  <a:lnTo>
                    <a:pt x="1460" y="855"/>
                  </a:lnTo>
                  <a:lnTo>
                    <a:pt x="1624" y="770"/>
                  </a:lnTo>
                  <a:lnTo>
                    <a:pt x="1642" y="805"/>
                  </a:lnTo>
                  <a:lnTo>
                    <a:pt x="1666" y="837"/>
                  </a:lnTo>
                  <a:lnTo>
                    <a:pt x="1693" y="865"/>
                  </a:lnTo>
                  <a:lnTo>
                    <a:pt x="1724" y="887"/>
                  </a:lnTo>
                  <a:lnTo>
                    <a:pt x="1759" y="905"/>
                  </a:lnTo>
                  <a:lnTo>
                    <a:pt x="1796" y="919"/>
                  </a:lnTo>
                  <a:lnTo>
                    <a:pt x="1836" y="929"/>
                  </a:lnTo>
                  <a:lnTo>
                    <a:pt x="1878" y="934"/>
                  </a:lnTo>
                  <a:lnTo>
                    <a:pt x="1920" y="935"/>
                  </a:lnTo>
                  <a:lnTo>
                    <a:pt x="1957" y="935"/>
                  </a:lnTo>
                  <a:lnTo>
                    <a:pt x="1992" y="931"/>
                  </a:lnTo>
                  <a:lnTo>
                    <a:pt x="2026" y="924"/>
                  </a:lnTo>
                  <a:lnTo>
                    <a:pt x="2058" y="913"/>
                  </a:lnTo>
                  <a:lnTo>
                    <a:pt x="2087" y="900"/>
                  </a:lnTo>
                  <a:lnTo>
                    <a:pt x="2111" y="884"/>
                  </a:lnTo>
                  <a:lnTo>
                    <a:pt x="2132" y="863"/>
                  </a:lnTo>
                  <a:lnTo>
                    <a:pt x="2148" y="839"/>
                  </a:lnTo>
                  <a:lnTo>
                    <a:pt x="2158" y="811"/>
                  </a:lnTo>
                  <a:lnTo>
                    <a:pt x="2161" y="779"/>
                  </a:lnTo>
                  <a:lnTo>
                    <a:pt x="2156" y="747"/>
                  </a:lnTo>
                  <a:lnTo>
                    <a:pt x="2147" y="721"/>
                  </a:lnTo>
                  <a:lnTo>
                    <a:pt x="2129" y="697"/>
                  </a:lnTo>
                  <a:lnTo>
                    <a:pt x="2105" y="678"/>
                  </a:lnTo>
                  <a:lnTo>
                    <a:pt x="2076" y="662"/>
                  </a:lnTo>
                  <a:lnTo>
                    <a:pt x="2042" y="649"/>
                  </a:lnTo>
                  <a:lnTo>
                    <a:pt x="2005" y="638"/>
                  </a:lnTo>
                  <a:lnTo>
                    <a:pt x="1963" y="630"/>
                  </a:lnTo>
                  <a:lnTo>
                    <a:pt x="1918" y="625"/>
                  </a:lnTo>
                  <a:lnTo>
                    <a:pt x="1872" y="618"/>
                  </a:lnTo>
                  <a:lnTo>
                    <a:pt x="1828" y="610"/>
                  </a:lnTo>
                  <a:lnTo>
                    <a:pt x="1785" y="602"/>
                  </a:lnTo>
                  <a:lnTo>
                    <a:pt x="1743" y="591"/>
                  </a:lnTo>
                  <a:lnTo>
                    <a:pt x="1703" y="578"/>
                  </a:lnTo>
                  <a:lnTo>
                    <a:pt x="1666" y="562"/>
                  </a:lnTo>
                  <a:lnTo>
                    <a:pt x="1632" y="544"/>
                  </a:lnTo>
                  <a:lnTo>
                    <a:pt x="1600" y="522"/>
                  </a:lnTo>
                  <a:lnTo>
                    <a:pt x="1572" y="496"/>
                  </a:lnTo>
                  <a:lnTo>
                    <a:pt x="1550" y="467"/>
                  </a:lnTo>
                  <a:lnTo>
                    <a:pt x="1531" y="435"/>
                  </a:lnTo>
                  <a:lnTo>
                    <a:pt x="1518" y="396"/>
                  </a:lnTo>
                  <a:lnTo>
                    <a:pt x="1508" y="354"/>
                  </a:lnTo>
                  <a:lnTo>
                    <a:pt x="1505" y="306"/>
                  </a:lnTo>
                  <a:lnTo>
                    <a:pt x="1510" y="258"/>
                  </a:lnTo>
                  <a:lnTo>
                    <a:pt x="1519" y="216"/>
                  </a:lnTo>
                  <a:lnTo>
                    <a:pt x="1537" y="176"/>
                  </a:lnTo>
                  <a:lnTo>
                    <a:pt x="1559" y="142"/>
                  </a:lnTo>
                  <a:lnTo>
                    <a:pt x="1587" y="111"/>
                  </a:lnTo>
                  <a:lnTo>
                    <a:pt x="1619" y="84"/>
                  </a:lnTo>
                  <a:lnTo>
                    <a:pt x="1654" y="62"/>
                  </a:lnTo>
                  <a:lnTo>
                    <a:pt x="1693" y="42"/>
                  </a:lnTo>
                  <a:lnTo>
                    <a:pt x="1735" y="28"/>
                  </a:lnTo>
                  <a:lnTo>
                    <a:pt x="1778" y="15"/>
                  </a:lnTo>
                  <a:lnTo>
                    <a:pt x="1822" y="7"/>
                  </a:lnTo>
                  <a:lnTo>
                    <a:pt x="1867" y="2"/>
                  </a:lnTo>
                  <a:lnTo>
                    <a:pt x="19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D7EBEA05-A084-3A4A-A26D-EF75CDB83201}"/>
                </a:ext>
              </a:extLst>
            </p:cNvPr>
            <p:cNvSpPr>
              <a:spLocks noEditPoints="1"/>
            </p:cNvSpPr>
            <p:nvPr/>
          </p:nvSpPr>
          <p:spPr bwMode="auto">
            <a:xfrm>
              <a:off x="3916363" y="2605088"/>
              <a:ext cx="6197600" cy="1982788"/>
            </a:xfrm>
            <a:custGeom>
              <a:avLst/>
              <a:gdLst>
                <a:gd name="T0" fmla="*/ 2669 w 7809"/>
                <a:gd name="T1" fmla="*/ 1588 h 2497"/>
                <a:gd name="T2" fmla="*/ 3133 w 7809"/>
                <a:gd name="T3" fmla="*/ 527 h 2497"/>
                <a:gd name="T4" fmla="*/ 6069 w 7809"/>
                <a:gd name="T5" fmla="*/ 1239 h 2497"/>
                <a:gd name="T6" fmla="*/ 6848 w 7809"/>
                <a:gd name="T7" fmla="*/ 1237 h 2497"/>
                <a:gd name="T8" fmla="*/ 6956 w 7809"/>
                <a:gd name="T9" fmla="*/ 1215 h 2497"/>
                <a:gd name="T10" fmla="*/ 7043 w 7809"/>
                <a:gd name="T11" fmla="*/ 1173 h 2497"/>
                <a:gd name="T12" fmla="*/ 7112 w 7809"/>
                <a:gd name="T13" fmla="*/ 1115 h 2497"/>
                <a:gd name="T14" fmla="*/ 7162 w 7809"/>
                <a:gd name="T15" fmla="*/ 1046 h 2497"/>
                <a:gd name="T16" fmla="*/ 7196 w 7809"/>
                <a:gd name="T17" fmla="*/ 967 h 2497"/>
                <a:gd name="T18" fmla="*/ 7212 w 7809"/>
                <a:gd name="T19" fmla="*/ 883 h 2497"/>
                <a:gd name="T20" fmla="*/ 7212 w 7809"/>
                <a:gd name="T21" fmla="*/ 798 h 2497"/>
                <a:gd name="T22" fmla="*/ 7196 w 7809"/>
                <a:gd name="T23" fmla="*/ 714 h 2497"/>
                <a:gd name="T24" fmla="*/ 7162 w 7809"/>
                <a:gd name="T25" fmla="*/ 635 h 2497"/>
                <a:gd name="T26" fmla="*/ 7110 w 7809"/>
                <a:gd name="T27" fmla="*/ 566 h 2497"/>
                <a:gd name="T28" fmla="*/ 7041 w 7809"/>
                <a:gd name="T29" fmla="*/ 508 h 2497"/>
                <a:gd name="T30" fmla="*/ 6954 w 7809"/>
                <a:gd name="T31" fmla="*/ 466 h 2497"/>
                <a:gd name="T32" fmla="*/ 6847 w 7809"/>
                <a:gd name="T33" fmla="*/ 444 h 2497"/>
                <a:gd name="T34" fmla="*/ 6069 w 7809"/>
                <a:gd name="T35" fmla="*/ 442 h 2497"/>
                <a:gd name="T36" fmla="*/ 1791 w 7809"/>
                <a:gd name="T37" fmla="*/ 6 h 2497"/>
                <a:gd name="T38" fmla="*/ 470 w 7809"/>
                <a:gd name="T39" fmla="*/ 460 h 2497"/>
                <a:gd name="T40" fmla="*/ 1720 w 7809"/>
                <a:gd name="T41" fmla="*/ 1139 h 2497"/>
                <a:gd name="T42" fmla="*/ 470 w 7809"/>
                <a:gd name="T43" fmla="*/ 1575 h 2497"/>
                <a:gd name="T44" fmla="*/ 0 w 7809"/>
                <a:gd name="T45" fmla="*/ 2497 h 2497"/>
                <a:gd name="T46" fmla="*/ 4764 w 7809"/>
                <a:gd name="T47" fmla="*/ 3 h 2497"/>
                <a:gd name="T48" fmla="*/ 5231 w 7809"/>
                <a:gd name="T49" fmla="*/ 2497 h 2497"/>
                <a:gd name="T50" fmla="*/ 4764 w 7809"/>
                <a:gd name="T51" fmla="*/ 3 h 2497"/>
                <a:gd name="T52" fmla="*/ 3390 w 7809"/>
                <a:gd name="T53" fmla="*/ 3 h 2497"/>
                <a:gd name="T54" fmla="*/ 3995 w 7809"/>
                <a:gd name="T55" fmla="*/ 2497 h 2497"/>
                <a:gd name="T56" fmla="*/ 2481 w 7809"/>
                <a:gd name="T57" fmla="*/ 2027 h 2497"/>
                <a:gd name="T58" fmla="*/ 1759 w 7809"/>
                <a:gd name="T59" fmla="*/ 2497 h 2497"/>
                <a:gd name="T60" fmla="*/ 5599 w 7809"/>
                <a:gd name="T61" fmla="*/ 0 h 2497"/>
                <a:gd name="T62" fmla="*/ 6785 w 7809"/>
                <a:gd name="T63" fmla="*/ 3 h 2497"/>
                <a:gd name="T64" fmla="*/ 6972 w 7809"/>
                <a:gd name="T65" fmla="*/ 19 h 2497"/>
                <a:gd name="T66" fmla="*/ 7136 w 7809"/>
                <a:gd name="T67" fmla="*/ 59 h 2497"/>
                <a:gd name="T68" fmla="*/ 7279 w 7809"/>
                <a:gd name="T69" fmla="*/ 123 h 2497"/>
                <a:gd name="T70" fmla="*/ 7402 w 7809"/>
                <a:gd name="T71" fmla="*/ 207 h 2497"/>
                <a:gd name="T72" fmla="*/ 7503 w 7809"/>
                <a:gd name="T73" fmla="*/ 309 h 2497"/>
                <a:gd name="T74" fmla="*/ 7582 w 7809"/>
                <a:gd name="T75" fmla="*/ 424 h 2497"/>
                <a:gd name="T76" fmla="*/ 7638 w 7809"/>
                <a:gd name="T77" fmla="*/ 552 h 2497"/>
                <a:gd name="T78" fmla="*/ 7672 w 7809"/>
                <a:gd name="T79" fmla="*/ 688 h 2497"/>
                <a:gd name="T80" fmla="*/ 7683 w 7809"/>
                <a:gd name="T81" fmla="*/ 830 h 2497"/>
                <a:gd name="T82" fmla="*/ 7677 w 7809"/>
                <a:gd name="T83" fmla="*/ 951 h 2497"/>
                <a:gd name="T84" fmla="*/ 7656 w 7809"/>
                <a:gd name="T85" fmla="*/ 1068 h 2497"/>
                <a:gd name="T86" fmla="*/ 7619 w 7809"/>
                <a:gd name="T87" fmla="*/ 1182 h 2497"/>
                <a:gd name="T88" fmla="*/ 7563 w 7809"/>
                <a:gd name="T89" fmla="*/ 1289 h 2497"/>
                <a:gd name="T90" fmla="*/ 7489 w 7809"/>
                <a:gd name="T91" fmla="*/ 1385 h 2497"/>
                <a:gd name="T92" fmla="*/ 7394 w 7809"/>
                <a:gd name="T93" fmla="*/ 1470 h 2497"/>
                <a:gd name="T94" fmla="*/ 7275 w 7809"/>
                <a:gd name="T95" fmla="*/ 1541 h 2497"/>
                <a:gd name="T96" fmla="*/ 7133 w 7809"/>
                <a:gd name="T97" fmla="*/ 1594 h 2497"/>
                <a:gd name="T98" fmla="*/ 7809 w 7809"/>
                <a:gd name="T99" fmla="*/ 2465 h 2497"/>
                <a:gd name="T100" fmla="*/ 7249 w 7809"/>
                <a:gd name="T101" fmla="*/ 2497 h 2497"/>
                <a:gd name="T102" fmla="*/ 6069 w 7809"/>
                <a:gd name="T103" fmla="*/ 1663 h 2497"/>
                <a:gd name="T104" fmla="*/ 5599 w 7809"/>
                <a:gd name="T105" fmla="*/ 2497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9" h="2497">
                  <a:moveTo>
                    <a:pt x="3133" y="527"/>
                  </a:moveTo>
                  <a:lnTo>
                    <a:pt x="2669" y="1588"/>
                  </a:lnTo>
                  <a:lnTo>
                    <a:pt x="3596" y="1588"/>
                  </a:lnTo>
                  <a:lnTo>
                    <a:pt x="3133" y="527"/>
                  </a:lnTo>
                  <a:close/>
                  <a:moveTo>
                    <a:pt x="6069" y="442"/>
                  </a:moveTo>
                  <a:lnTo>
                    <a:pt x="6069" y="1239"/>
                  </a:lnTo>
                  <a:lnTo>
                    <a:pt x="6785" y="1239"/>
                  </a:lnTo>
                  <a:lnTo>
                    <a:pt x="6848" y="1237"/>
                  </a:lnTo>
                  <a:lnTo>
                    <a:pt x="6904" y="1227"/>
                  </a:lnTo>
                  <a:lnTo>
                    <a:pt x="6956" y="1215"/>
                  </a:lnTo>
                  <a:lnTo>
                    <a:pt x="7001" y="1195"/>
                  </a:lnTo>
                  <a:lnTo>
                    <a:pt x="7043" y="1173"/>
                  </a:lnTo>
                  <a:lnTo>
                    <a:pt x="7080" y="1145"/>
                  </a:lnTo>
                  <a:lnTo>
                    <a:pt x="7112" y="1115"/>
                  </a:lnTo>
                  <a:lnTo>
                    <a:pt x="7139" y="1081"/>
                  </a:lnTo>
                  <a:lnTo>
                    <a:pt x="7162" y="1046"/>
                  </a:lnTo>
                  <a:lnTo>
                    <a:pt x="7181" y="1007"/>
                  </a:lnTo>
                  <a:lnTo>
                    <a:pt x="7196" y="967"/>
                  </a:lnTo>
                  <a:lnTo>
                    <a:pt x="7205" y="925"/>
                  </a:lnTo>
                  <a:lnTo>
                    <a:pt x="7212" y="883"/>
                  </a:lnTo>
                  <a:lnTo>
                    <a:pt x="7213" y="840"/>
                  </a:lnTo>
                  <a:lnTo>
                    <a:pt x="7212" y="798"/>
                  </a:lnTo>
                  <a:lnTo>
                    <a:pt x="7205" y="756"/>
                  </a:lnTo>
                  <a:lnTo>
                    <a:pt x="7196" y="714"/>
                  </a:lnTo>
                  <a:lnTo>
                    <a:pt x="7181" y="674"/>
                  </a:lnTo>
                  <a:lnTo>
                    <a:pt x="7162" y="635"/>
                  </a:lnTo>
                  <a:lnTo>
                    <a:pt x="7138" y="600"/>
                  </a:lnTo>
                  <a:lnTo>
                    <a:pt x="7110" y="566"/>
                  </a:lnTo>
                  <a:lnTo>
                    <a:pt x="7078" y="535"/>
                  </a:lnTo>
                  <a:lnTo>
                    <a:pt x="7041" y="508"/>
                  </a:lnTo>
                  <a:lnTo>
                    <a:pt x="6999" y="486"/>
                  </a:lnTo>
                  <a:lnTo>
                    <a:pt x="6954" y="466"/>
                  </a:lnTo>
                  <a:lnTo>
                    <a:pt x="6903" y="453"/>
                  </a:lnTo>
                  <a:lnTo>
                    <a:pt x="6847" y="444"/>
                  </a:lnTo>
                  <a:lnTo>
                    <a:pt x="6785" y="442"/>
                  </a:lnTo>
                  <a:lnTo>
                    <a:pt x="6069" y="442"/>
                  </a:lnTo>
                  <a:close/>
                  <a:moveTo>
                    <a:pt x="0" y="6"/>
                  </a:moveTo>
                  <a:lnTo>
                    <a:pt x="1791" y="6"/>
                  </a:lnTo>
                  <a:lnTo>
                    <a:pt x="1791" y="460"/>
                  </a:lnTo>
                  <a:lnTo>
                    <a:pt x="470" y="460"/>
                  </a:lnTo>
                  <a:lnTo>
                    <a:pt x="470" y="1139"/>
                  </a:lnTo>
                  <a:lnTo>
                    <a:pt x="1720" y="1139"/>
                  </a:lnTo>
                  <a:lnTo>
                    <a:pt x="1720" y="1575"/>
                  </a:lnTo>
                  <a:lnTo>
                    <a:pt x="470" y="1575"/>
                  </a:lnTo>
                  <a:lnTo>
                    <a:pt x="470" y="2497"/>
                  </a:lnTo>
                  <a:lnTo>
                    <a:pt x="0" y="2497"/>
                  </a:lnTo>
                  <a:lnTo>
                    <a:pt x="0" y="6"/>
                  </a:lnTo>
                  <a:close/>
                  <a:moveTo>
                    <a:pt x="4764" y="3"/>
                  </a:moveTo>
                  <a:lnTo>
                    <a:pt x="5231" y="3"/>
                  </a:lnTo>
                  <a:lnTo>
                    <a:pt x="5231" y="2497"/>
                  </a:lnTo>
                  <a:lnTo>
                    <a:pt x="4764" y="2497"/>
                  </a:lnTo>
                  <a:lnTo>
                    <a:pt x="4764" y="3"/>
                  </a:lnTo>
                  <a:close/>
                  <a:moveTo>
                    <a:pt x="2877" y="3"/>
                  </a:moveTo>
                  <a:lnTo>
                    <a:pt x="3390" y="3"/>
                  </a:lnTo>
                  <a:lnTo>
                    <a:pt x="4509" y="2497"/>
                  </a:lnTo>
                  <a:lnTo>
                    <a:pt x="3995" y="2497"/>
                  </a:lnTo>
                  <a:lnTo>
                    <a:pt x="3786" y="2027"/>
                  </a:lnTo>
                  <a:lnTo>
                    <a:pt x="2481" y="2027"/>
                  </a:lnTo>
                  <a:lnTo>
                    <a:pt x="2267" y="2497"/>
                  </a:lnTo>
                  <a:lnTo>
                    <a:pt x="1759" y="2497"/>
                  </a:lnTo>
                  <a:lnTo>
                    <a:pt x="2877" y="3"/>
                  </a:lnTo>
                  <a:close/>
                  <a:moveTo>
                    <a:pt x="5599" y="0"/>
                  </a:moveTo>
                  <a:lnTo>
                    <a:pt x="6193" y="1"/>
                  </a:lnTo>
                  <a:lnTo>
                    <a:pt x="6785" y="3"/>
                  </a:lnTo>
                  <a:lnTo>
                    <a:pt x="6882" y="8"/>
                  </a:lnTo>
                  <a:lnTo>
                    <a:pt x="6972" y="19"/>
                  </a:lnTo>
                  <a:lnTo>
                    <a:pt x="7057" y="35"/>
                  </a:lnTo>
                  <a:lnTo>
                    <a:pt x="7136" y="59"/>
                  </a:lnTo>
                  <a:lnTo>
                    <a:pt x="7210" y="88"/>
                  </a:lnTo>
                  <a:lnTo>
                    <a:pt x="7279" y="123"/>
                  </a:lnTo>
                  <a:lnTo>
                    <a:pt x="7344" y="162"/>
                  </a:lnTo>
                  <a:lnTo>
                    <a:pt x="7402" y="207"/>
                  </a:lnTo>
                  <a:lnTo>
                    <a:pt x="7455" y="255"/>
                  </a:lnTo>
                  <a:lnTo>
                    <a:pt x="7503" y="309"/>
                  </a:lnTo>
                  <a:lnTo>
                    <a:pt x="7545" y="365"/>
                  </a:lnTo>
                  <a:lnTo>
                    <a:pt x="7582" y="424"/>
                  </a:lnTo>
                  <a:lnTo>
                    <a:pt x="7612" y="487"/>
                  </a:lnTo>
                  <a:lnTo>
                    <a:pt x="7638" y="552"/>
                  </a:lnTo>
                  <a:lnTo>
                    <a:pt x="7657" y="619"/>
                  </a:lnTo>
                  <a:lnTo>
                    <a:pt x="7672" y="688"/>
                  </a:lnTo>
                  <a:lnTo>
                    <a:pt x="7682" y="757"/>
                  </a:lnTo>
                  <a:lnTo>
                    <a:pt x="7683" y="830"/>
                  </a:lnTo>
                  <a:lnTo>
                    <a:pt x="7682" y="889"/>
                  </a:lnTo>
                  <a:lnTo>
                    <a:pt x="7677" y="951"/>
                  </a:lnTo>
                  <a:lnTo>
                    <a:pt x="7669" y="1010"/>
                  </a:lnTo>
                  <a:lnTo>
                    <a:pt x="7656" y="1068"/>
                  </a:lnTo>
                  <a:lnTo>
                    <a:pt x="7638" y="1126"/>
                  </a:lnTo>
                  <a:lnTo>
                    <a:pt x="7619" y="1182"/>
                  </a:lnTo>
                  <a:lnTo>
                    <a:pt x="7593" y="1237"/>
                  </a:lnTo>
                  <a:lnTo>
                    <a:pt x="7563" y="1289"/>
                  </a:lnTo>
                  <a:lnTo>
                    <a:pt x="7529" y="1338"/>
                  </a:lnTo>
                  <a:lnTo>
                    <a:pt x="7489" y="1385"/>
                  </a:lnTo>
                  <a:lnTo>
                    <a:pt x="7443" y="1430"/>
                  </a:lnTo>
                  <a:lnTo>
                    <a:pt x="7394" y="1470"/>
                  </a:lnTo>
                  <a:lnTo>
                    <a:pt x="7337" y="1507"/>
                  </a:lnTo>
                  <a:lnTo>
                    <a:pt x="7275" y="1541"/>
                  </a:lnTo>
                  <a:lnTo>
                    <a:pt x="7207" y="1570"/>
                  </a:lnTo>
                  <a:lnTo>
                    <a:pt x="7133" y="1594"/>
                  </a:lnTo>
                  <a:lnTo>
                    <a:pt x="7052" y="1614"/>
                  </a:lnTo>
                  <a:lnTo>
                    <a:pt x="7809" y="2465"/>
                  </a:lnTo>
                  <a:lnTo>
                    <a:pt x="7809" y="2497"/>
                  </a:lnTo>
                  <a:lnTo>
                    <a:pt x="7249" y="2497"/>
                  </a:lnTo>
                  <a:lnTo>
                    <a:pt x="6523" y="1663"/>
                  </a:lnTo>
                  <a:lnTo>
                    <a:pt x="6069" y="1663"/>
                  </a:lnTo>
                  <a:lnTo>
                    <a:pt x="6069" y="2497"/>
                  </a:lnTo>
                  <a:lnTo>
                    <a:pt x="5599" y="2497"/>
                  </a:lnTo>
                  <a:lnTo>
                    <a:pt x="559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CDBF374A-2958-5245-8298-315003C26FBB}"/>
                </a:ext>
              </a:extLst>
            </p:cNvPr>
            <p:cNvSpPr>
              <a:spLocks noEditPoints="1"/>
            </p:cNvSpPr>
            <p:nvPr/>
          </p:nvSpPr>
          <p:spPr bwMode="auto">
            <a:xfrm>
              <a:off x="1849437" y="2632075"/>
              <a:ext cx="1870075" cy="2974975"/>
            </a:xfrm>
            <a:custGeom>
              <a:avLst/>
              <a:gdLst>
                <a:gd name="T0" fmla="*/ 779 w 2356"/>
                <a:gd name="T1" fmla="*/ 926 h 3748"/>
                <a:gd name="T2" fmla="*/ 919 w 2356"/>
                <a:gd name="T3" fmla="*/ 1238 h 3748"/>
                <a:gd name="T4" fmla="*/ 499 w 2356"/>
                <a:gd name="T5" fmla="*/ 1420 h 3748"/>
                <a:gd name="T6" fmla="*/ 475 w 2356"/>
                <a:gd name="T7" fmla="*/ 1421 h 3748"/>
                <a:gd name="T8" fmla="*/ 361 w 2356"/>
                <a:gd name="T9" fmla="*/ 1595 h 3748"/>
                <a:gd name="T10" fmla="*/ 475 w 2356"/>
                <a:gd name="T11" fmla="*/ 1896 h 3748"/>
                <a:gd name="T12" fmla="*/ 295 w 2356"/>
                <a:gd name="T13" fmla="*/ 2052 h 3748"/>
                <a:gd name="T14" fmla="*/ 274 w 2356"/>
                <a:gd name="T15" fmla="*/ 2245 h 3748"/>
                <a:gd name="T16" fmla="*/ 169 w 2356"/>
                <a:gd name="T17" fmla="*/ 2516 h 3748"/>
                <a:gd name="T18" fmla="*/ 428 w 2356"/>
                <a:gd name="T19" fmla="*/ 2265 h 3748"/>
                <a:gd name="T20" fmla="*/ 317 w 2356"/>
                <a:gd name="T21" fmla="*/ 2120 h 3748"/>
                <a:gd name="T22" fmla="*/ 673 w 2356"/>
                <a:gd name="T23" fmla="*/ 2294 h 3748"/>
                <a:gd name="T24" fmla="*/ 547 w 2356"/>
                <a:gd name="T25" fmla="*/ 2590 h 3748"/>
                <a:gd name="T26" fmla="*/ 861 w 2356"/>
                <a:gd name="T27" fmla="*/ 2318 h 3748"/>
                <a:gd name="T28" fmla="*/ 726 w 2356"/>
                <a:gd name="T29" fmla="*/ 2084 h 3748"/>
                <a:gd name="T30" fmla="*/ 699 w 2356"/>
                <a:gd name="T31" fmla="*/ 2083 h 3748"/>
                <a:gd name="T32" fmla="*/ 673 w 2356"/>
                <a:gd name="T33" fmla="*/ 2081 h 3748"/>
                <a:gd name="T34" fmla="*/ 523 w 2356"/>
                <a:gd name="T35" fmla="*/ 1898 h 3748"/>
                <a:gd name="T36" fmla="*/ 647 w 2356"/>
                <a:gd name="T37" fmla="*/ 1585 h 3748"/>
                <a:gd name="T38" fmla="*/ 523 w 2356"/>
                <a:gd name="T39" fmla="*/ 1486 h 3748"/>
                <a:gd name="T40" fmla="*/ 1465 w 2356"/>
                <a:gd name="T41" fmla="*/ 1555 h 3748"/>
                <a:gd name="T42" fmla="*/ 1292 w 2356"/>
                <a:gd name="T43" fmla="*/ 1927 h 3748"/>
                <a:gd name="T44" fmla="*/ 1465 w 2356"/>
                <a:gd name="T45" fmla="*/ 2141 h 3748"/>
                <a:gd name="T46" fmla="*/ 1193 w 2356"/>
                <a:gd name="T47" fmla="*/ 2121 h 3748"/>
                <a:gd name="T48" fmla="*/ 1161 w 2356"/>
                <a:gd name="T49" fmla="*/ 2355 h 3748"/>
                <a:gd name="T50" fmla="*/ 1006 w 2356"/>
                <a:gd name="T51" fmla="*/ 2680 h 3748"/>
                <a:gd name="T52" fmla="*/ 1394 w 2356"/>
                <a:gd name="T53" fmla="*/ 2384 h 3748"/>
                <a:gd name="T54" fmla="*/ 1225 w 2356"/>
                <a:gd name="T55" fmla="*/ 2203 h 3748"/>
                <a:gd name="T56" fmla="*/ 1769 w 2356"/>
                <a:gd name="T57" fmla="*/ 2430 h 3748"/>
                <a:gd name="T58" fmla="*/ 1576 w 2356"/>
                <a:gd name="T59" fmla="*/ 2791 h 3748"/>
                <a:gd name="T60" fmla="*/ 2066 w 2356"/>
                <a:gd name="T61" fmla="*/ 2467 h 3748"/>
                <a:gd name="T62" fmla="*/ 1851 w 2356"/>
                <a:gd name="T63" fmla="*/ 2171 h 3748"/>
                <a:gd name="T64" fmla="*/ 1769 w 2356"/>
                <a:gd name="T65" fmla="*/ 2165 h 3748"/>
                <a:gd name="T66" fmla="*/ 1539 w 2356"/>
                <a:gd name="T67" fmla="*/ 1935 h 3748"/>
                <a:gd name="T68" fmla="*/ 1730 w 2356"/>
                <a:gd name="T69" fmla="*/ 1545 h 3748"/>
                <a:gd name="T70" fmla="*/ 1539 w 2356"/>
                <a:gd name="T71" fmla="*/ 1341 h 3748"/>
                <a:gd name="T72" fmla="*/ 1502 w 2356"/>
                <a:gd name="T73" fmla="*/ 1344 h 3748"/>
                <a:gd name="T74" fmla="*/ 977 w 2356"/>
                <a:gd name="T75" fmla="*/ 1231 h 3748"/>
                <a:gd name="T76" fmla="*/ 1130 w 2356"/>
                <a:gd name="T77" fmla="*/ 863 h 3748"/>
                <a:gd name="T78" fmla="*/ 2356 w 2356"/>
                <a:gd name="T79" fmla="*/ 3748 h 3748"/>
                <a:gd name="T80" fmla="*/ 0 w 2356"/>
                <a:gd name="T81" fmla="*/ 692 h 3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6" h="3748">
                  <a:moveTo>
                    <a:pt x="1130" y="863"/>
                  </a:moveTo>
                  <a:lnTo>
                    <a:pt x="779" y="926"/>
                  </a:lnTo>
                  <a:lnTo>
                    <a:pt x="779" y="1252"/>
                  </a:lnTo>
                  <a:lnTo>
                    <a:pt x="919" y="1238"/>
                  </a:lnTo>
                  <a:lnTo>
                    <a:pt x="919" y="1387"/>
                  </a:lnTo>
                  <a:lnTo>
                    <a:pt x="499" y="1420"/>
                  </a:lnTo>
                  <a:lnTo>
                    <a:pt x="499" y="1420"/>
                  </a:lnTo>
                  <a:lnTo>
                    <a:pt x="475" y="1421"/>
                  </a:lnTo>
                  <a:lnTo>
                    <a:pt x="475" y="1590"/>
                  </a:lnTo>
                  <a:lnTo>
                    <a:pt x="361" y="1595"/>
                  </a:lnTo>
                  <a:lnTo>
                    <a:pt x="361" y="1893"/>
                  </a:lnTo>
                  <a:lnTo>
                    <a:pt x="475" y="1896"/>
                  </a:lnTo>
                  <a:lnTo>
                    <a:pt x="475" y="2067"/>
                  </a:lnTo>
                  <a:lnTo>
                    <a:pt x="295" y="2052"/>
                  </a:lnTo>
                  <a:lnTo>
                    <a:pt x="274" y="2051"/>
                  </a:lnTo>
                  <a:lnTo>
                    <a:pt x="274" y="2245"/>
                  </a:lnTo>
                  <a:lnTo>
                    <a:pt x="169" y="2231"/>
                  </a:lnTo>
                  <a:lnTo>
                    <a:pt x="169" y="2516"/>
                  </a:lnTo>
                  <a:lnTo>
                    <a:pt x="428" y="2565"/>
                  </a:lnTo>
                  <a:lnTo>
                    <a:pt x="428" y="2265"/>
                  </a:lnTo>
                  <a:lnTo>
                    <a:pt x="317" y="2250"/>
                  </a:lnTo>
                  <a:lnTo>
                    <a:pt x="317" y="2120"/>
                  </a:lnTo>
                  <a:lnTo>
                    <a:pt x="673" y="2152"/>
                  </a:lnTo>
                  <a:lnTo>
                    <a:pt x="673" y="2294"/>
                  </a:lnTo>
                  <a:lnTo>
                    <a:pt x="547" y="2279"/>
                  </a:lnTo>
                  <a:lnTo>
                    <a:pt x="547" y="2590"/>
                  </a:lnTo>
                  <a:lnTo>
                    <a:pt x="861" y="2651"/>
                  </a:lnTo>
                  <a:lnTo>
                    <a:pt x="861" y="2318"/>
                  </a:lnTo>
                  <a:lnTo>
                    <a:pt x="726" y="2300"/>
                  </a:lnTo>
                  <a:lnTo>
                    <a:pt x="726" y="2084"/>
                  </a:lnTo>
                  <a:lnTo>
                    <a:pt x="699" y="2083"/>
                  </a:lnTo>
                  <a:lnTo>
                    <a:pt x="699" y="2083"/>
                  </a:lnTo>
                  <a:lnTo>
                    <a:pt x="673" y="2081"/>
                  </a:lnTo>
                  <a:lnTo>
                    <a:pt x="673" y="2081"/>
                  </a:lnTo>
                  <a:lnTo>
                    <a:pt x="523" y="2070"/>
                  </a:lnTo>
                  <a:lnTo>
                    <a:pt x="523" y="1898"/>
                  </a:lnTo>
                  <a:lnTo>
                    <a:pt x="647" y="1902"/>
                  </a:lnTo>
                  <a:lnTo>
                    <a:pt x="647" y="1585"/>
                  </a:lnTo>
                  <a:lnTo>
                    <a:pt x="523" y="1589"/>
                  </a:lnTo>
                  <a:lnTo>
                    <a:pt x="523" y="1486"/>
                  </a:lnTo>
                  <a:lnTo>
                    <a:pt x="1465" y="1429"/>
                  </a:lnTo>
                  <a:lnTo>
                    <a:pt x="1465" y="1555"/>
                  </a:lnTo>
                  <a:lnTo>
                    <a:pt x="1292" y="1561"/>
                  </a:lnTo>
                  <a:lnTo>
                    <a:pt x="1292" y="1927"/>
                  </a:lnTo>
                  <a:lnTo>
                    <a:pt x="1465" y="1931"/>
                  </a:lnTo>
                  <a:lnTo>
                    <a:pt x="1465" y="2141"/>
                  </a:lnTo>
                  <a:lnTo>
                    <a:pt x="1193" y="2121"/>
                  </a:lnTo>
                  <a:lnTo>
                    <a:pt x="1193" y="2121"/>
                  </a:lnTo>
                  <a:lnTo>
                    <a:pt x="1161" y="2118"/>
                  </a:lnTo>
                  <a:lnTo>
                    <a:pt x="1161" y="2355"/>
                  </a:lnTo>
                  <a:lnTo>
                    <a:pt x="1006" y="2335"/>
                  </a:lnTo>
                  <a:lnTo>
                    <a:pt x="1006" y="2680"/>
                  </a:lnTo>
                  <a:lnTo>
                    <a:pt x="1394" y="2755"/>
                  </a:lnTo>
                  <a:lnTo>
                    <a:pt x="1394" y="2384"/>
                  </a:lnTo>
                  <a:lnTo>
                    <a:pt x="1225" y="2363"/>
                  </a:lnTo>
                  <a:lnTo>
                    <a:pt x="1225" y="2203"/>
                  </a:lnTo>
                  <a:lnTo>
                    <a:pt x="1769" y="2253"/>
                  </a:lnTo>
                  <a:lnTo>
                    <a:pt x="1769" y="2430"/>
                  </a:lnTo>
                  <a:lnTo>
                    <a:pt x="1576" y="2406"/>
                  </a:lnTo>
                  <a:lnTo>
                    <a:pt x="1576" y="2791"/>
                  </a:lnTo>
                  <a:lnTo>
                    <a:pt x="2066" y="2887"/>
                  </a:lnTo>
                  <a:lnTo>
                    <a:pt x="2066" y="2467"/>
                  </a:lnTo>
                  <a:lnTo>
                    <a:pt x="1851" y="2440"/>
                  </a:lnTo>
                  <a:lnTo>
                    <a:pt x="1851" y="2171"/>
                  </a:lnTo>
                  <a:lnTo>
                    <a:pt x="1769" y="2165"/>
                  </a:lnTo>
                  <a:lnTo>
                    <a:pt x="1769" y="2165"/>
                  </a:lnTo>
                  <a:lnTo>
                    <a:pt x="1539" y="2147"/>
                  </a:lnTo>
                  <a:lnTo>
                    <a:pt x="1539" y="1935"/>
                  </a:lnTo>
                  <a:lnTo>
                    <a:pt x="1730" y="1941"/>
                  </a:lnTo>
                  <a:lnTo>
                    <a:pt x="1730" y="1545"/>
                  </a:lnTo>
                  <a:lnTo>
                    <a:pt x="1539" y="1553"/>
                  </a:lnTo>
                  <a:lnTo>
                    <a:pt x="1539" y="1341"/>
                  </a:lnTo>
                  <a:lnTo>
                    <a:pt x="1502" y="1344"/>
                  </a:lnTo>
                  <a:lnTo>
                    <a:pt x="1502" y="1344"/>
                  </a:lnTo>
                  <a:lnTo>
                    <a:pt x="977" y="1383"/>
                  </a:lnTo>
                  <a:lnTo>
                    <a:pt x="977" y="1231"/>
                  </a:lnTo>
                  <a:lnTo>
                    <a:pt x="1130" y="1215"/>
                  </a:lnTo>
                  <a:lnTo>
                    <a:pt x="1130" y="863"/>
                  </a:lnTo>
                  <a:close/>
                  <a:moveTo>
                    <a:pt x="2356" y="0"/>
                  </a:moveTo>
                  <a:lnTo>
                    <a:pt x="2356" y="3748"/>
                  </a:lnTo>
                  <a:lnTo>
                    <a:pt x="0" y="3056"/>
                  </a:lnTo>
                  <a:lnTo>
                    <a:pt x="0" y="692"/>
                  </a:lnTo>
                  <a:lnTo>
                    <a:pt x="23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80704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00988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D253A2DA-246E-E04F-9019-44AEDE5F524E}"/>
              </a:ext>
            </a:extLst>
          </p:cNvPr>
          <p:cNvSpPr>
            <a:spLocks noGrp="1"/>
          </p:cNvSpPr>
          <p:nvPr>
            <p:ph type="ftr" sz="quarter" idx="3"/>
          </p:nvPr>
        </p:nvSpPr>
        <p:spPr>
          <a:xfrm>
            <a:off x="115619" y="6397019"/>
            <a:ext cx="4114800" cy="365125"/>
          </a:xfrm>
          <a:prstGeom prst="rect">
            <a:avLst/>
          </a:prstGeom>
        </p:spPr>
        <p:txBody>
          <a:bodyPr vert="horz" lIns="91440" tIns="45720" rIns="91440" bIns="45720" rtlCol="0" anchor="ctr"/>
          <a:lstStyle>
            <a:lvl1pPr algn="l">
              <a:defRPr sz="1200">
                <a:solidFill>
                  <a:schemeClr val="bg1"/>
                </a:solidFill>
              </a:defRPr>
            </a:lvl1pPr>
          </a:lstStyle>
          <a:p>
            <a:fld id="{5B67A203-D1B1-034E-BECF-5DDF0A2474D7}" type="slidenum">
              <a:rPr lang="en-US" b="1" smtClean="0"/>
              <a:pPr/>
              <a:t>‹#›</a:t>
            </a:fld>
            <a:r>
              <a:rPr lang="en-US" b="1" dirty="0"/>
              <a:t> </a:t>
            </a:r>
            <a:r>
              <a:rPr lang="en-US" dirty="0"/>
              <a:t> |  © 2018 FAIR Institute, All rights reserved</a:t>
            </a:r>
          </a:p>
        </p:txBody>
      </p:sp>
      <p:grpSp>
        <p:nvGrpSpPr>
          <p:cNvPr id="13" name="Group 12">
            <a:extLst>
              <a:ext uri="{FF2B5EF4-FFF2-40B4-BE49-F238E27FC236}">
                <a16:creationId xmlns:a16="http://schemas.microsoft.com/office/drawing/2014/main" id="{134971A2-1755-AB4D-B967-11BF572273B9}"/>
              </a:ext>
            </a:extLst>
          </p:cNvPr>
          <p:cNvGrpSpPr/>
          <p:nvPr userDrawn="1"/>
        </p:nvGrpSpPr>
        <p:grpSpPr>
          <a:xfrm>
            <a:off x="10984832" y="6320757"/>
            <a:ext cx="962527" cy="359255"/>
            <a:chOff x="1849437" y="2605088"/>
            <a:chExt cx="8272463" cy="3022600"/>
          </a:xfrm>
        </p:grpSpPr>
        <p:sp>
          <p:nvSpPr>
            <p:cNvPr id="14" name="Freeform 6">
              <a:extLst>
                <a:ext uri="{FF2B5EF4-FFF2-40B4-BE49-F238E27FC236}">
                  <a16:creationId xmlns:a16="http://schemas.microsoft.com/office/drawing/2014/main" id="{2FB52809-AA33-8C44-802C-395AA7E3C834}"/>
                </a:ext>
              </a:extLst>
            </p:cNvPr>
            <p:cNvSpPr>
              <a:spLocks noEditPoints="1"/>
            </p:cNvSpPr>
            <p:nvPr/>
          </p:nvSpPr>
          <p:spPr bwMode="auto">
            <a:xfrm>
              <a:off x="3914775" y="4743450"/>
              <a:ext cx="6207125" cy="884238"/>
            </a:xfrm>
            <a:custGeom>
              <a:avLst/>
              <a:gdLst>
                <a:gd name="T0" fmla="*/ 5141 w 7820"/>
                <a:gd name="T1" fmla="*/ 742 h 1114"/>
                <a:gd name="T2" fmla="*/ 5268 w 7820"/>
                <a:gd name="T3" fmla="*/ 902 h 1114"/>
                <a:gd name="T4" fmla="*/ 5489 w 7820"/>
                <a:gd name="T5" fmla="*/ 916 h 1114"/>
                <a:gd name="T6" fmla="*/ 5632 w 7820"/>
                <a:gd name="T7" fmla="*/ 781 h 1114"/>
                <a:gd name="T8" fmla="*/ 5852 w 7820"/>
                <a:gd name="T9" fmla="*/ 37 h 1114"/>
                <a:gd name="T10" fmla="*/ 5803 w 7820"/>
                <a:gd name="T11" fmla="*/ 882 h 1114"/>
                <a:gd name="T12" fmla="*/ 5618 w 7820"/>
                <a:gd name="T13" fmla="*/ 1064 h 1114"/>
                <a:gd name="T14" fmla="*/ 5344 w 7820"/>
                <a:gd name="T15" fmla="*/ 1106 h 1114"/>
                <a:gd name="T16" fmla="*/ 5109 w 7820"/>
                <a:gd name="T17" fmla="*/ 1024 h 1114"/>
                <a:gd name="T18" fmla="*/ 4959 w 7820"/>
                <a:gd name="T19" fmla="*/ 820 h 1114"/>
                <a:gd name="T20" fmla="*/ 7035 w 7820"/>
                <a:gd name="T21" fmla="*/ 36 h 1114"/>
                <a:gd name="T22" fmla="*/ 7799 w 7820"/>
                <a:gd name="T23" fmla="*/ 470 h 1114"/>
                <a:gd name="T24" fmla="*/ 7820 w 7820"/>
                <a:gd name="T25" fmla="*/ 1087 h 1114"/>
                <a:gd name="T26" fmla="*/ 6371 w 7820"/>
                <a:gd name="T27" fmla="*/ 36 h 1114"/>
                <a:gd name="T28" fmla="*/ 6554 w 7820"/>
                <a:gd name="T29" fmla="*/ 216 h 1114"/>
                <a:gd name="T30" fmla="*/ 6023 w 7820"/>
                <a:gd name="T31" fmla="*/ 36 h 1114"/>
                <a:gd name="T32" fmla="*/ 4570 w 7820"/>
                <a:gd name="T33" fmla="*/ 36 h 1114"/>
                <a:gd name="T34" fmla="*/ 4216 w 7820"/>
                <a:gd name="T35" fmla="*/ 1087 h 1114"/>
                <a:gd name="T36" fmla="*/ 3696 w 7820"/>
                <a:gd name="T37" fmla="*/ 36 h 1114"/>
                <a:gd name="T38" fmla="*/ 2660 w 7820"/>
                <a:gd name="T39" fmla="*/ 36 h 1114"/>
                <a:gd name="T40" fmla="*/ 3347 w 7820"/>
                <a:gd name="T41" fmla="*/ 216 h 1114"/>
                <a:gd name="T42" fmla="*/ 2483 w 7820"/>
                <a:gd name="T43" fmla="*/ 216 h 1114"/>
                <a:gd name="T44" fmla="*/ 0 w 7820"/>
                <a:gd name="T45" fmla="*/ 1087 h 1114"/>
                <a:gd name="T46" fmla="*/ 1160 w 7820"/>
                <a:gd name="T47" fmla="*/ 1087 h 1114"/>
                <a:gd name="T48" fmla="*/ 411 w 7820"/>
                <a:gd name="T49" fmla="*/ 36 h 1114"/>
                <a:gd name="T50" fmla="*/ 1962 w 7820"/>
                <a:gd name="T51" fmla="*/ 2 h 1114"/>
                <a:gd name="T52" fmla="*/ 2192 w 7820"/>
                <a:gd name="T53" fmla="*/ 65 h 1114"/>
                <a:gd name="T54" fmla="*/ 2168 w 7820"/>
                <a:gd name="T55" fmla="*/ 290 h 1114"/>
                <a:gd name="T56" fmla="*/ 1973 w 7820"/>
                <a:gd name="T57" fmla="*/ 177 h 1114"/>
                <a:gd name="T58" fmla="*/ 1767 w 7820"/>
                <a:gd name="T59" fmla="*/ 205 h 1114"/>
                <a:gd name="T60" fmla="*/ 1701 w 7820"/>
                <a:gd name="T61" fmla="*/ 313 h 1114"/>
                <a:gd name="T62" fmla="*/ 1770 w 7820"/>
                <a:gd name="T63" fmla="*/ 408 h 1114"/>
                <a:gd name="T64" fmla="*/ 1934 w 7820"/>
                <a:gd name="T65" fmla="*/ 445 h 1114"/>
                <a:gd name="T66" fmla="*/ 2155 w 7820"/>
                <a:gd name="T67" fmla="*/ 491 h 1114"/>
                <a:gd name="T68" fmla="*/ 2313 w 7820"/>
                <a:gd name="T69" fmla="*/ 607 h 1114"/>
                <a:gd name="T70" fmla="*/ 2354 w 7820"/>
                <a:gd name="T71" fmla="*/ 831 h 1114"/>
                <a:gd name="T72" fmla="*/ 2243 w 7820"/>
                <a:gd name="T73" fmla="*/ 1021 h 1114"/>
                <a:gd name="T74" fmla="*/ 2021 w 7820"/>
                <a:gd name="T75" fmla="*/ 1106 h 1114"/>
                <a:gd name="T76" fmla="*/ 1738 w 7820"/>
                <a:gd name="T77" fmla="*/ 1093 h 1114"/>
                <a:gd name="T78" fmla="*/ 1516 w 7820"/>
                <a:gd name="T79" fmla="*/ 956 h 1114"/>
                <a:gd name="T80" fmla="*/ 1666 w 7820"/>
                <a:gd name="T81" fmla="*/ 837 h 1114"/>
                <a:gd name="T82" fmla="*/ 1836 w 7820"/>
                <a:gd name="T83" fmla="*/ 929 h 1114"/>
                <a:gd name="T84" fmla="*/ 2026 w 7820"/>
                <a:gd name="T85" fmla="*/ 924 h 1114"/>
                <a:gd name="T86" fmla="*/ 2148 w 7820"/>
                <a:gd name="T87" fmla="*/ 839 h 1114"/>
                <a:gd name="T88" fmla="*/ 2129 w 7820"/>
                <a:gd name="T89" fmla="*/ 697 h 1114"/>
                <a:gd name="T90" fmla="*/ 1963 w 7820"/>
                <a:gd name="T91" fmla="*/ 630 h 1114"/>
                <a:gd name="T92" fmla="*/ 1743 w 7820"/>
                <a:gd name="T93" fmla="*/ 591 h 1114"/>
                <a:gd name="T94" fmla="*/ 1572 w 7820"/>
                <a:gd name="T95" fmla="*/ 496 h 1114"/>
                <a:gd name="T96" fmla="*/ 1505 w 7820"/>
                <a:gd name="T97" fmla="*/ 306 h 1114"/>
                <a:gd name="T98" fmla="*/ 1587 w 7820"/>
                <a:gd name="T99" fmla="*/ 111 h 1114"/>
                <a:gd name="T100" fmla="*/ 1778 w 7820"/>
                <a:gd name="T101" fmla="*/ 15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20" h="1114">
                  <a:moveTo>
                    <a:pt x="4932" y="37"/>
                  </a:moveTo>
                  <a:lnTo>
                    <a:pt x="5128" y="37"/>
                  </a:lnTo>
                  <a:lnTo>
                    <a:pt x="5128" y="639"/>
                  </a:lnTo>
                  <a:lnTo>
                    <a:pt x="5132" y="692"/>
                  </a:lnTo>
                  <a:lnTo>
                    <a:pt x="5141" y="742"/>
                  </a:lnTo>
                  <a:lnTo>
                    <a:pt x="5156" y="786"/>
                  </a:lnTo>
                  <a:lnTo>
                    <a:pt x="5177" y="823"/>
                  </a:lnTo>
                  <a:lnTo>
                    <a:pt x="5202" y="855"/>
                  </a:lnTo>
                  <a:lnTo>
                    <a:pt x="5233" y="881"/>
                  </a:lnTo>
                  <a:lnTo>
                    <a:pt x="5268" y="902"/>
                  </a:lnTo>
                  <a:lnTo>
                    <a:pt x="5309" y="916"/>
                  </a:lnTo>
                  <a:lnTo>
                    <a:pt x="5352" y="926"/>
                  </a:lnTo>
                  <a:lnTo>
                    <a:pt x="5399" y="929"/>
                  </a:lnTo>
                  <a:lnTo>
                    <a:pt x="5447" y="926"/>
                  </a:lnTo>
                  <a:lnTo>
                    <a:pt x="5489" y="916"/>
                  </a:lnTo>
                  <a:lnTo>
                    <a:pt x="5527" y="900"/>
                  </a:lnTo>
                  <a:lnTo>
                    <a:pt x="5560" y="879"/>
                  </a:lnTo>
                  <a:lnTo>
                    <a:pt x="5589" y="852"/>
                  </a:lnTo>
                  <a:lnTo>
                    <a:pt x="5613" y="820"/>
                  </a:lnTo>
                  <a:lnTo>
                    <a:pt x="5632" y="781"/>
                  </a:lnTo>
                  <a:lnTo>
                    <a:pt x="5645" y="739"/>
                  </a:lnTo>
                  <a:lnTo>
                    <a:pt x="5653" y="691"/>
                  </a:lnTo>
                  <a:lnTo>
                    <a:pt x="5656" y="639"/>
                  </a:lnTo>
                  <a:lnTo>
                    <a:pt x="5656" y="37"/>
                  </a:lnTo>
                  <a:lnTo>
                    <a:pt x="5852" y="37"/>
                  </a:lnTo>
                  <a:lnTo>
                    <a:pt x="5852" y="639"/>
                  </a:lnTo>
                  <a:lnTo>
                    <a:pt x="5849" y="708"/>
                  </a:lnTo>
                  <a:lnTo>
                    <a:pt x="5840" y="771"/>
                  </a:lnTo>
                  <a:lnTo>
                    <a:pt x="5824" y="829"/>
                  </a:lnTo>
                  <a:lnTo>
                    <a:pt x="5803" y="882"/>
                  </a:lnTo>
                  <a:lnTo>
                    <a:pt x="5775" y="931"/>
                  </a:lnTo>
                  <a:lnTo>
                    <a:pt x="5741" y="971"/>
                  </a:lnTo>
                  <a:lnTo>
                    <a:pt x="5704" y="1008"/>
                  </a:lnTo>
                  <a:lnTo>
                    <a:pt x="5663" y="1038"/>
                  </a:lnTo>
                  <a:lnTo>
                    <a:pt x="5618" y="1064"/>
                  </a:lnTo>
                  <a:lnTo>
                    <a:pt x="5568" y="1083"/>
                  </a:lnTo>
                  <a:lnTo>
                    <a:pt x="5515" y="1098"/>
                  </a:lnTo>
                  <a:lnTo>
                    <a:pt x="5458" y="1106"/>
                  </a:lnTo>
                  <a:lnTo>
                    <a:pt x="5399" y="1109"/>
                  </a:lnTo>
                  <a:lnTo>
                    <a:pt x="5344" y="1106"/>
                  </a:lnTo>
                  <a:lnTo>
                    <a:pt x="5293" y="1100"/>
                  </a:lnTo>
                  <a:lnTo>
                    <a:pt x="5243" y="1088"/>
                  </a:lnTo>
                  <a:lnTo>
                    <a:pt x="5196" y="1071"/>
                  </a:lnTo>
                  <a:lnTo>
                    <a:pt x="5151" y="1050"/>
                  </a:lnTo>
                  <a:lnTo>
                    <a:pt x="5109" y="1024"/>
                  </a:lnTo>
                  <a:lnTo>
                    <a:pt x="5070" y="993"/>
                  </a:lnTo>
                  <a:lnTo>
                    <a:pt x="5035" y="956"/>
                  </a:lnTo>
                  <a:lnTo>
                    <a:pt x="5006" y="916"/>
                  </a:lnTo>
                  <a:lnTo>
                    <a:pt x="4980" y="871"/>
                  </a:lnTo>
                  <a:lnTo>
                    <a:pt x="4959" y="820"/>
                  </a:lnTo>
                  <a:lnTo>
                    <a:pt x="4943" y="765"/>
                  </a:lnTo>
                  <a:lnTo>
                    <a:pt x="4935" y="705"/>
                  </a:lnTo>
                  <a:lnTo>
                    <a:pt x="4932" y="639"/>
                  </a:lnTo>
                  <a:lnTo>
                    <a:pt x="4932" y="37"/>
                  </a:lnTo>
                  <a:close/>
                  <a:moveTo>
                    <a:pt x="7035" y="36"/>
                  </a:moveTo>
                  <a:lnTo>
                    <a:pt x="7820" y="36"/>
                  </a:lnTo>
                  <a:lnTo>
                    <a:pt x="7820" y="227"/>
                  </a:lnTo>
                  <a:lnTo>
                    <a:pt x="7231" y="227"/>
                  </a:lnTo>
                  <a:lnTo>
                    <a:pt x="7231" y="470"/>
                  </a:lnTo>
                  <a:lnTo>
                    <a:pt x="7799" y="470"/>
                  </a:lnTo>
                  <a:lnTo>
                    <a:pt x="7799" y="654"/>
                  </a:lnTo>
                  <a:lnTo>
                    <a:pt x="7231" y="654"/>
                  </a:lnTo>
                  <a:lnTo>
                    <a:pt x="7231" y="892"/>
                  </a:lnTo>
                  <a:lnTo>
                    <a:pt x="7820" y="892"/>
                  </a:lnTo>
                  <a:lnTo>
                    <a:pt x="7820" y="1087"/>
                  </a:lnTo>
                  <a:lnTo>
                    <a:pt x="7035" y="1087"/>
                  </a:lnTo>
                  <a:lnTo>
                    <a:pt x="7035" y="36"/>
                  </a:lnTo>
                  <a:close/>
                  <a:moveTo>
                    <a:pt x="6023" y="36"/>
                  </a:moveTo>
                  <a:lnTo>
                    <a:pt x="6200" y="36"/>
                  </a:lnTo>
                  <a:lnTo>
                    <a:pt x="6371" y="36"/>
                  </a:lnTo>
                  <a:lnTo>
                    <a:pt x="6538" y="36"/>
                  </a:lnTo>
                  <a:lnTo>
                    <a:pt x="6709" y="36"/>
                  </a:lnTo>
                  <a:lnTo>
                    <a:pt x="6887" y="36"/>
                  </a:lnTo>
                  <a:lnTo>
                    <a:pt x="6887" y="216"/>
                  </a:lnTo>
                  <a:lnTo>
                    <a:pt x="6554" y="216"/>
                  </a:lnTo>
                  <a:lnTo>
                    <a:pt x="6554" y="1087"/>
                  </a:lnTo>
                  <a:lnTo>
                    <a:pt x="6356" y="1087"/>
                  </a:lnTo>
                  <a:lnTo>
                    <a:pt x="6356" y="216"/>
                  </a:lnTo>
                  <a:lnTo>
                    <a:pt x="6023" y="216"/>
                  </a:lnTo>
                  <a:lnTo>
                    <a:pt x="6023" y="36"/>
                  </a:lnTo>
                  <a:close/>
                  <a:moveTo>
                    <a:pt x="3883" y="36"/>
                  </a:moveTo>
                  <a:lnTo>
                    <a:pt x="4060" y="36"/>
                  </a:lnTo>
                  <a:lnTo>
                    <a:pt x="4231" y="36"/>
                  </a:lnTo>
                  <a:lnTo>
                    <a:pt x="4399" y="36"/>
                  </a:lnTo>
                  <a:lnTo>
                    <a:pt x="4570" y="36"/>
                  </a:lnTo>
                  <a:lnTo>
                    <a:pt x="4747" y="36"/>
                  </a:lnTo>
                  <a:lnTo>
                    <a:pt x="4747" y="216"/>
                  </a:lnTo>
                  <a:lnTo>
                    <a:pt x="4414" y="216"/>
                  </a:lnTo>
                  <a:lnTo>
                    <a:pt x="4414" y="1087"/>
                  </a:lnTo>
                  <a:lnTo>
                    <a:pt x="4216" y="1087"/>
                  </a:lnTo>
                  <a:lnTo>
                    <a:pt x="4216" y="216"/>
                  </a:lnTo>
                  <a:lnTo>
                    <a:pt x="3883" y="216"/>
                  </a:lnTo>
                  <a:lnTo>
                    <a:pt x="3883" y="36"/>
                  </a:lnTo>
                  <a:close/>
                  <a:moveTo>
                    <a:pt x="3500" y="36"/>
                  </a:moveTo>
                  <a:lnTo>
                    <a:pt x="3696" y="36"/>
                  </a:lnTo>
                  <a:lnTo>
                    <a:pt x="3696" y="1087"/>
                  </a:lnTo>
                  <a:lnTo>
                    <a:pt x="3500" y="1087"/>
                  </a:lnTo>
                  <a:lnTo>
                    <a:pt x="3500" y="36"/>
                  </a:lnTo>
                  <a:close/>
                  <a:moveTo>
                    <a:pt x="2483" y="36"/>
                  </a:moveTo>
                  <a:lnTo>
                    <a:pt x="2660" y="36"/>
                  </a:lnTo>
                  <a:lnTo>
                    <a:pt x="2831" y="36"/>
                  </a:lnTo>
                  <a:lnTo>
                    <a:pt x="2998" y="36"/>
                  </a:lnTo>
                  <a:lnTo>
                    <a:pt x="3169" y="36"/>
                  </a:lnTo>
                  <a:lnTo>
                    <a:pt x="3347" y="36"/>
                  </a:lnTo>
                  <a:lnTo>
                    <a:pt x="3347" y="216"/>
                  </a:lnTo>
                  <a:lnTo>
                    <a:pt x="3014" y="216"/>
                  </a:lnTo>
                  <a:lnTo>
                    <a:pt x="3014" y="1087"/>
                  </a:lnTo>
                  <a:lnTo>
                    <a:pt x="2816" y="1087"/>
                  </a:lnTo>
                  <a:lnTo>
                    <a:pt x="2816" y="216"/>
                  </a:lnTo>
                  <a:lnTo>
                    <a:pt x="2483" y="216"/>
                  </a:lnTo>
                  <a:lnTo>
                    <a:pt x="2483" y="36"/>
                  </a:lnTo>
                  <a:close/>
                  <a:moveTo>
                    <a:pt x="0" y="36"/>
                  </a:moveTo>
                  <a:lnTo>
                    <a:pt x="197" y="36"/>
                  </a:lnTo>
                  <a:lnTo>
                    <a:pt x="197" y="1087"/>
                  </a:lnTo>
                  <a:lnTo>
                    <a:pt x="0" y="1087"/>
                  </a:lnTo>
                  <a:lnTo>
                    <a:pt x="0" y="36"/>
                  </a:lnTo>
                  <a:close/>
                  <a:moveTo>
                    <a:pt x="1086" y="34"/>
                  </a:moveTo>
                  <a:lnTo>
                    <a:pt x="1284" y="34"/>
                  </a:lnTo>
                  <a:lnTo>
                    <a:pt x="1284" y="1087"/>
                  </a:lnTo>
                  <a:lnTo>
                    <a:pt x="1160" y="1087"/>
                  </a:lnTo>
                  <a:lnTo>
                    <a:pt x="1160" y="1088"/>
                  </a:lnTo>
                  <a:lnTo>
                    <a:pt x="609" y="379"/>
                  </a:lnTo>
                  <a:lnTo>
                    <a:pt x="609" y="1087"/>
                  </a:lnTo>
                  <a:lnTo>
                    <a:pt x="411" y="1087"/>
                  </a:lnTo>
                  <a:lnTo>
                    <a:pt x="411" y="36"/>
                  </a:lnTo>
                  <a:lnTo>
                    <a:pt x="571" y="36"/>
                  </a:lnTo>
                  <a:lnTo>
                    <a:pt x="1086" y="688"/>
                  </a:lnTo>
                  <a:lnTo>
                    <a:pt x="1086" y="34"/>
                  </a:lnTo>
                  <a:close/>
                  <a:moveTo>
                    <a:pt x="1912" y="0"/>
                  </a:moveTo>
                  <a:lnTo>
                    <a:pt x="1962" y="2"/>
                  </a:lnTo>
                  <a:lnTo>
                    <a:pt x="2010" y="7"/>
                  </a:lnTo>
                  <a:lnTo>
                    <a:pt x="2058" y="15"/>
                  </a:lnTo>
                  <a:lnTo>
                    <a:pt x="2105" y="26"/>
                  </a:lnTo>
                  <a:lnTo>
                    <a:pt x="2150" y="44"/>
                  </a:lnTo>
                  <a:lnTo>
                    <a:pt x="2192" y="65"/>
                  </a:lnTo>
                  <a:lnTo>
                    <a:pt x="2230" y="92"/>
                  </a:lnTo>
                  <a:lnTo>
                    <a:pt x="2267" y="124"/>
                  </a:lnTo>
                  <a:lnTo>
                    <a:pt x="2298" y="163"/>
                  </a:lnTo>
                  <a:lnTo>
                    <a:pt x="2324" y="208"/>
                  </a:lnTo>
                  <a:lnTo>
                    <a:pt x="2168" y="290"/>
                  </a:lnTo>
                  <a:lnTo>
                    <a:pt x="2144" y="259"/>
                  </a:lnTo>
                  <a:lnTo>
                    <a:pt x="2111" y="232"/>
                  </a:lnTo>
                  <a:lnTo>
                    <a:pt x="2071" y="208"/>
                  </a:lnTo>
                  <a:lnTo>
                    <a:pt x="2024" y="190"/>
                  </a:lnTo>
                  <a:lnTo>
                    <a:pt x="1973" y="177"/>
                  </a:lnTo>
                  <a:lnTo>
                    <a:pt x="1918" y="173"/>
                  </a:lnTo>
                  <a:lnTo>
                    <a:pt x="1872" y="174"/>
                  </a:lnTo>
                  <a:lnTo>
                    <a:pt x="1831" y="181"/>
                  </a:lnTo>
                  <a:lnTo>
                    <a:pt x="1796" y="192"/>
                  </a:lnTo>
                  <a:lnTo>
                    <a:pt x="1767" y="205"/>
                  </a:lnTo>
                  <a:lnTo>
                    <a:pt x="1743" y="222"/>
                  </a:lnTo>
                  <a:lnTo>
                    <a:pt x="1724" y="242"/>
                  </a:lnTo>
                  <a:lnTo>
                    <a:pt x="1711" y="263"/>
                  </a:lnTo>
                  <a:lnTo>
                    <a:pt x="1703" y="287"/>
                  </a:lnTo>
                  <a:lnTo>
                    <a:pt x="1701" y="313"/>
                  </a:lnTo>
                  <a:lnTo>
                    <a:pt x="1704" y="338"/>
                  </a:lnTo>
                  <a:lnTo>
                    <a:pt x="1712" y="359"/>
                  </a:lnTo>
                  <a:lnTo>
                    <a:pt x="1727" y="379"/>
                  </a:lnTo>
                  <a:lnTo>
                    <a:pt x="1746" y="393"/>
                  </a:lnTo>
                  <a:lnTo>
                    <a:pt x="1770" y="408"/>
                  </a:lnTo>
                  <a:lnTo>
                    <a:pt x="1798" y="417"/>
                  </a:lnTo>
                  <a:lnTo>
                    <a:pt x="1828" y="427"/>
                  </a:lnTo>
                  <a:lnTo>
                    <a:pt x="1862" y="433"/>
                  </a:lnTo>
                  <a:lnTo>
                    <a:pt x="1897" y="440"/>
                  </a:lnTo>
                  <a:lnTo>
                    <a:pt x="1934" y="445"/>
                  </a:lnTo>
                  <a:lnTo>
                    <a:pt x="1981" y="451"/>
                  </a:lnTo>
                  <a:lnTo>
                    <a:pt x="2026" y="457"/>
                  </a:lnTo>
                  <a:lnTo>
                    <a:pt x="2071" y="467"/>
                  </a:lnTo>
                  <a:lnTo>
                    <a:pt x="2115" y="478"/>
                  </a:lnTo>
                  <a:lnTo>
                    <a:pt x="2155" y="491"/>
                  </a:lnTo>
                  <a:lnTo>
                    <a:pt x="2193" y="509"/>
                  </a:lnTo>
                  <a:lnTo>
                    <a:pt x="2229" y="528"/>
                  </a:lnTo>
                  <a:lnTo>
                    <a:pt x="2259" y="551"/>
                  </a:lnTo>
                  <a:lnTo>
                    <a:pt x="2288" y="577"/>
                  </a:lnTo>
                  <a:lnTo>
                    <a:pt x="2313" y="607"/>
                  </a:lnTo>
                  <a:lnTo>
                    <a:pt x="2332" y="642"/>
                  </a:lnTo>
                  <a:lnTo>
                    <a:pt x="2346" y="683"/>
                  </a:lnTo>
                  <a:lnTo>
                    <a:pt x="2354" y="728"/>
                  </a:lnTo>
                  <a:lnTo>
                    <a:pt x="2358" y="779"/>
                  </a:lnTo>
                  <a:lnTo>
                    <a:pt x="2354" y="831"/>
                  </a:lnTo>
                  <a:lnTo>
                    <a:pt x="2343" y="877"/>
                  </a:lnTo>
                  <a:lnTo>
                    <a:pt x="2327" y="919"/>
                  </a:lnTo>
                  <a:lnTo>
                    <a:pt x="2304" y="958"/>
                  </a:lnTo>
                  <a:lnTo>
                    <a:pt x="2276" y="992"/>
                  </a:lnTo>
                  <a:lnTo>
                    <a:pt x="2243" y="1021"/>
                  </a:lnTo>
                  <a:lnTo>
                    <a:pt x="2206" y="1046"/>
                  </a:lnTo>
                  <a:lnTo>
                    <a:pt x="2164" y="1067"/>
                  </a:lnTo>
                  <a:lnTo>
                    <a:pt x="2119" y="1083"/>
                  </a:lnTo>
                  <a:lnTo>
                    <a:pt x="2071" y="1096"/>
                  </a:lnTo>
                  <a:lnTo>
                    <a:pt x="2021" y="1106"/>
                  </a:lnTo>
                  <a:lnTo>
                    <a:pt x="1970" y="1111"/>
                  </a:lnTo>
                  <a:lnTo>
                    <a:pt x="1917" y="1114"/>
                  </a:lnTo>
                  <a:lnTo>
                    <a:pt x="1854" y="1111"/>
                  </a:lnTo>
                  <a:lnTo>
                    <a:pt x="1794" y="1104"/>
                  </a:lnTo>
                  <a:lnTo>
                    <a:pt x="1738" y="1093"/>
                  </a:lnTo>
                  <a:lnTo>
                    <a:pt x="1685" y="1077"/>
                  </a:lnTo>
                  <a:lnTo>
                    <a:pt x="1637" y="1056"/>
                  </a:lnTo>
                  <a:lnTo>
                    <a:pt x="1592" y="1029"/>
                  </a:lnTo>
                  <a:lnTo>
                    <a:pt x="1551" y="995"/>
                  </a:lnTo>
                  <a:lnTo>
                    <a:pt x="1516" y="956"/>
                  </a:lnTo>
                  <a:lnTo>
                    <a:pt x="1485" y="910"/>
                  </a:lnTo>
                  <a:lnTo>
                    <a:pt x="1460" y="855"/>
                  </a:lnTo>
                  <a:lnTo>
                    <a:pt x="1624" y="770"/>
                  </a:lnTo>
                  <a:lnTo>
                    <a:pt x="1642" y="805"/>
                  </a:lnTo>
                  <a:lnTo>
                    <a:pt x="1666" y="837"/>
                  </a:lnTo>
                  <a:lnTo>
                    <a:pt x="1693" y="865"/>
                  </a:lnTo>
                  <a:lnTo>
                    <a:pt x="1724" y="887"/>
                  </a:lnTo>
                  <a:lnTo>
                    <a:pt x="1759" y="905"/>
                  </a:lnTo>
                  <a:lnTo>
                    <a:pt x="1796" y="919"/>
                  </a:lnTo>
                  <a:lnTo>
                    <a:pt x="1836" y="929"/>
                  </a:lnTo>
                  <a:lnTo>
                    <a:pt x="1878" y="934"/>
                  </a:lnTo>
                  <a:lnTo>
                    <a:pt x="1920" y="935"/>
                  </a:lnTo>
                  <a:lnTo>
                    <a:pt x="1957" y="935"/>
                  </a:lnTo>
                  <a:lnTo>
                    <a:pt x="1992" y="931"/>
                  </a:lnTo>
                  <a:lnTo>
                    <a:pt x="2026" y="924"/>
                  </a:lnTo>
                  <a:lnTo>
                    <a:pt x="2058" y="913"/>
                  </a:lnTo>
                  <a:lnTo>
                    <a:pt x="2087" y="900"/>
                  </a:lnTo>
                  <a:lnTo>
                    <a:pt x="2111" y="884"/>
                  </a:lnTo>
                  <a:lnTo>
                    <a:pt x="2132" y="863"/>
                  </a:lnTo>
                  <a:lnTo>
                    <a:pt x="2148" y="839"/>
                  </a:lnTo>
                  <a:lnTo>
                    <a:pt x="2158" y="811"/>
                  </a:lnTo>
                  <a:lnTo>
                    <a:pt x="2161" y="779"/>
                  </a:lnTo>
                  <a:lnTo>
                    <a:pt x="2156" y="747"/>
                  </a:lnTo>
                  <a:lnTo>
                    <a:pt x="2147" y="721"/>
                  </a:lnTo>
                  <a:lnTo>
                    <a:pt x="2129" y="697"/>
                  </a:lnTo>
                  <a:lnTo>
                    <a:pt x="2105" y="678"/>
                  </a:lnTo>
                  <a:lnTo>
                    <a:pt x="2076" y="662"/>
                  </a:lnTo>
                  <a:lnTo>
                    <a:pt x="2042" y="649"/>
                  </a:lnTo>
                  <a:lnTo>
                    <a:pt x="2005" y="638"/>
                  </a:lnTo>
                  <a:lnTo>
                    <a:pt x="1963" y="630"/>
                  </a:lnTo>
                  <a:lnTo>
                    <a:pt x="1918" y="625"/>
                  </a:lnTo>
                  <a:lnTo>
                    <a:pt x="1872" y="618"/>
                  </a:lnTo>
                  <a:lnTo>
                    <a:pt x="1828" y="610"/>
                  </a:lnTo>
                  <a:lnTo>
                    <a:pt x="1785" y="602"/>
                  </a:lnTo>
                  <a:lnTo>
                    <a:pt x="1743" y="591"/>
                  </a:lnTo>
                  <a:lnTo>
                    <a:pt x="1703" y="578"/>
                  </a:lnTo>
                  <a:lnTo>
                    <a:pt x="1666" y="562"/>
                  </a:lnTo>
                  <a:lnTo>
                    <a:pt x="1632" y="544"/>
                  </a:lnTo>
                  <a:lnTo>
                    <a:pt x="1600" y="522"/>
                  </a:lnTo>
                  <a:lnTo>
                    <a:pt x="1572" y="496"/>
                  </a:lnTo>
                  <a:lnTo>
                    <a:pt x="1550" y="467"/>
                  </a:lnTo>
                  <a:lnTo>
                    <a:pt x="1531" y="435"/>
                  </a:lnTo>
                  <a:lnTo>
                    <a:pt x="1518" y="396"/>
                  </a:lnTo>
                  <a:lnTo>
                    <a:pt x="1508" y="354"/>
                  </a:lnTo>
                  <a:lnTo>
                    <a:pt x="1505" y="306"/>
                  </a:lnTo>
                  <a:lnTo>
                    <a:pt x="1510" y="258"/>
                  </a:lnTo>
                  <a:lnTo>
                    <a:pt x="1519" y="216"/>
                  </a:lnTo>
                  <a:lnTo>
                    <a:pt x="1537" y="176"/>
                  </a:lnTo>
                  <a:lnTo>
                    <a:pt x="1559" y="142"/>
                  </a:lnTo>
                  <a:lnTo>
                    <a:pt x="1587" y="111"/>
                  </a:lnTo>
                  <a:lnTo>
                    <a:pt x="1619" y="84"/>
                  </a:lnTo>
                  <a:lnTo>
                    <a:pt x="1654" y="62"/>
                  </a:lnTo>
                  <a:lnTo>
                    <a:pt x="1693" y="42"/>
                  </a:lnTo>
                  <a:lnTo>
                    <a:pt x="1735" y="28"/>
                  </a:lnTo>
                  <a:lnTo>
                    <a:pt x="1778" y="15"/>
                  </a:lnTo>
                  <a:lnTo>
                    <a:pt x="1822" y="7"/>
                  </a:lnTo>
                  <a:lnTo>
                    <a:pt x="1867" y="2"/>
                  </a:lnTo>
                  <a:lnTo>
                    <a:pt x="19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78EBB419-E6FC-1944-B038-BA694BD95E9F}"/>
                </a:ext>
              </a:extLst>
            </p:cNvPr>
            <p:cNvSpPr>
              <a:spLocks noEditPoints="1"/>
            </p:cNvSpPr>
            <p:nvPr/>
          </p:nvSpPr>
          <p:spPr bwMode="auto">
            <a:xfrm>
              <a:off x="3916363" y="2605088"/>
              <a:ext cx="6197600" cy="1982788"/>
            </a:xfrm>
            <a:custGeom>
              <a:avLst/>
              <a:gdLst>
                <a:gd name="T0" fmla="*/ 2669 w 7809"/>
                <a:gd name="T1" fmla="*/ 1588 h 2497"/>
                <a:gd name="T2" fmla="*/ 3133 w 7809"/>
                <a:gd name="T3" fmla="*/ 527 h 2497"/>
                <a:gd name="T4" fmla="*/ 6069 w 7809"/>
                <a:gd name="T5" fmla="*/ 1239 h 2497"/>
                <a:gd name="T6" fmla="*/ 6848 w 7809"/>
                <a:gd name="T7" fmla="*/ 1237 h 2497"/>
                <a:gd name="T8" fmla="*/ 6956 w 7809"/>
                <a:gd name="T9" fmla="*/ 1215 h 2497"/>
                <a:gd name="T10" fmla="*/ 7043 w 7809"/>
                <a:gd name="T11" fmla="*/ 1173 h 2497"/>
                <a:gd name="T12" fmla="*/ 7112 w 7809"/>
                <a:gd name="T13" fmla="*/ 1115 h 2497"/>
                <a:gd name="T14" fmla="*/ 7162 w 7809"/>
                <a:gd name="T15" fmla="*/ 1046 h 2497"/>
                <a:gd name="T16" fmla="*/ 7196 w 7809"/>
                <a:gd name="T17" fmla="*/ 967 h 2497"/>
                <a:gd name="T18" fmla="*/ 7212 w 7809"/>
                <a:gd name="T19" fmla="*/ 883 h 2497"/>
                <a:gd name="T20" fmla="*/ 7212 w 7809"/>
                <a:gd name="T21" fmla="*/ 798 h 2497"/>
                <a:gd name="T22" fmla="*/ 7196 w 7809"/>
                <a:gd name="T23" fmla="*/ 714 h 2497"/>
                <a:gd name="T24" fmla="*/ 7162 w 7809"/>
                <a:gd name="T25" fmla="*/ 635 h 2497"/>
                <a:gd name="T26" fmla="*/ 7110 w 7809"/>
                <a:gd name="T27" fmla="*/ 566 h 2497"/>
                <a:gd name="T28" fmla="*/ 7041 w 7809"/>
                <a:gd name="T29" fmla="*/ 508 h 2497"/>
                <a:gd name="T30" fmla="*/ 6954 w 7809"/>
                <a:gd name="T31" fmla="*/ 466 h 2497"/>
                <a:gd name="T32" fmla="*/ 6847 w 7809"/>
                <a:gd name="T33" fmla="*/ 444 h 2497"/>
                <a:gd name="T34" fmla="*/ 6069 w 7809"/>
                <a:gd name="T35" fmla="*/ 442 h 2497"/>
                <a:gd name="T36" fmla="*/ 1791 w 7809"/>
                <a:gd name="T37" fmla="*/ 6 h 2497"/>
                <a:gd name="T38" fmla="*/ 470 w 7809"/>
                <a:gd name="T39" fmla="*/ 460 h 2497"/>
                <a:gd name="T40" fmla="*/ 1720 w 7809"/>
                <a:gd name="T41" fmla="*/ 1139 h 2497"/>
                <a:gd name="T42" fmla="*/ 470 w 7809"/>
                <a:gd name="T43" fmla="*/ 1575 h 2497"/>
                <a:gd name="T44" fmla="*/ 0 w 7809"/>
                <a:gd name="T45" fmla="*/ 2497 h 2497"/>
                <a:gd name="T46" fmla="*/ 4764 w 7809"/>
                <a:gd name="T47" fmla="*/ 3 h 2497"/>
                <a:gd name="T48" fmla="*/ 5231 w 7809"/>
                <a:gd name="T49" fmla="*/ 2497 h 2497"/>
                <a:gd name="T50" fmla="*/ 4764 w 7809"/>
                <a:gd name="T51" fmla="*/ 3 h 2497"/>
                <a:gd name="T52" fmla="*/ 3390 w 7809"/>
                <a:gd name="T53" fmla="*/ 3 h 2497"/>
                <a:gd name="T54" fmla="*/ 3995 w 7809"/>
                <a:gd name="T55" fmla="*/ 2497 h 2497"/>
                <a:gd name="T56" fmla="*/ 2481 w 7809"/>
                <a:gd name="T57" fmla="*/ 2027 h 2497"/>
                <a:gd name="T58" fmla="*/ 1759 w 7809"/>
                <a:gd name="T59" fmla="*/ 2497 h 2497"/>
                <a:gd name="T60" fmla="*/ 5599 w 7809"/>
                <a:gd name="T61" fmla="*/ 0 h 2497"/>
                <a:gd name="T62" fmla="*/ 6785 w 7809"/>
                <a:gd name="T63" fmla="*/ 3 h 2497"/>
                <a:gd name="T64" fmla="*/ 6972 w 7809"/>
                <a:gd name="T65" fmla="*/ 19 h 2497"/>
                <a:gd name="T66" fmla="*/ 7136 w 7809"/>
                <a:gd name="T67" fmla="*/ 59 h 2497"/>
                <a:gd name="T68" fmla="*/ 7279 w 7809"/>
                <a:gd name="T69" fmla="*/ 123 h 2497"/>
                <a:gd name="T70" fmla="*/ 7402 w 7809"/>
                <a:gd name="T71" fmla="*/ 207 h 2497"/>
                <a:gd name="T72" fmla="*/ 7503 w 7809"/>
                <a:gd name="T73" fmla="*/ 309 h 2497"/>
                <a:gd name="T74" fmla="*/ 7582 w 7809"/>
                <a:gd name="T75" fmla="*/ 424 h 2497"/>
                <a:gd name="T76" fmla="*/ 7638 w 7809"/>
                <a:gd name="T77" fmla="*/ 552 h 2497"/>
                <a:gd name="T78" fmla="*/ 7672 w 7809"/>
                <a:gd name="T79" fmla="*/ 688 h 2497"/>
                <a:gd name="T80" fmla="*/ 7683 w 7809"/>
                <a:gd name="T81" fmla="*/ 830 h 2497"/>
                <a:gd name="T82" fmla="*/ 7677 w 7809"/>
                <a:gd name="T83" fmla="*/ 951 h 2497"/>
                <a:gd name="T84" fmla="*/ 7656 w 7809"/>
                <a:gd name="T85" fmla="*/ 1068 h 2497"/>
                <a:gd name="T86" fmla="*/ 7619 w 7809"/>
                <a:gd name="T87" fmla="*/ 1182 h 2497"/>
                <a:gd name="T88" fmla="*/ 7563 w 7809"/>
                <a:gd name="T89" fmla="*/ 1289 h 2497"/>
                <a:gd name="T90" fmla="*/ 7489 w 7809"/>
                <a:gd name="T91" fmla="*/ 1385 h 2497"/>
                <a:gd name="T92" fmla="*/ 7394 w 7809"/>
                <a:gd name="T93" fmla="*/ 1470 h 2497"/>
                <a:gd name="T94" fmla="*/ 7275 w 7809"/>
                <a:gd name="T95" fmla="*/ 1541 h 2497"/>
                <a:gd name="T96" fmla="*/ 7133 w 7809"/>
                <a:gd name="T97" fmla="*/ 1594 h 2497"/>
                <a:gd name="T98" fmla="*/ 7809 w 7809"/>
                <a:gd name="T99" fmla="*/ 2465 h 2497"/>
                <a:gd name="T100" fmla="*/ 7249 w 7809"/>
                <a:gd name="T101" fmla="*/ 2497 h 2497"/>
                <a:gd name="T102" fmla="*/ 6069 w 7809"/>
                <a:gd name="T103" fmla="*/ 1663 h 2497"/>
                <a:gd name="T104" fmla="*/ 5599 w 7809"/>
                <a:gd name="T105" fmla="*/ 2497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9" h="2497">
                  <a:moveTo>
                    <a:pt x="3133" y="527"/>
                  </a:moveTo>
                  <a:lnTo>
                    <a:pt x="2669" y="1588"/>
                  </a:lnTo>
                  <a:lnTo>
                    <a:pt x="3596" y="1588"/>
                  </a:lnTo>
                  <a:lnTo>
                    <a:pt x="3133" y="527"/>
                  </a:lnTo>
                  <a:close/>
                  <a:moveTo>
                    <a:pt x="6069" y="442"/>
                  </a:moveTo>
                  <a:lnTo>
                    <a:pt x="6069" y="1239"/>
                  </a:lnTo>
                  <a:lnTo>
                    <a:pt x="6785" y="1239"/>
                  </a:lnTo>
                  <a:lnTo>
                    <a:pt x="6848" y="1237"/>
                  </a:lnTo>
                  <a:lnTo>
                    <a:pt x="6904" y="1227"/>
                  </a:lnTo>
                  <a:lnTo>
                    <a:pt x="6956" y="1215"/>
                  </a:lnTo>
                  <a:lnTo>
                    <a:pt x="7001" y="1195"/>
                  </a:lnTo>
                  <a:lnTo>
                    <a:pt x="7043" y="1173"/>
                  </a:lnTo>
                  <a:lnTo>
                    <a:pt x="7080" y="1145"/>
                  </a:lnTo>
                  <a:lnTo>
                    <a:pt x="7112" y="1115"/>
                  </a:lnTo>
                  <a:lnTo>
                    <a:pt x="7139" y="1081"/>
                  </a:lnTo>
                  <a:lnTo>
                    <a:pt x="7162" y="1046"/>
                  </a:lnTo>
                  <a:lnTo>
                    <a:pt x="7181" y="1007"/>
                  </a:lnTo>
                  <a:lnTo>
                    <a:pt x="7196" y="967"/>
                  </a:lnTo>
                  <a:lnTo>
                    <a:pt x="7205" y="925"/>
                  </a:lnTo>
                  <a:lnTo>
                    <a:pt x="7212" y="883"/>
                  </a:lnTo>
                  <a:lnTo>
                    <a:pt x="7213" y="840"/>
                  </a:lnTo>
                  <a:lnTo>
                    <a:pt x="7212" y="798"/>
                  </a:lnTo>
                  <a:lnTo>
                    <a:pt x="7205" y="756"/>
                  </a:lnTo>
                  <a:lnTo>
                    <a:pt x="7196" y="714"/>
                  </a:lnTo>
                  <a:lnTo>
                    <a:pt x="7181" y="674"/>
                  </a:lnTo>
                  <a:lnTo>
                    <a:pt x="7162" y="635"/>
                  </a:lnTo>
                  <a:lnTo>
                    <a:pt x="7138" y="600"/>
                  </a:lnTo>
                  <a:lnTo>
                    <a:pt x="7110" y="566"/>
                  </a:lnTo>
                  <a:lnTo>
                    <a:pt x="7078" y="535"/>
                  </a:lnTo>
                  <a:lnTo>
                    <a:pt x="7041" y="508"/>
                  </a:lnTo>
                  <a:lnTo>
                    <a:pt x="6999" y="486"/>
                  </a:lnTo>
                  <a:lnTo>
                    <a:pt x="6954" y="466"/>
                  </a:lnTo>
                  <a:lnTo>
                    <a:pt x="6903" y="453"/>
                  </a:lnTo>
                  <a:lnTo>
                    <a:pt x="6847" y="444"/>
                  </a:lnTo>
                  <a:lnTo>
                    <a:pt x="6785" y="442"/>
                  </a:lnTo>
                  <a:lnTo>
                    <a:pt x="6069" y="442"/>
                  </a:lnTo>
                  <a:close/>
                  <a:moveTo>
                    <a:pt x="0" y="6"/>
                  </a:moveTo>
                  <a:lnTo>
                    <a:pt x="1791" y="6"/>
                  </a:lnTo>
                  <a:lnTo>
                    <a:pt x="1791" y="460"/>
                  </a:lnTo>
                  <a:lnTo>
                    <a:pt x="470" y="460"/>
                  </a:lnTo>
                  <a:lnTo>
                    <a:pt x="470" y="1139"/>
                  </a:lnTo>
                  <a:lnTo>
                    <a:pt x="1720" y="1139"/>
                  </a:lnTo>
                  <a:lnTo>
                    <a:pt x="1720" y="1575"/>
                  </a:lnTo>
                  <a:lnTo>
                    <a:pt x="470" y="1575"/>
                  </a:lnTo>
                  <a:lnTo>
                    <a:pt x="470" y="2497"/>
                  </a:lnTo>
                  <a:lnTo>
                    <a:pt x="0" y="2497"/>
                  </a:lnTo>
                  <a:lnTo>
                    <a:pt x="0" y="6"/>
                  </a:lnTo>
                  <a:close/>
                  <a:moveTo>
                    <a:pt x="4764" y="3"/>
                  </a:moveTo>
                  <a:lnTo>
                    <a:pt x="5231" y="3"/>
                  </a:lnTo>
                  <a:lnTo>
                    <a:pt x="5231" y="2497"/>
                  </a:lnTo>
                  <a:lnTo>
                    <a:pt x="4764" y="2497"/>
                  </a:lnTo>
                  <a:lnTo>
                    <a:pt x="4764" y="3"/>
                  </a:lnTo>
                  <a:close/>
                  <a:moveTo>
                    <a:pt x="2877" y="3"/>
                  </a:moveTo>
                  <a:lnTo>
                    <a:pt x="3390" y="3"/>
                  </a:lnTo>
                  <a:lnTo>
                    <a:pt x="4509" y="2497"/>
                  </a:lnTo>
                  <a:lnTo>
                    <a:pt x="3995" y="2497"/>
                  </a:lnTo>
                  <a:lnTo>
                    <a:pt x="3786" y="2027"/>
                  </a:lnTo>
                  <a:lnTo>
                    <a:pt x="2481" y="2027"/>
                  </a:lnTo>
                  <a:lnTo>
                    <a:pt x="2267" y="2497"/>
                  </a:lnTo>
                  <a:lnTo>
                    <a:pt x="1759" y="2497"/>
                  </a:lnTo>
                  <a:lnTo>
                    <a:pt x="2877" y="3"/>
                  </a:lnTo>
                  <a:close/>
                  <a:moveTo>
                    <a:pt x="5599" y="0"/>
                  </a:moveTo>
                  <a:lnTo>
                    <a:pt x="6193" y="1"/>
                  </a:lnTo>
                  <a:lnTo>
                    <a:pt x="6785" y="3"/>
                  </a:lnTo>
                  <a:lnTo>
                    <a:pt x="6882" y="8"/>
                  </a:lnTo>
                  <a:lnTo>
                    <a:pt x="6972" y="19"/>
                  </a:lnTo>
                  <a:lnTo>
                    <a:pt x="7057" y="35"/>
                  </a:lnTo>
                  <a:lnTo>
                    <a:pt x="7136" y="59"/>
                  </a:lnTo>
                  <a:lnTo>
                    <a:pt x="7210" y="88"/>
                  </a:lnTo>
                  <a:lnTo>
                    <a:pt x="7279" y="123"/>
                  </a:lnTo>
                  <a:lnTo>
                    <a:pt x="7344" y="162"/>
                  </a:lnTo>
                  <a:lnTo>
                    <a:pt x="7402" y="207"/>
                  </a:lnTo>
                  <a:lnTo>
                    <a:pt x="7455" y="255"/>
                  </a:lnTo>
                  <a:lnTo>
                    <a:pt x="7503" y="309"/>
                  </a:lnTo>
                  <a:lnTo>
                    <a:pt x="7545" y="365"/>
                  </a:lnTo>
                  <a:lnTo>
                    <a:pt x="7582" y="424"/>
                  </a:lnTo>
                  <a:lnTo>
                    <a:pt x="7612" y="487"/>
                  </a:lnTo>
                  <a:lnTo>
                    <a:pt x="7638" y="552"/>
                  </a:lnTo>
                  <a:lnTo>
                    <a:pt x="7657" y="619"/>
                  </a:lnTo>
                  <a:lnTo>
                    <a:pt x="7672" y="688"/>
                  </a:lnTo>
                  <a:lnTo>
                    <a:pt x="7682" y="757"/>
                  </a:lnTo>
                  <a:lnTo>
                    <a:pt x="7683" y="830"/>
                  </a:lnTo>
                  <a:lnTo>
                    <a:pt x="7682" y="889"/>
                  </a:lnTo>
                  <a:lnTo>
                    <a:pt x="7677" y="951"/>
                  </a:lnTo>
                  <a:lnTo>
                    <a:pt x="7669" y="1010"/>
                  </a:lnTo>
                  <a:lnTo>
                    <a:pt x="7656" y="1068"/>
                  </a:lnTo>
                  <a:lnTo>
                    <a:pt x="7638" y="1126"/>
                  </a:lnTo>
                  <a:lnTo>
                    <a:pt x="7619" y="1182"/>
                  </a:lnTo>
                  <a:lnTo>
                    <a:pt x="7593" y="1237"/>
                  </a:lnTo>
                  <a:lnTo>
                    <a:pt x="7563" y="1289"/>
                  </a:lnTo>
                  <a:lnTo>
                    <a:pt x="7529" y="1338"/>
                  </a:lnTo>
                  <a:lnTo>
                    <a:pt x="7489" y="1385"/>
                  </a:lnTo>
                  <a:lnTo>
                    <a:pt x="7443" y="1430"/>
                  </a:lnTo>
                  <a:lnTo>
                    <a:pt x="7394" y="1470"/>
                  </a:lnTo>
                  <a:lnTo>
                    <a:pt x="7337" y="1507"/>
                  </a:lnTo>
                  <a:lnTo>
                    <a:pt x="7275" y="1541"/>
                  </a:lnTo>
                  <a:lnTo>
                    <a:pt x="7207" y="1570"/>
                  </a:lnTo>
                  <a:lnTo>
                    <a:pt x="7133" y="1594"/>
                  </a:lnTo>
                  <a:lnTo>
                    <a:pt x="7052" y="1614"/>
                  </a:lnTo>
                  <a:lnTo>
                    <a:pt x="7809" y="2465"/>
                  </a:lnTo>
                  <a:lnTo>
                    <a:pt x="7809" y="2497"/>
                  </a:lnTo>
                  <a:lnTo>
                    <a:pt x="7249" y="2497"/>
                  </a:lnTo>
                  <a:lnTo>
                    <a:pt x="6523" y="1663"/>
                  </a:lnTo>
                  <a:lnTo>
                    <a:pt x="6069" y="1663"/>
                  </a:lnTo>
                  <a:lnTo>
                    <a:pt x="6069" y="2497"/>
                  </a:lnTo>
                  <a:lnTo>
                    <a:pt x="5599" y="2497"/>
                  </a:lnTo>
                  <a:lnTo>
                    <a:pt x="559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5A8D704D-E7D7-A947-B914-42F618731FE2}"/>
                </a:ext>
              </a:extLst>
            </p:cNvPr>
            <p:cNvSpPr>
              <a:spLocks noEditPoints="1"/>
            </p:cNvSpPr>
            <p:nvPr/>
          </p:nvSpPr>
          <p:spPr bwMode="auto">
            <a:xfrm>
              <a:off x="1849437" y="2632075"/>
              <a:ext cx="1870075" cy="2974975"/>
            </a:xfrm>
            <a:custGeom>
              <a:avLst/>
              <a:gdLst>
                <a:gd name="T0" fmla="*/ 779 w 2356"/>
                <a:gd name="T1" fmla="*/ 926 h 3748"/>
                <a:gd name="T2" fmla="*/ 919 w 2356"/>
                <a:gd name="T3" fmla="*/ 1238 h 3748"/>
                <a:gd name="T4" fmla="*/ 499 w 2356"/>
                <a:gd name="T5" fmla="*/ 1420 h 3748"/>
                <a:gd name="T6" fmla="*/ 475 w 2356"/>
                <a:gd name="T7" fmla="*/ 1421 h 3748"/>
                <a:gd name="T8" fmla="*/ 361 w 2356"/>
                <a:gd name="T9" fmla="*/ 1595 h 3748"/>
                <a:gd name="T10" fmla="*/ 475 w 2356"/>
                <a:gd name="T11" fmla="*/ 1896 h 3748"/>
                <a:gd name="T12" fmla="*/ 295 w 2356"/>
                <a:gd name="T13" fmla="*/ 2052 h 3748"/>
                <a:gd name="T14" fmla="*/ 274 w 2356"/>
                <a:gd name="T15" fmla="*/ 2245 h 3748"/>
                <a:gd name="T16" fmla="*/ 169 w 2356"/>
                <a:gd name="T17" fmla="*/ 2516 h 3748"/>
                <a:gd name="T18" fmla="*/ 428 w 2356"/>
                <a:gd name="T19" fmla="*/ 2265 h 3748"/>
                <a:gd name="T20" fmla="*/ 317 w 2356"/>
                <a:gd name="T21" fmla="*/ 2120 h 3748"/>
                <a:gd name="T22" fmla="*/ 673 w 2356"/>
                <a:gd name="T23" fmla="*/ 2294 h 3748"/>
                <a:gd name="T24" fmla="*/ 547 w 2356"/>
                <a:gd name="T25" fmla="*/ 2590 h 3748"/>
                <a:gd name="T26" fmla="*/ 861 w 2356"/>
                <a:gd name="T27" fmla="*/ 2318 h 3748"/>
                <a:gd name="T28" fmla="*/ 726 w 2356"/>
                <a:gd name="T29" fmla="*/ 2084 h 3748"/>
                <a:gd name="T30" fmla="*/ 699 w 2356"/>
                <a:gd name="T31" fmla="*/ 2083 h 3748"/>
                <a:gd name="T32" fmla="*/ 673 w 2356"/>
                <a:gd name="T33" fmla="*/ 2081 h 3748"/>
                <a:gd name="T34" fmla="*/ 523 w 2356"/>
                <a:gd name="T35" fmla="*/ 1898 h 3748"/>
                <a:gd name="T36" fmla="*/ 647 w 2356"/>
                <a:gd name="T37" fmla="*/ 1585 h 3748"/>
                <a:gd name="T38" fmla="*/ 523 w 2356"/>
                <a:gd name="T39" fmla="*/ 1486 h 3748"/>
                <a:gd name="T40" fmla="*/ 1465 w 2356"/>
                <a:gd name="T41" fmla="*/ 1555 h 3748"/>
                <a:gd name="T42" fmla="*/ 1292 w 2356"/>
                <a:gd name="T43" fmla="*/ 1927 h 3748"/>
                <a:gd name="T44" fmla="*/ 1465 w 2356"/>
                <a:gd name="T45" fmla="*/ 2141 h 3748"/>
                <a:gd name="T46" fmla="*/ 1193 w 2356"/>
                <a:gd name="T47" fmla="*/ 2121 h 3748"/>
                <a:gd name="T48" fmla="*/ 1161 w 2356"/>
                <a:gd name="T49" fmla="*/ 2355 h 3748"/>
                <a:gd name="T50" fmla="*/ 1006 w 2356"/>
                <a:gd name="T51" fmla="*/ 2680 h 3748"/>
                <a:gd name="T52" fmla="*/ 1394 w 2356"/>
                <a:gd name="T53" fmla="*/ 2384 h 3748"/>
                <a:gd name="T54" fmla="*/ 1225 w 2356"/>
                <a:gd name="T55" fmla="*/ 2203 h 3748"/>
                <a:gd name="T56" fmla="*/ 1769 w 2356"/>
                <a:gd name="T57" fmla="*/ 2430 h 3748"/>
                <a:gd name="T58" fmla="*/ 1576 w 2356"/>
                <a:gd name="T59" fmla="*/ 2791 h 3748"/>
                <a:gd name="T60" fmla="*/ 2066 w 2356"/>
                <a:gd name="T61" fmla="*/ 2467 h 3748"/>
                <a:gd name="T62" fmla="*/ 1851 w 2356"/>
                <a:gd name="T63" fmla="*/ 2171 h 3748"/>
                <a:gd name="T64" fmla="*/ 1769 w 2356"/>
                <a:gd name="T65" fmla="*/ 2165 h 3748"/>
                <a:gd name="T66" fmla="*/ 1539 w 2356"/>
                <a:gd name="T67" fmla="*/ 1935 h 3748"/>
                <a:gd name="T68" fmla="*/ 1730 w 2356"/>
                <a:gd name="T69" fmla="*/ 1545 h 3748"/>
                <a:gd name="T70" fmla="*/ 1539 w 2356"/>
                <a:gd name="T71" fmla="*/ 1341 h 3748"/>
                <a:gd name="T72" fmla="*/ 1502 w 2356"/>
                <a:gd name="T73" fmla="*/ 1344 h 3748"/>
                <a:gd name="T74" fmla="*/ 977 w 2356"/>
                <a:gd name="T75" fmla="*/ 1231 h 3748"/>
                <a:gd name="T76" fmla="*/ 1130 w 2356"/>
                <a:gd name="T77" fmla="*/ 863 h 3748"/>
                <a:gd name="T78" fmla="*/ 2356 w 2356"/>
                <a:gd name="T79" fmla="*/ 3748 h 3748"/>
                <a:gd name="T80" fmla="*/ 0 w 2356"/>
                <a:gd name="T81" fmla="*/ 692 h 3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6" h="3748">
                  <a:moveTo>
                    <a:pt x="1130" y="863"/>
                  </a:moveTo>
                  <a:lnTo>
                    <a:pt x="779" y="926"/>
                  </a:lnTo>
                  <a:lnTo>
                    <a:pt x="779" y="1252"/>
                  </a:lnTo>
                  <a:lnTo>
                    <a:pt x="919" y="1238"/>
                  </a:lnTo>
                  <a:lnTo>
                    <a:pt x="919" y="1387"/>
                  </a:lnTo>
                  <a:lnTo>
                    <a:pt x="499" y="1420"/>
                  </a:lnTo>
                  <a:lnTo>
                    <a:pt x="499" y="1420"/>
                  </a:lnTo>
                  <a:lnTo>
                    <a:pt x="475" y="1421"/>
                  </a:lnTo>
                  <a:lnTo>
                    <a:pt x="475" y="1590"/>
                  </a:lnTo>
                  <a:lnTo>
                    <a:pt x="361" y="1595"/>
                  </a:lnTo>
                  <a:lnTo>
                    <a:pt x="361" y="1893"/>
                  </a:lnTo>
                  <a:lnTo>
                    <a:pt x="475" y="1896"/>
                  </a:lnTo>
                  <a:lnTo>
                    <a:pt x="475" y="2067"/>
                  </a:lnTo>
                  <a:lnTo>
                    <a:pt x="295" y="2052"/>
                  </a:lnTo>
                  <a:lnTo>
                    <a:pt x="274" y="2051"/>
                  </a:lnTo>
                  <a:lnTo>
                    <a:pt x="274" y="2245"/>
                  </a:lnTo>
                  <a:lnTo>
                    <a:pt x="169" y="2231"/>
                  </a:lnTo>
                  <a:lnTo>
                    <a:pt x="169" y="2516"/>
                  </a:lnTo>
                  <a:lnTo>
                    <a:pt x="428" y="2565"/>
                  </a:lnTo>
                  <a:lnTo>
                    <a:pt x="428" y="2265"/>
                  </a:lnTo>
                  <a:lnTo>
                    <a:pt x="317" y="2250"/>
                  </a:lnTo>
                  <a:lnTo>
                    <a:pt x="317" y="2120"/>
                  </a:lnTo>
                  <a:lnTo>
                    <a:pt x="673" y="2152"/>
                  </a:lnTo>
                  <a:lnTo>
                    <a:pt x="673" y="2294"/>
                  </a:lnTo>
                  <a:lnTo>
                    <a:pt x="547" y="2279"/>
                  </a:lnTo>
                  <a:lnTo>
                    <a:pt x="547" y="2590"/>
                  </a:lnTo>
                  <a:lnTo>
                    <a:pt x="861" y="2651"/>
                  </a:lnTo>
                  <a:lnTo>
                    <a:pt x="861" y="2318"/>
                  </a:lnTo>
                  <a:lnTo>
                    <a:pt x="726" y="2300"/>
                  </a:lnTo>
                  <a:lnTo>
                    <a:pt x="726" y="2084"/>
                  </a:lnTo>
                  <a:lnTo>
                    <a:pt x="699" y="2083"/>
                  </a:lnTo>
                  <a:lnTo>
                    <a:pt x="699" y="2083"/>
                  </a:lnTo>
                  <a:lnTo>
                    <a:pt x="673" y="2081"/>
                  </a:lnTo>
                  <a:lnTo>
                    <a:pt x="673" y="2081"/>
                  </a:lnTo>
                  <a:lnTo>
                    <a:pt x="523" y="2070"/>
                  </a:lnTo>
                  <a:lnTo>
                    <a:pt x="523" y="1898"/>
                  </a:lnTo>
                  <a:lnTo>
                    <a:pt x="647" y="1902"/>
                  </a:lnTo>
                  <a:lnTo>
                    <a:pt x="647" y="1585"/>
                  </a:lnTo>
                  <a:lnTo>
                    <a:pt x="523" y="1589"/>
                  </a:lnTo>
                  <a:lnTo>
                    <a:pt x="523" y="1486"/>
                  </a:lnTo>
                  <a:lnTo>
                    <a:pt x="1465" y="1429"/>
                  </a:lnTo>
                  <a:lnTo>
                    <a:pt x="1465" y="1555"/>
                  </a:lnTo>
                  <a:lnTo>
                    <a:pt x="1292" y="1561"/>
                  </a:lnTo>
                  <a:lnTo>
                    <a:pt x="1292" y="1927"/>
                  </a:lnTo>
                  <a:lnTo>
                    <a:pt x="1465" y="1931"/>
                  </a:lnTo>
                  <a:lnTo>
                    <a:pt x="1465" y="2141"/>
                  </a:lnTo>
                  <a:lnTo>
                    <a:pt x="1193" y="2121"/>
                  </a:lnTo>
                  <a:lnTo>
                    <a:pt x="1193" y="2121"/>
                  </a:lnTo>
                  <a:lnTo>
                    <a:pt x="1161" y="2118"/>
                  </a:lnTo>
                  <a:lnTo>
                    <a:pt x="1161" y="2355"/>
                  </a:lnTo>
                  <a:lnTo>
                    <a:pt x="1006" y="2335"/>
                  </a:lnTo>
                  <a:lnTo>
                    <a:pt x="1006" y="2680"/>
                  </a:lnTo>
                  <a:lnTo>
                    <a:pt x="1394" y="2755"/>
                  </a:lnTo>
                  <a:lnTo>
                    <a:pt x="1394" y="2384"/>
                  </a:lnTo>
                  <a:lnTo>
                    <a:pt x="1225" y="2363"/>
                  </a:lnTo>
                  <a:lnTo>
                    <a:pt x="1225" y="2203"/>
                  </a:lnTo>
                  <a:lnTo>
                    <a:pt x="1769" y="2253"/>
                  </a:lnTo>
                  <a:lnTo>
                    <a:pt x="1769" y="2430"/>
                  </a:lnTo>
                  <a:lnTo>
                    <a:pt x="1576" y="2406"/>
                  </a:lnTo>
                  <a:lnTo>
                    <a:pt x="1576" y="2791"/>
                  </a:lnTo>
                  <a:lnTo>
                    <a:pt x="2066" y="2887"/>
                  </a:lnTo>
                  <a:lnTo>
                    <a:pt x="2066" y="2467"/>
                  </a:lnTo>
                  <a:lnTo>
                    <a:pt x="1851" y="2440"/>
                  </a:lnTo>
                  <a:lnTo>
                    <a:pt x="1851" y="2171"/>
                  </a:lnTo>
                  <a:lnTo>
                    <a:pt x="1769" y="2165"/>
                  </a:lnTo>
                  <a:lnTo>
                    <a:pt x="1769" y="2165"/>
                  </a:lnTo>
                  <a:lnTo>
                    <a:pt x="1539" y="2147"/>
                  </a:lnTo>
                  <a:lnTo>
                    <a:pt x="1539" y="1935"/>
                  </a:lnTo>
                  <a:lnTo>
                    <a:pt x="1730" y="1941"/>
                  </a:lnTo>
                  <a:lnTo>
                    <a:pt x="1730" y="1545"/>
                  </a:lnTo>
                  <a:lnTo>
                    <a:pt x="1539" y="1553"/>
                  </a:lnTo>
                  <a:lnTo>
                    <a:pt x="1539" y="1341"/>
                  </a:lnTo>
                  <a:lnTo>
                    <a:pt x="1502" y="1344"/>
                  </a:lnTo>
                  <a:lnTo>
                    <a:pt x="1502" y="1344"/>
                  </a:lnTo>
                  <a:lnTo>
                    <a:pt x="977" y="1383"/>
                  </a:lnTo>
                  <a:lnTo>
                    <a:pt x="977" y="1231"/>
                  </a:lnTo>
                  <a:lnTo>
                    <a:pt x="1130" y="1215"/>
                  </a:lnTo>
                  <a:lnTo>
                    <a:pt x="1130" y="863"/>
                  </a:lnTo>
                  <a:close/>
                  <a:moveTo>
                    <a:pt x="2356" y="0"/>
                  </a:moveTo>
                  <a:lnTo>
                    <a:pt x="2356" y="3748"/>
                  </a:lnTo>
                  <a:lnTo>
                    <a:pt x="0" y="3056"/>
                  </a:lnTo>
                  <a:lnTo>
                    <a:pt x="0" y="692"/>
                  </a:lnTo>
                  <a:lnTo>
                    <a:pt x="23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46571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9536F581-4101-684B-B549-DF7AD0B7CDD4}"/>
              </a:ext>
            </a:extLst>
          </p:cNvPr>
          <p:cNvSpPr>
            <a:spLocks noGrp="1"/>
          </p:cNvSpPr>
          <p:nvPr>
            <p:ph type="ftr" sz="quarter" idx="10"/>
          </p:nvPr>
        </p:nvSpPr>
        <p:spPr>
          <a:xfrm>
            <a:off x="115619" y="6397019"/>
            <a:ext cx="4114800" cy="365125"/>
          </a:xfrm>
          <a:prstGeom prst="rect">
            <a:avLst/>
          </a:prstGeom>
        </p:spPr>
        <p:txBody>
          <a:bodyPr vert="horz" lIns="91440" tIns="45720" rIns="91440" bIns="45720" rtlCol="0" anchor="ctr"/>
          <a:lstStyle>
            <a:lvl1pPr algn="l">
              <a:defRPr sz="1200">
                <a:solidFill>
                  <a:schemeClr val="bg1"/>
                </a:solidFill>
              </a:defRPr>
            </a:lvl1pPr>
          </a:lstStyle>
          <a:p>
            <a:fld id="{5B67A203-D1B1-034E-BECF-5DDF0A2474D7}" type="slidenum">
              <a:rPr lang="en-US" b="1" smtClean="0"/>
              <a:pPr/>
              <a:t>‹#›</a:t>
            </a:fld>
            <a:r>
              <a:rPr lang="en-US" b="1" dirty="0"/>
              <a:t> </a:t>
            </a:r>
            <a:r>
              <a:rPr lang="en-US" dirty="0"/>
              <a:t> |  © 2018 FAIR Institute, All rights reserved</a:t>
            </a:r>
          </a:p>
        </p:txBody>
      </p:sp>
      <p:grpSp>
        <p:nvGrpSpPr>
          <p:cNvPr id="11" name="Group 10">
            <a:extLst>
              <a:ext uri="{FF2B5EF4-FFF2-40B4-BE49-F238E27FC236}">
                <a16:creationId xmlns:a16="http://schemas.microsoft.com/office/drawing/2014/main" id="{8AB939E7-5E4E-3B4A-BA16-C327876F1905}"/>
              </a:ext>
            </a:extLst>
          </p:cNvPr>
          <p:cNvGrpSpPr/>
          <p:nvPr userDrawn="1"/>
        </p:nvGrpSpPr>
        <p:grpSpPr>
          <a:xfrm>
            <a:off x="10984832" y="6320757"/>
            <a:ext cx="962527" cy="359255"/>
            <a:chOff x="1849437" y="2605088"/>
            <a:chExt cx="8272463" cy="3022600"/>
          </a:xfrm>
        </p:grpSpPr>
        <p:sp>
          <p:nvSpPr>
            <p:cNvPr id="12" name="Freeform 6">
              <a:extLst>
                <a:ext uri="{FF2B5EF4-FFF2-40B4-BE49-F238E27FC236}">
                  <a16:creationId xmlns:a16="http://schemas.microsoft.com/office/drawing/2014/main" id="{D2F8A881-8BD4-9343-A51E-B09D9198C72E}"/>
                </a:ext>
              </a:extLst>
            </p:cNvPr>
            <p:cNvSpPr>
              <a:spLocks noEditPoints="1"/>
            </p:cNvSpPr>
            <p:nvPr/>
          </p:nvSpPr>
          <p:spPr bwMode="auto">
            <a:xfrm>
              <a:off x="3914775" y="4743450"/>
              <a:ext cx="6207125" cy="884238"/>
            </a:xfrm>
            <a:custGeom>
              <a:avLst/>
              <a:gdLst>
                <a:gd name="T0" fmla="*/ 5141 w 7820"/>
                <a:gd name="T1" fmla="*/ 742 h 1114"/>
                <a:gd name="T2" fmla="*/ 5268 w 7820"/>
                <a:gd name="T3" fmla="*/ 902 h 1114"/>
                <a:gd name="T4" fmla="*/ 5489 w 7820"/>
                <a:gd name="T5" fmla="*/ 916 h 1114"/>
                <a:gd name="T6" fmla="*/ 5632 w 7820"/>
                <a:gd name="T7" fmla="*/ 781 h 1114"/>
                <a:gd name="T8" fmla="*/ 5852 w 7820"/>
                <a:gd name="T9" fmla="*/ 37 h 1114"/>
                <a:gd name="T10" fmla="*/ 5803 w 7820"/>
                <a:gd name="T11" fmla="*/ 882 h 1114"/>
                <a:gd name="T12" fmla="*/ 5618 w 7820"/>
                <a:gd name="T13" fmla="*/ 1064 h 1114"/>
                <a:gd name="T14" fmla="*/ 5344 w 7820"/>
                <a:gd name="T15" fmla="*/ 1106 h 1114"/>
                <a:gd name="T16" fmla="*/ 5109 w 7820"/>
                <a:gd name="T17" fmla="*/ 1024 h 1114"/>
                <a:gd name="T18" fmla="*/ 4959 w 7820"/>
                <a:gd name="T19" fmla="*/ 820 h 1114"/>
                <a:gd name="T20" fmla="*/ 7035 w 7820"/>
                <a:gd name="T21" fmla="*/ 36 h 1114"/>
                <a:gd name="T22" fmla="*/ 7799 w 7820"/>
                <a:gd name="T23" fmla="*/ 470 h 1114"/>
                <a:gd name="T24" fmla="*/ 7820 w 7820"/>
                <a:gd name="T25" fmla="*/ 1087 h 1114"/>
                <a:gd name="T26" fmla="*/ 6371 w 7820"/>
                <a:gd name="T27" fmla="*/ 36 h 1114"/>
                <a:gd name="T28" fmla="*/ 6554 w 7820"/>
                <a:gd name="T29" fmla="*/ 216 h 1114"/>
                <a:gd name="T30" fmla="*/ 6023 w 7820"/>
                <a:gd name="T31" fmla="*/ 36 h 1114"/>
                <a:gd name="T32" fmla="*/ 4570 w 7820"/>
                <a:gd name="T33" fmla="*/ 36 h 1114"/>
                <a:gd name="T34" fmla="*/ 4216 w 7820"/>
                <a:gd name="T35" fmla="*/ 1087 h 1114"/>
                <a:gd name="T36" fmla="*/ 3696 w 7820"/>
                <a:gd name="T37" fmla="*/ 36 h 1114"/>
                <a:gd name="T38" fmla="*/ 2660 w 7820"/>
                <a:gd name="T39" fmla="*/ 36 h 1114"/>
                <a:gd name="T40" fmla="*/ 3347 w 7820"/>
                <a:gd name="T41" fmla="*/ 216 h 1114"/>
                <a:gd name="T42" fmla="*/ 2483 w 7820"/>
                <a:gd name="T43" fmla="*/ 216 h 1114"/>
                <a:gd name="T44" fmla="*/ 0 w 7820"/>
                <a:gd name="T45" fmla="*/ 1087 h 1114"/>
                <a:gd name="T46" fmla="*/ 1160 w 7820"/>
                <a:gd name="T47" fmla="*/ 1087 h 1114"/>
                <a:gd name="T48" fmla="*/ 411 w 7820"/>
                <a:gd name="T49" fmla="*/ 36 h 1114"/>
                <a:gd name="T50" fmla="*/ 1962 w 7820"/>
                <a:gd name="T51" fmla="*/ 2 h 1114"/>
                <a:gd name="T52" fmla="*/ 2192 w 7820"/>
                <a:gd name="T53" fmla="*/ 65 h 1114"/>
                <a:gd name="T54" fmla="*/ 2168 w 7820"/>
                <a:gd name="T55" fmla="*/ 290 h 1114"/>
                <a:gd name="T56" fmla="*/ 1973 w 7820"/>
                <a:gd name="T57" fmla="*/ 177 h 1114"/>
                <a:gd name="T58" fmla="*/ 1767 w 7820"/>
                <a:gd name="T59" fmla="*/ 205 h 1114"/>
                <a:gd name="T60" fmla="*/ 1701 w 7820"/>
                <a:gd name="T61" fmla="*/ 313 h 1114"/>
                <a:gd name="T62" fmla="*/ 1770 w 7820"/>
                <a:gd name="T63" fmla="*/ 408 h 1114"/>
                <a:gd name="T64" fmla="*/ 1934 w 7820"/>
                <a:gd name="T65" fmla="*/ 445 h 1114"/>
                <a:gd name="T66" fmla="*/ 2155 w 7820"/>
                <a:gd name="T67" fmla="*/ 491 h 1114"/>
                <a:gd name="T68" fmla="*/ 2313 w 7820"/>
                <a:gd name="T69" fmla="*/ 607 h 1114"/>
                <a:gd name="T70" fmla="*/ 2354 w 7820"/>
                <a:gd name="T71" fmla="*/ 831 h 1114"/>
                <a:gd name="T72" fmla="*/ 2243 w 7820"/>
                <a:gd name="T73" fmla="*/ 1021 h 1114"/>
                <a:gd name="T74" fmla="*/ 2021 w 7820"/>
                <a:gd name="T75" fmla="*/ 1106 h 1114"/>
                <a:gd name="T76" fmla="*/ 1738 w 7820"/>
                <a:gd name="T77" fmla="*/ 1093 h 1114"/>
                <a:gd name="T78" fmla="*/ 1516 w 7820"/>
                <a:gd name="T79" fmla="*/ 956 h 1114"/>
                <a:gd name="T80" fmla="*/ 1666 w 7820"/>
                <a:gd name="T81" fmla="*/ 837 h 1114"/>
                <a:gd name="T82" fmla="*/ 1836 w 7820"/>
                <a:gd name="T83" fmla="*/ 929 h 1114"/>
                <a:gd name="T84" fmla="*/ 2026 w 7820"/>
                <a:gd name="T85" fmla="*/ 924 h 1114"/>
                <a:gd name="T86" fmla="*/ 2148 w 7820"/>
                <a:gd name="T87" fmla="*/ 839 h 1114"/>
                <a:gd name="T88" fmla="*/ 2129 w 7820"/>
                <a:gd name="T89" fmla="*/ 697 h 1114"/>
                <a:gd name="T90" fmla="*/ 1963 w 7820"/>
                <a:gd name="T91" fmla="*/ 630 h 1114"/>
                <a:gd name="T92" fmla="*/ 1743 w 7820"/>
                <a:gd name="T93" fmla="*/ 591 h 1114"/>
                <a:gd name="T94" fmla="*/ 1572 w 7820"/>
                <a:gd name="T95" fmla="*/ 496 h 1114"/>
                <a:gd name="T96" fmla="*/ 1505 w 7820"/>
                <a:gd name="T97" fmla="*/ 306 h 1114"/>
                <a:gd name="T98" fmla="*/ 1587 w 7820"/>
                <a:gd name="T99" fmla="*/ 111 h 1114"/>
                <a:gd name="T100" fmla="*/ 1778 w 7820"/>
                <a:gd name="T101" fmla="*/ 15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20" h="1114">
                  <a:moveTo>
                    <a:pt x="4932" y="37"/>
                  </a:moveTo>
                  <a:lnTo>
                    <a:pt x="5128" y="37"/>
                  </a:lnTo>
                  <a:lnTo>
                    <a:pt x="5128" y="639"/>
                  </a:lnTo>
                  <a:lnTo>
                    <a:pt x="5132" y="692"/>
                  </a:lnTo>
                  <a:lnTo>
                    <a:pt x="5141" y="742"/>
                  </a:lnTo>
                  <a:lnTo>
                    <a:pt x="5156" y="786"/>
                  </a:lnTo>
                  <a:lnTo>
                    <a:pt x="5177" y="823"/>
                  </a:lnTo>
                  <a:lnTo>
                    <a:pt x="5202" y="855"/>
                  </a:lnTo>
                  <a:lnTo>
                    <a:pt x="5233" y="881"/>
                  </a:lnTo>
                  <a:lnTo>
                    <a:pt x="5268" y="902"/>
                  </a:lnTo>
                  <a:lnTo>
                    <a:pt x="5309" y="916"/>
                  </a:lnTo>
                  <a:lnTo>
                    <a:pt x="5352" y="926"/>
                  </a:lnTo>
                  <a:lnTo>
                    <a:pt x="5399" y="929"/>
                  </a:lnTo>
                  <a:lnTo>
                    <a:pt x="5447" y="926"/>
                  </a:lnTo>
                  <a:lnTo>
                    <a:pt x="5489" y="916"/>
                  </a:lnTo>
                  <a:lnTo>
                    <a:pt x="5527" y="900"/>
                  </a:lnTo>
                  <a:lnTo>
                    <a:pt x="5560" y="879"/>
                  </a:lnTo>
                  <a:lnTo>
                    <a:pt x="5589" y="852"/>
                  </a:lnTo>
                  <a:lnTo>
                    <a:pt x="5613" y="820"/>
                  </a:lnTo>
                  <a:lnTo>
                    <a:pt x="5632" y="781"/>
                  </a:lnTo>
                  <a:lnTo>
                    <a:pt x="5645" y="739"/>
                  </a:lnTo>
                  <a:lnTo>
                    <a:pt x="5653" y="691"/>
                  </a:lnTo>
                  <a:lnTo>
                    <a:pt x="5656" y="639"/>
                  </a:lnTo>
                  <a:lnTo>
                    <a:pt x="5656" y="37"/>
                  </a:lnTo>
                  <a:lnTo>
                    <a:pt x="5852" y="37"/>
                  </a:lnTo>
                  <a:lnTo>
                    <a:pt x="5852" y="639"/>
                  </a:lnTo>
                  <a:lnTo>
                    <a:pt x="5849" y="708"/>
                  </a:lnTo>
                  <a:lnTo>
                    <a:pt x="5840" y="771"/>
                  </a:lnTo>
                  <a:lnTo>
                    <a:pt x="5824" y="829"/>
                  </a:lnTo>
                  <a:lnTo>
                    <a:pt x="5803" y="882"/>
                  </a:lnTo>
                  <a:lnTo>
                    <a:pt x="5775" y="931"/>
                  </a:lnTo>
                  <a:lnTo>
                    <a:pt x="5741" y="971"/>
                  </a:lnTo>
                  <a:lnTo>
                    <a:pt x="5704" y="1008"/>
                  </a:lnTo>
                  <a:lnTo>
                    <a:pt x="5663" y="1038"/>
                  </a:lnTo>
                  <a:lnTo>
                    <a:pt x="5618" y="1064"/>
                  </a:lnTo>
                  <a:lnTo>
                    <a:pt x="5568" y="1083"/>
                  </a:lnTo>
                  <a:lnTo>
                    <a:pt x="5515" y="1098"/>
                  </a:lnTo>
                  <a:lnTo>
                    <a:pt x="5458" y="1106"/>
                  </a:lnTo>
                  <a:lnTo>
                    <a:pt x="5399" y="1109"/>
                  </a:lnTo>
                  <a:lnTo>
                    <a:pt x="5344" y="1106"/>
                  </a:lnTo>
                  <a:lnTo>
                    <a:pt x="5293" y="1100"/>
                  </a:lnTo>
                  <a:lnTo>
                    <a:pt x="5243" y="1088"/>
                  </a:lnTo>
                  <a:lnTo>
                    <a:pt x="5196" y="1071"/>
                  </a:lnTo>
                  <a:lnTo>
                    <a:pt x="5151" y="1050"/>
                  </a:lnTo>
                  <a:lnTo>
                    <a:pt x="5109" y="1024"/>
                  </a:lnTo>
                  <a:lnTo>
                    <a:pt x="5070" y="993"/>
                  </a:lnTo>
                  <a:lnTo>
                    <a:pt x="5035" y="956"/>
                  </a:lnTo>
                  <a:lnTo>
                    <a:pt x="5006" y="916"/>
                  </a:lnTo>
                  <a:lnTo>
                    <a:pt x="4980" y="871"/>
                  </a:lnTo>
                  <a:lnTo>
                    <a:pt x="4959" y="820"/>
                  </a:lnTo>
                  <a:lnTo>
                    <a:pt x="4943" y="765"/>
                  </a:lnTo>
                  <a:lnTo>
                    <a:pt x="4935" y="705"/>
                  </a:lnTo>
                  <a:lnTo>
                    <a:pt x="4932" y="639"/>
                  </a:lnTo>
                  <a:lnTo>
                    <a:pt x="4932" y="37"/>
                  </a:lnTo>
                  <a:close/>
                  <a:moveTo>
                    <a:pt x="7035" y="36"/>
                  </a:moveTo>
                  <a:lnTo>
                    <a:pt x="7820" y="36"/>
                  </a:lnTo>
                  <a:lnTo>
                    <a:pt x="7820" y="227"/>
                  </a:lnTo>
                  <a:lnTo>
                    <a:pt x="7231" y="227"/>
                  </a:lnTo>
                  <a:lnTo>
                    <a:pt x="7231" y="470"/>
                  </a:lnTo>
                  <a:lnTo>
                    <a:pt x="7799" y="470"/>
                  </a:lnTo>
                  <a:lnTo>
                    <a:pt x="7799" y="654"/>
                  </a:lnTo>
                  <a:lnTo>
                    <a:pt x="7231" y="654"/>
                  </a:lnTo>
                  <a:lnTo>
                    <a:pt x="7231" y="892"/>
                  </a:lnTo>
                  <a:lnTo>
                    <a:pt x="7820" y="892"/>
                  </a:lnTo>
                  <a:lnTo>
                    <a:pt x="7820" y="1087"/>
                  </a:lnTo>
                  <a:lnTo>
                    <a:pt x="7035" y="1087"/>
                  </a:lnTo>
                  <a:lnTo>
                    <a:pt x="7035" y="36"/>
                  </a:lnTo>
                  <a:close/>
                  <a:moveTo>
                    <a:pt x="6023" y="36"/>
                  </a:moveTo>
                  <a:lnTo>
                    <a:pt x="6200" y="36"/>
                  </a:lnTo>
                  <a:lnTo>
                    <a:pt x="6371" y="36"/>
                  </a:lnTo>
                  <a:lnTo>
                    <a:pt x="6538" y="36"/>
                  </a:lnTo>
                  <a:lnTo>
                    <a:pt x="6709" y="36"/>
                  </a:lnTo>
                  <a:lnTo>
                    <a:pt x="6887" y="36"/>
                  </a:lnTo>
                  <a:lnTo>
                    <a:pt x="6887" y="216"/>
                  </a:lnTo>
                  <a:lnTo>
                    <a:pt x="6554" y="216"/>
                  </a:lnTo>
                  <a:lnTo>
                    <a:pt x="6554" y="1087"/>
                  </a:lnTo>
                  <a:lnTo>
                    <a:pt x="6356" y="1087"/>
                  </a:lnTo>
                  <a:lnTo>
                    <a:pt x="6356" y="216"/>
                  </a:lnTo>
                  <a:lnTo>
                    <a:pt x="6023" y="216"/>
                  </a:lnTo>
                  <a:lnTo>
                    <a:pt x="6023" y="36"/>
                  </a:lnTo>
                  <a:close/>
                  <a:moveTo>
                    <a:pt x="3883" y="36"/>
                  </a:moveTo>
                  <a:lnTo>
                    <a:pt x="4060" y="36"/>
                  </a:lnTo>
                  <a:lnTo>
                    <a:pt x="4231" y="36"/>
                  </a:lnTo>
                  <a:lnTo>
                    <a:pt x="4399" y="36"/>
                  </a:lnTo>
                  <a:lnTo>
                    <a:pt x="4570" y="36"/>
                  </a:lnTo>
                  <a:lnTo>
                    <a:pt x="4747" y="36"/>
                  </a:lnTo>
                  <a:lnTo>
                    <a:pt x="4747" y="216"/>
                  </a:lnTo>
                  <a:lnTo>
                    <a:pt x="4414" y="216"/>
                  </a:lnTo>
                  <a:lnTo>
                    <a:pt x="4414" y="1087"/>
                  </a:lnTo>
                  <a:lnTo>
                    <a:pt x="4216" y="1087"/>
                  </a:lnTo>
                  <a:lnTo>
                    <a:pt x="4216" y="216"/>
                  </a:lnTo>
                  <a:lnTo>
                    <a:pt x="3883" y="216"/>
                  </a:lnTo>
                  <a:lnTo>
                    <a:pt x="3883" y="36"/>
                  </a:lnTo>
                  <a:close/>
                  <a:moveTo>
                    <a:pt x="3500" y="36"/>
                  </a:moveTo>
                  <a:lnTo>
                    <a:pt x="3696" y="36"/>
                  </a:lnTo>
                  <a:lnTo>
                    <a:pt x="3696" y="1087"/>
                  </a:lnTo>
                  <a:lnTo>
                    <a:pt x="3500" y="1087"/>
                  </a:lnTo>
                  <a:lnTo>
                    <a:pt x="3500" y="36"/>
                  </a:lnTo>
                  <a:close/>
                  <a:moveTo>
                    <a:pt x="2483" y="36"/>
                  </a:moveTo>
                  <a:lnTo>
                    <a:pt x="2660" y="36"/>
                  </a:lnTo>
                  <a:lnTo>
                    <a:pt x="2831" y="36"/>
                  </a:lnTo>
                  <a:lnTo>
                    <a:pt x="2998" y="36"/>
                  </a:lnTo>
                  <a:lnTo>
                    <a:pt x="3169" y="36"/>
                  </a:lnTo>
                  <a:lnTo>
                    <a:pt x="3347" y="36"/>
                  </a:lnTo>
                  <a:lnTo>
                    <a:pt x="3347" y="216"/>
                  </a:lnTo>
                  <a:lnTo>
                    <a:pt x="3014" y="216"/>
                  </a:lnTo>
                  <a:lnTo>
                    <a:pt x="3014" y="1087"/>
                  </a:lnTo>
                  <a:lnTo>
                    <a:pt x="2816" y="1087"/>
                  </a:lnTo>
                  <a:lnTo>
                    <a:pt x="2816" y="216"/>
                  </a:lnTo>
                  <a:lnTo>
                    <a:pt x="2483" y="216"/>
                  </a:lnTo>
                  <a:lnTo>
                    <a:pt x="2483" y="36"/>
                  </a:lnTo>
                  <a:close/>
                  <a:moveTo>
                    <a:pt x="0" y="36"/>
                  </a:moveTo>
                  <a:lnTo>
                    <a:pt x="197" y="36"/>
                  </a:lnTo>
                  <a:lnTo>
                    <a:pt x="197" y="1087"/>
                  </a:lnTo>
                  <a:lnTo>
                    <a:pt x="0" y="1087"/>
                  </a:lnTo>
                  <a:lnTo>
                    <a:pt x="0" y="36"/>
                  </a:lnTo>
                  <a:close/>
                  <a:moveTo>
                    <a:pt x="1086" y="34"/>
                  </a:moveTo>
                  <a:lnTo>
                    <a:pt x="1284" y="34"/>
                  </a:lnTo>
                  <a:lnTo>
                    <a:pt x="1284" y="1087"/>
                  </a:lnTo>
                  <a:lnTo>
                    <a:pt x="1160" y="1087"/>
                  </a:lnTo>
                  <a:lnTo>
                    <a:pt x="1160" y="1088"/>
                  </a:lnTo>
                  <a:lnTo>
                    <a:pt x="609" y="379"/>
                  </a:lnTo>
                  <a:lnTo>
                    <a:pt x="609" y="1087"/>
                  </a:lnTo>
                  <a:lnTo>
                    <a:pt x="411" y="1087"/>
                  </a:lnTo>
                  <a:lnTo>
                    <a:pt x="411" y="36"/>
                  </a:lnTo>
                  <a:lnTo>
                    <a:pt x="571" y="36"/>
                  </a:lnTo>
                  <a:lnTo>
                    <a:pt x="1086" y="688"/>
                  </a:lnTo>
                  <a:lnTo>
                    <a:pt x="1086" y="34"/>
                  </a:lnTo>
                  <a:close/>
                  <a:moveTo>
                    <a:pt x="1912" y="0"/>
                  </a:moveTo>
                  <a:lnTo>
                    <a:pt x="1962" y="2"/>
                  </a:lnTo>
                  <a:lnTo>
                    <a:pt x="2010" y="7"/>
                  </a:lnTo>
                  <a:lnTo>
                    <a:pt x="2058" y="15"/>
                  </a:lnTo>
                  <a:lnTo>
                    <a:pt x="2105" y="26"/>
                  </a:lnTo>
                  <a:lnTo>
                    <a:pt x="2150" y="44"/>
                  </a:lnTo>
                  <a:lnTo>
                    <a:pt x="2192" y="65"/>
                  </a:lnTo>
                  <a:lnTo>
                    <a:pt x="2230" y="92"/>
                  </a:lnTo>
                  <a:lnTo>
                    <a:pt x="2267" y="124"/>
                  </a:lnTo>
                  <a:lnTo>
                    <a:pt x="2298" y="163"/>
                  </a:lnTo>
                  <a:lnTo>
                    <a:pt x="2324" y="208"/>
                  </a:lnTo>
                  <a:lnTo>
                    <a:pt x="2168" y="290"/>
                  </a:lnTo>
                  <a:lnTo>
                    <a:pt x="2144" y="259"/>
                  </a:lnTo>
                  <a:lnTo>
                    <a:pt x="2111" y="232"/>
                  </a:lnTo>
                  <a:lnTo>
                    <a:pt x="2071" y="208"/>
                  </a:lnTo>
                  <a:lnTo>
                    <a:pt x="2024" y="190"/>
                  </a:lnTo>
                  <a:lnTo>
                    <a:pt x="1973" y="177"/>
                  </a:lnTo>
                  <a:lnTo>
                    <a:pt x="1918" y="173"/>
                  </a:lnTo>
                  <a:lnTo>
                    <a:pt x="1872" y="174"/>
                  </a:lnTo>
                  <a:lnTo>
                    <a:pt x="1831" y="181"/>
                  </a:lnTo>
                  <a:lnTo>
                    <a:pt x="1796" y="192"/>
                  </a:lnTo>
                  <a:lnTo>
                    <a:pt x="1767" y="205"/>
                  </a:lnTo>
                  <a:lnTo>
                    <a:pt x="1743" y="222"/>
                  </a:lnTo>
                  <a:lnTo>
                    <a:pt x="1724" y="242"/>
                  </a:lnTo>
                  <a:lnTo>
                    <a:pt x="1711" y="263"/>
                  </a:lnTo>
                  <a:lnTo>
                    <a:pt x="1703" y="287"/>
                  </a:lnTo>
                  <a:lnTo>
                    <a:pt x="1701" y="313"/>
                  </a:lnTo>
                  <a:lnTo>
                    <a:pt x="1704" y="338"/>
                  </a:lnTo>
                  <a:lnTo>
                    <a:pt x="1712" y="359"/>
                  </a:lnTo>
                  <a:lnTo>
                    <a:pt x="1727" y="379"/>
                  </a:lnTo>
                  <a:lnTo>
                    <a:pt x="1746" y="393"/>
                  </a:lnTo>
                  <a:lnTo>
                    <a:pt x="1770" y="408"/>
                  </a:lnTo>
                  <a:lnTo>
                    <a:pt x="1798" y="417"/>
                  </a:lnTo>
                  <a:lnTo>
                    <a:pt x="1828" y="427"/>
                  </a:lnTo>
                  <a:lnTo>
                    <a:pt x="1862" y="433"/>
                  </a:lnTo>
                  <a:lnTo>
                    <a:pt x="1897" y="440"/>
                  </a:lnTo>
                  <a:lnTo>
                    <a:pt x="1934" y="445"/>
                  </a:lnTo>
                  <a:lnTo>
                    <a:pt x="1981" y="451"/>
                  </a:lnTo>
                  <a:lnTo>
                    <a:pt x="2026" y="457"/>
                  </a:lnTo>
                  <a:lnTo>
                    <a:pt x="2071" y="467"/>
                  </a:lnTo>
                  <a:lnTo>
                    <a:pt x="2115" y="478"/>
                  </a:lnTo>
                  <a:lnTo>
                    <a:pt x="2155" y="491"/>
                  </a:lnTo>
                  <a:lnTo>
                    <a:pt x="2193" y="509"/>
                  </a:lnTo>
                  <a:lnTo>
                    <a:pt x="2229" y="528"/>
                  </a:lnTo>
                  <a:lnTo>
                    <a:pt x="2259" y="551"/>
                  </a:lnTo>
                  <a:lnTo>
                    <a:pt x="2288" y="577"/>
                  </a:lnTo>
                  <a:lnTo>
                    <a:pt x="2313" y="607"/>
                  </a:lnTo>
                  <a:lnTo>
                    <a:pt x="2332" y="642"/>
                  </a:lnTo>
                  <a:lnTo>
                    <a:pt x="2346" y="683"/>
                  </a:lnTo>
                  <a:lnTo>
                    <a:pt x="2354" y="728"/>
                  </a:lnTo>
                  <a:lnTo>
                    <a:pt x="2358" y="779"/>
                  </a:lnTo>
                  <a:lnTo>
                    <a:pt x="2354" y="831"/>
                  </a:lnTo>
                  <a:lnTo>
                    <a:pt x="2343" y="877"/>
                  </a:lnTo>
                  <a:lnTo>
                    <a:pt x="2327" y="919"/>
                  </a:lnTo>
                  <a:lnTo>
                    <a:pt x="2304" y="958"/>
                  </a:lnTo>
                  <a:lnTo>
                    <a:pt x="2276" y="992"/>
                  </a:lnTo>
                  <a:lnTo>
                    <a:pt x="2243" y="1021"/>
                  </a:lnTo>
                  <a:lnTo>
                    <a:pt x="2206" y="1046"/>
                  </a:lnTo>
                  <a:lnTo>
                    <a:pt x="2164" y="1067"/>
                  </a:lnTo>
                  <a:lnTo>
                    <a:pt x="2119" y="1083"/>
                  </a:lnTo>
                  <a:lnTo>
                    <a:pt x="2071" y="1096"/>
                  </a:lnTo>
                  <a:lnTo>
                    <a:pt x="2021" y="1106"/>
                  </a:lnTo>
                  <a:lnTo>
                    <a:pt x="1970" y="1111"/>
                  </a:lnTo>
                  <a:lnTo>
                    <a:pt x="1917" y="1114"/>
                  </a:lnTo>
                  <a:lnTo>
                    <a:pt x="1854" y="1111"/>
                  </a:lnTo>
                  <a:lnTo>
                    <a:pt x="1794" y="1104"/>
                  </a:lnTo>
                  <a:lnTo>
                    <a:pt x="1738" y="1093"/>
                  </a:lnTo>
                  <a:lnTo>
                    <a:pt x="1685" y="1077"/>
                  </a:lnTo>
                  <a:lnTo>
                    <a:pt x="1637" y="1056"/>
                  </a:lnTo>
                  <a:lnTo>
                    <a:pt x="1592" y="1029"/>
                  </a:lnTo>
                  <a:lnTo>
                    <a:pt x="1551" y="995"/>
                  </a:lnTo>
                  <a:lnTo>
                    <a:pt x="1516" y="956"/>
                  </a:lnTo>
                  <a:lnTo>
                    <a:pt x="1485" y="910"/>
                  </a:lnTo>
                  <a:lnTo>
                    <a:pt x="1460" y="855"/>
                  </a:lnTo>
                  <a:lnTo>
                    <a:pt x="1624" y="770"/>
                  </a:lnTo>
                  <a:lnTo>
                    <a:pt x="1642" y="805"/>
                  </a:lnTo>
                  <a:lnTo>
                    <a:pt x="1666" y="837"/>
                  </a:lnTo>
                  <a:lnTo>
                    <a:pt x="1693" y="865"/>
                  </a:lnTo>
                  <a:lnTo>
                    <a:pt x="1724" y="887"/>
                  </a:lnTo>
                  <a:lnTo>
                    <a:pt x="1759" y="905"/>
                  </a:lnTo>
                  <a:lnTo>
                    <a:pt x="1796" y="919"/>
                  </a:lnTo>
                  <a:lnTo>
                    <a:pt x="1836" y="929"/>
                  </a:lnTo>
                  <a:lnTo>
                    <a:pt x="1878" y="934"/>
                  </a:lnTo>
                  <a:lnTo>
                    <a:pt x="1920" y="935"/>
                  </a:lnTo>
                  <a:lnTo>
                    <a:pt x="1957" y="935"/>
                  </a:lnTo>
                  <a:lnTo>
                    <a:pt x="1992" y="931"/>
                  </a:lnTo>
                  <a:lnTo>
                    <a:pt x="2026" y="924"/>
                  </a:lnTo>
                  <a:lnTo>
                    <a:pt x="2058" y="913"/>
                  </a:lnTo>
                  <a:lnTo>
                    <a:pt x="2087" y="900"/>
                  </a:lnTo>
                  <a:lnTo>
                    <a:pt x="2111" y="884"/>
                  </a:lnTo>
                  <a:lnTo>
                    <a:pt x="2132" y="863"/>
                  </a:lnTo>
                  <a:lnTo>
                    <a:pt x="2148" y="839"/>
                  </a:lnTo>
                  <a:lnTo>
                    <a:pt x="2158" y="811"/>
                  </a:lnTo>
                  <a:lnTo>
                    <a:pt x="2161" y="779"/>
                  </a:lnTo>
                  <a:lnTo>
                    <a:pt x="2156" y="747"/>
                  </a:lnTo>
                  <a:lnTo>
                    <a:pt x="2147" y="721"/>
                  </a:lnTo>
                  <a:lnTo>
                    <a:pt x="2129" y="697"/>
                  </a:lnTo>
                  <a:lnTo>
                    <a:pt x="2105" y="678"/>
                  </a:lnTo>
                  <a:lnTo>
                    <a:pt x="2076" y="662"/>
                  </a:lnTo>
                  <a:lnTo>
                    <a:pt x="2042" y="649"/>
                  </a:lnTo>
                  <a:lnTo>
                    <a:pt x="2005" y="638"/>
                  </a:lnTo>
                  <a:lnTo>
                    <a:pt x="1963" y="630"/>
                  </a:lnTo>
                  <a:lnTo>
                    <a:pt x="1918" y="625"/>
                  </a:lnTo>
                  <a:lnTo>
                    <a:pt x="1872" y="618"/>
                  </a:lnTo>
                  <a:lnTo>
                    <a:pt x="1828" y="610"/>
                  </a:lnTo>
                  <a:lnTo>
                    <a:pt x="1785" y="602"/>
                  </a:lnTo>
                  <a:lnTo>
                    <a:pt x="1743" y="591"/>
                  </a:lnTo>
                  <a:lnTo>
                    <a:pt x="1703" y="578"/>
                  </a:lnTo>
                  <a:lnTo>
                    <a:pt x="1666" y="562"/>
                  </a:lnTo>
                  <a:lnTo>
                    <a:pt x="1632" y="544"/>
                  </a:lnTo>
                  <a:lnTo>
                    <a:pt x="1600" y="522"/>
                  </a:lnTo>
                  <a:lnTo>
                    <a:pt x="1572" y="496"/>
                  </a:lnTo>
                  <a:lnTo>
                    <a:pt x="1550" y="467"/>
                  </a:lnTo>
                  <a:lnTo>
                    <a:pt x="1531" y="435"/>
                  </a:lnTo>
                  <a:lnTo>
                    <a:pt x="1518" y="396"/>
                  </a:lnTo>
                  <a:lnTo>
                    <a:pt x="1508" y="354"/>
                  </a:lnTo>
                  <a:lnTo>
                    <a:pt x="1505" y="306"/>
                  </a:lnTo>
                  <a:lnTo>
                    <a:pt x="1510" y="258"/>
                  </a:lnTo>
                  <a:lnTo>
                    <a:pt x="1519" y="216"/>
                  </a:lnTo>
                  <a:lnTo>
                    <a:pt x="1537" y="176"/>
                  </a:lnTo>
                  <a:lnTo>
                    <a:pt x="1559" y="142"/>
                  </a:lnTo>
                  <a:lnTo>
                    <a:pt x="1587" y="111"/>
                  </a:lnTo>
                  <a:lnTo>
                    <a:pt x="1619" y="84"/>
                  </a:lnTo>
                  <a:lnTo>
                    <a:pt x="1654" y="62"/>
                  </a:lnTo>
                  <a:lnTo>
                    <a:pt x="1693" y="42"/>
                  </a:lnTo>
                  <a:lnTo>
                    <a:pt x="1735" y="28"/>
                  </a:lnTo>
                  <a:lnTo>
                    <a:pt x="1778" y="15"/>
                  </a:lnTo>
                  <a:lnTo>
                    <a:pt x="1822" y="7"/>
                  </a:lnTo>
                  <a:lnTo>
                    <a:pt x="1867" y="2"/>
                  </a:lnTo>
                  <a:lnTo>
                    <a:pt x="19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F7D055B4-168E-AF41-9DC8-20FAFDA7021F}"/>
                </a:ext>
              </a:extLst>
            </p:cNvPr>
            <p:cNvSpPr>
              <a:spLocks noEditPoints="1"/>
            </p:cNvSpPr>
            <p:nvPr/>
          </p:nvSpPr>
          <p:spPr bwMode="auto">
            <a:xfrm>
              <a:off x="3916363" y="2605088"/>
              <a:ext cx="6197600" cy="1982788"/>
            </a:xfrm>
            <a:custGeom>
              <a:avLst/>
              <a:gdLst>
                <a:gd name="T0" fmla="*/ 2669 w 7809"/>
                <a:gd name="T1" fmla="*/ 1588 h 2497"/>
                <a:gd name="T2" fmla="*/ 3133 w 7809"/>
                <a:gd name="T3" fmla="*/ 527 h 2497"/>
                <a:gd name="T4" fmla="*/ 6069 w 7809"/>
                <a:gd name="T5" fmla="*/ 1239 h 2497"/>
                <a:gd name="T6" fmla="*/ 6848 w 7809"/>
                <a:gd name="T7" fmla="*/ 1237 h 2497"/>
                <a:gd name="T8" fmla="*/ 6956 w 7809"/>
                <a:gd name="T9" fmla="*/ 1215 h 2497"/>
                <a:gd name="T10" fmla="*/ 7043 w 7809"/>
                <a:gd name="T11" fmla="*/ 1173 h 2497"/>
                <a:gd name="T12" fmla="*/ 7112 w 7809"/>
                <a:gd name="T13" fmla="*/ 1115 h 2497"/>
                <a:gd name="T14" fmla="*/ 7162 w 7809"/>
                <a:gd name="T15" fmla="*/ 1046 h 2497"/>
                <a:gd name="T16" fmla="*/ 7196 w 7809"/>
                <a:gd name="T17" fmla="*/ 967 h 2497"/>
                <a:gd name="T18" fmla="*/ 7212 w 7809"/>
                <a:gd name="T19" fmla="*/ 883 h 2497"/>
                <a:gd name="T20" fmla="*/ 7212 w 7809"/>
                <a:gd name="T21" fmla="*/ 798 h 2497"/>
                <a:gd name="T22" fmla="*/ 7196 w 7809"/>
                <a:gd name="T23" fmla="*/ 714 h 2497"/>
                <a:gd name="T24" fmla="*/ 7162 w 7809"/>
                <a:gd name="T25" fmla="*/ 635 h 2497"/>
                <a:gd name="T26" fmla="*/ 7110 w 7809"/>
                <a:gd name="T27" fmla="*/ 566 h 2497"/>
                <a:gd name="T28" fmla="*/ 7041 w 7809"/>
                <a:gd name="T29" fmla="*/ 508 h 2497"/>
                <a:gd name="T30" fmla="*/ 6954 w 7809"/>
                <a:gd name="T31" fmla="*/ 466 h 2497"/>
                <a:gd name="T32" fmla="*/ 6847 w 7809"/>
                <a:gd name="T33" fmla="*/ 444 h 2497"/>
                <a:gd name="T34" fmla="*/ 6069 w 7809"/>
                <a:gd name="T35" fmla="*/ 442 h 2497"/>
                <a:gd name="T36" fmla="*/ 1791 w 7809"/>
                <a:gd name="T37" fmla="*/ 6 h 2497"/>
                <a:gd name="T38" fmla="*/ 470 w 7809"/>
                <a:gd name="T39" fmla="*/ 460 h 2497"/>
                <a:gd name="T40" fmla="*/ 1720 w 7809"/>
                <a:gd name="T41" fmla="*/ 1139 h 2497"/>
                <a:gd name="T42" fmla="*/ 470 w 7809"/>
                <a:gd name="T43" fmla="*/ 1575 h 2497"/>
                <a:gd name="T44" fmla="*/ 0 w 7809"/>
                <a:gd name="T45" fmla="*/ 2497 h 2497"/>
                <a:gd name="T46" fmla="*/ 4764 w 7809"/>
                <a:gd name="T47" fmla="*/ 3 h 2497"/>
                <a:gd name="T48" fmla="*/ 5231 w 7809"/>
                <a:gd name="T49" fmla="*/ 2497 h 2497"/>
                <a:gd name="T50" fmla="*/ 4764 w 7809"/>
                <a:gd name="T51" fmla="*/ 3 h 2497"/>
                <a:gd name="T52" fmla="*/ 3390 w 7809"/>
                <a:gd name="T53" fmla="*/ 3 h 2497"/>
                <a:gd name="T54" fmla="*/ 3995 w 7809"/>
                <a:gd name="T55" fmla="*/ 2497 h 2497"/>
                <a:gd name="T56" fmla="*/ 2481 w 7809"/>
                <a:gd name="T57" fmla="*/ 2027 h 2497"/>
                <a:gd name="T58" fmla="*/ 1759 w 7809"/>
                <a:gd name="T59" fmla="*/ 2497 h 2497"/>
                <a:gd name="T60" fmla="*/ 5599 w 7809"/>
                <a:gd name="T61" fmla="*/ 0 h 2497"/>
                <a:gd name="T62" fmla="*/ 6785 w 7809"/>
                <a:gd name="T63" fmla="*/ 3 h 2497"/>
                <a:gd name="T64" fmla="*/ 6972 w 7809"/>
                <a:gd name="T65" fmla="*/ 19 h 2497"/>
                <a:gd name="T66" fmla="*/ 7136 w 7809"/>
                <a:gd name="T67" fmla="*/ 59 h 2497"/>
                <a:gd name="T68" fmla="*/ 7279 w 7809"/>
                <a:gd name="T69" fmla="*/ 123 h 2497"/>
                <a:gd name="T70" fmla="*/ 7402 w 7809"/>
                <a:gd name="T71" fmla="*/ 207 h 2497"/>
                <a:gd name="T72" fmla="*/ 7503 w 7809"/>
                <a:gd name="T73" fmla="*/ 309 h 2497"/>
                <a:gd name="T74" fmla="*/ 7582 w 7809"/>
                <a:gd name="T75" fmla="*/ 424 h 2497"/>
                <a:gd name="T76" fmla="*/ 7638 w 7809"/>
                <a:gd name="T77" fmla="*/ 552 h 2497"/>
                <a:gd name="T78" fmla="*/ 7672 w 7809"/>
                <a:gd name="T79" fmla="*/ 688 h 2497"/>
                <a:gd name="T80" fmla="*/ 7683 w 7809"/>
                <a:gd name="T81" fmla="*/ 830 h 2497"/>
                <a:gd name="T82" fmla="*/ 7677 w 7809"/>
                <a:gd name="T83" fmla="*/ 951 h 2497"/>
                <a:gd name="T84" fmla="*/ 7656 w 7809"/>
                <a:gd name="T85" fmla="*/ 1068 h 2497"/>
                <a:gd name="T86" fmla="*/ 7619 w 7809"/>
                <a:gd name="T87" fmla="*/ 1182 h 2497"/>
                <a:gd name="T88" fmla="*/ 7563 w 7809"/>
                <a:gd name="T89" fmla="*/ 1289 h 2497"/>
                <a:gd name="T90" fmla="*/ 7489 w 7809"/>
                <a:gd name="T91" fmla="*/ 1385 h 2497"/>
                <a:gd name="T92" fmla="*/ 7394 w 7809"/>
                <a:gd name="T93" fmla="*/ 1470 h 2497"/>
                <a:gd name="T94" fmla="*/ 7275 w 7809"/>
                <a:gd name="T95" fmla="*/ 1541 h 2497"/>
                <a:gd name="T96" fmla="*/ 7133 w 7809"/>
                <a:gd name="T97" fmla="*/ 1594 h 2497"/>
                <a:gd name="T98" fmla="*/ 7809 w 7809"/>
                <a:gd name="T99" fmla="*/ 2465 h 2497"/>
                <a:gd name="T100" fmla="*/ 7249 w 7809"/>
                <a:gd name="T101" fmla="*/ 2497 h 2497"/>
                <a:gd name="T102" fmla="*/ 6069 w 7809"/>
                <a:gd name="T103" fmla="*/ 1663 h 2497"/>
                <a:gd name="T104" fmla="*/ 5599 w 7809"/>
                <a:gd name="T105" fmla="*/ 2497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9" h="2497">
                  <a:moveTo>
                    <a:pt x="3133" y="527"/>
                  </a:moveTo>
                  <a:lnTo>
                    <a:pt x="2669" y="1588"/>
                  </a:lnTo>
                  <a:lnTo>
                    <a:pt x="3596" y="1588"/>
                  </a:lnTo>
                  <a:lnTo>
                    <a:pt x="3133" y="527"/>
                  </a:lnTo>
                  <a:close/>
                  <a:moveTo>
                    <a:pt x="6069" y="442"/>
                  </a:moveTo>
                  <a:lnTo>
                    <a:pt x="6069" y="1239"/>
                  </a:lnTo>
                  <a:lnTo>
                    <a:pt x="6785" y="1239"/>
                  </a:lnTo>
                  <a:lnTo>
                    <a:pt x="6848" y="1237"/>
                  </a:lnTo>
                  <a:lnTo>
                    <a:pt x="6904" y="1227"/>
                  </a:lnTo>
                  <a:lnTo>
                    <a:pt x="6956" y="1215"/>
                  </a:lnTo>
                  <a:lnTo>
                    <a:pt x="7001" y="1195"/>
                  </a:lnTo>
                  <a:lnTo>
                    <a:pt x="7043" y="1173"/>
                  </a:lnTo>
                  <a:lnTo>
                    <a:pt x="7080" y="1145"/>
                  </a:lnTo>
                  <a:lnTo>
                    <a:pt x="7112" y="1115"/>
                  </a:lnTo>
                  <a:lnTo>
                    <a:pt x="7139" y="1081"/>
                  </a:lnTo>
                  <a:lnTo>
                    <a:pt x="7162" y="1046"/>
                  </a:lnTo>
                  <a:lnTo>
                    <a:pt x="7181" y="1007"/>
                  </a:lnTo>
                  <a:lnTo>
                    <a:pt x="7196" y="967"/>
                  </a:lnTo>
                  <a:lnTo>
                    <a:pt x="7205" y="925"/>
                  </a:lnTo>
                  <a:lnTo>
                    <a:pt x="7212" y="883"/>
                  </a:lnTo>
                  <a:lnTo>
                    <a:pt x="7213" y="840"/>
                  </a:lnTo>
                  <a:lnTo>
                    <a:pt x="7212" y="798"/>
                  </a:lnTo>
                  <a:lnTo>
                    <a:pt x="7205" y="756"/>
                  </a:lnTo>
                  <a:lnTo>
                    <a:pt x="7196" y="714"/>
                  </a:lnTo>
                  <a:lnTo>
                    <a:pt x="7181" y="674"/>
                  </a:lnTo>
                  <a:lnTo>
                    <a:pt x="7162" y="635"/>
                  </a:lnTo>
                  <a:lnTo>
                    <a:pt x="7138" y="600"/>
                  </a:lnTo>
                  <a:lnTo>
                    <a:pt x="7110" y="566"/>
                  </a:lnTo>
                  <a:lnTo>
                    <a:pt x="7078" y="535"/>
                  </a:lnTo>
                  <a:lnTo>
                    <a:pt x="7041" y="508"/>
                  </a:lnTo>
                  <a:lnTo>
                    <a:pt x="6999" y="486"/>
                  </a:lnTo>
                  <a:lnTo>
                    <a:pt x="6954" y="466"/>
                  </a:lnTo>
                  <a:lnTo>
                    <a:pt x="6903" y="453"/>
                  </a:lnTo>
                  <a:lnTo>
                    <a:pt x="6847" y="444"/>
                  </a:lnTo>
                  <a:lnTo>
                    <a:pt x="6785" y="442"/>
                  </a:lnTo>
                  <a:lnTo>
                    <a:pt x="6069" y="442"/>
                  </a:lnTo>
                  <a:close/>
                  <a:moveTo>
                    <a:pt x="0" y="6"/>
                  </a:moveTo>
                  <a:lnTo>
                    <a:pt x="1791" y="6"/>
                  </a:lnTo>
                  <a:lnTo>
                    <a:pt x="1791" y="460"/>
                  </a:lnTo>
                  <a:lnTo>
                    <a:pt x="470" y="460"/>
                  </a:lnTo>
                  <a:lnTo>
                    <a:pt x="470" y="1139"/>
                  </a:lnTo>
                  <a:lnTo>
                    <a:pt x="1720" y="1139"/>
                  </a:lnTo>
                  <a:lnTo>
                    <a:pt x="1720" y="1575"/>
                  </a:lnTo>
                  <a:lnTo>
                    <a:pt x="470" y="1575"/>
                  </a:lnTo>
                  <a:lnTo>
                    <a:pt x="470" y="2497"/>
                  </a:lnTo>
                  <a:lnTo>
                    <a:pt x="0" y="2497"/>
                  </a:lnTo>
                  <a:lnTo>
                    <a:pt x="0" y="6"/>
                  </a:lnTo>
                  <a:close/>
                  <a:moveTo>
                    <a:pt x="4764" y="3"/>
                  </a:moveTo>
                  <a:lnTo>
                    <a:pt x="5231" y="3"/>
                  </a:lnTo>
                  <a:lnTo>
                    <a:pt x="5231" y="2497"/>
                  </a:lnTo>
                  <a:lnTo>
                    <a:pt x="4764" y="2497"/>
                  </a:lnTo>
                  <a:lnTo>
                    <a:pt x="4764" y="3"/>
                  </a:lnTo>
                  <a:close/>
                  <a:moveTo>
                    <a:pt x="2877" y="3"/>
                  </a:moveTo>
                  <a:lnTo>
                    <a:pt x="3390" y="3"/>
                  </a:lnTo>
                  <a:lnTo>
                    <a:pt x="4509" y="2497"/>
                  </a:lnTo>
                  <a:lnTo>
                    <a:pt x="3995" y="2497"/>
                  </a:lnTo>
                  <a:lnTo>
                    <a:pt x="3786" y="2027"/>
                  </a:lnTo>
                  <a:lnTo>
                    <a:pt x="2481" y="2027"/>
                  </a:lnTo>
                  <a:lnTo>
                    <a:pt x="2267" y="2497"/>
                  </a:lnTo>
                  <a:lnTo>
                    <a:pt x="1759" y="2497"/>
                  </a:lnTo>
                  <a:lnTo>
                    <a:pt x="2877" y="3"/>
                  </a:lnTo>
                  <a:close/>
                  <a:moveTo>
                    <a:pt x="5599" y="0"/>
                  </a:moveTo>
                  <a:lnTo>
                    <a:pt x="6193" y="1"/>
                  </a:lnTo>
                  <a:lnTo>
                    <a:pt x="6785" y="3"/>
                  </a:lnTo>
                  <a:lnTo>
                    <a:pt x="6882" y="8"/>
                  </a:lnTo>
                  <a:lnTo>
                    <a:pt x="6972" y="19"/>
                  </a:lnTo>
                  <a:lnTo>
                    <a:pt x="7057" y="35"/>
                  </a:lnTo>
                  <a:lnTo>
                    <a:pt x="7136" y="59"/>
                  </a:lnTo>
                  <a:lnTo>
                    <a:pt x="7210" y="88"/>
                  </a:lnTo>
                  <a:lnTo>
                    <a:pt x="7279" y="123"/>
                  </a:lnTo>
                  <a:lnTo>
                    <a:pt x="7344" y="162"/>
                  </a:lnTo>
                  <a:lnTo>
                    <a:pt x="7402" y="207"/>
                  </a:lnTo>
                  <a:lnTo>
                    <a:pt x="7455" y="255"/>
                  </a:lnTo>
                  <a:lnTo>
                    <a:pt x="7503" y="309"/>
                  </a:lnTo>
                  <a:lnTo>
                    <a:pt x="7545" y="365"/>
                  </a:lnTo>
                  <a:lnTo>
                    <a:pt x="7582" y="424"/>
                  </a:lnTo>
                  <a:lnTo>
                    <a:pt x="7612" y="487"/>
                  </a:lnTo>
                  <a:lnTo>
                    <a:pt x="7638" y="552"/>
                  </a:lnTo>
                  <a:lnTo>
                    <a:pt x="7657" y="619"/>
                  </a:lnTo>
                  <a:lnTo>
                    <a:pt x="7672" y="688"/>
                  </a:lnTo>
                  <a:lnTo>
                    <a:pt x="7682" y="757"/>
                  </a:lnTo>
                  <a:lnTo>
                    <a:pt x="7683" y="830"/>
                  </a:lnTo>
                  <a:lnTo>
                    <a:pt x="7682" y="889"/>
                  </a:lnTo>
                  <a:lnTo>
                    <a:pt x="7677" y="951"/>
                  </a:lnTo>
                  <a:lnTo>
                    <a:pt x="7669" y="1010"/>
                  </a:lnTo>
                  <a:lnTo>
                    <a:pt x="7656" y="1068"/>
                  </a:lnTo>
                  <a:lnTo>
                    <a:pt x="7638" y="1126"/>
                  </a:lnTo>
                  <a:lnTo>
                    <a:pt x="7619" y="1182"/>
                  </a:lnTo>
                  <a:lnTo>
                    <a:pt x="7593" y="1237"/>
                  </a:lnTo>
                  <a:lnTo>
                    <a:pt x="7563" y="1289"/>
                  </a:lnTo>
                  <a:lnTo>
                    <a:pt x="7529" y="1338"/>
                  </a:lnTo>
                  <a:lnTo>
                    <a:pt x="7489" y="1385"/>
                  </a:lnTo>
                  <a:lnTo>
                    <a:pt x="7443" y="1430"/>
                  </a:lnTo>
                  <a:lnTo>
                    <a:pt x="7394" y="1470"/>
                  </a:lnTo>
                  <a:lnTo>
                    <a:pt x="7337" y="1507"/>
                  </a:lnTo>
                  <a:lnTo>
                    <a:pt x="7275" y="1541"/>
                  </a:lnTo>
                  <a:lnTo>
                    <a:pt x="7207" y="1570"/>
                  </a:lnTo>
                  <a:lnTo>
                    <a:pt x="7133" y="1594"/>
                  </a:lnTo>
                  <a:lnTo>
                    <a:pt x="7052" y="1614"/>
                  </a:lnTo>
                  <a:lnTo>
                    <a:pt x="7809" y="2465"/>
                  </a:lnTo>
                  <a:lnTo>
                    <a:pt x="7809" y="2497"/>
                  </a:lnTo>
                  <a:lnTo>
                    <a:pt x="7249" y="2497"/>
                  </a:lnTo>
                  <a:lnTo>
                    <a:pt x="6523" y="1663"/>
                  </a:lnTo>
                  <a:lnTo>
                    <a:pt x="6069" y="1663"/>
                  </a:lnTo>
                  <a:lnTo>
                    <a:pt x="6069" y="2497"/>
                  </a:lnTo>
                  <a:lnTo>
                    <a:pt x="5599" y="2497"/>
                  </a:lnTo>
                  <a:lnTo>
                    <a:pt x="559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D824D2BF-266C-B448-87A2-01D2B2D47EA5}"/>
                </a:ext>
              </a:extLst>
            </p:cNvPr>
            <p:cNvSpPr>
              <a:spLocks noEditPoints="1"/>
            </p:cNvSpPr>
            <p:nvPr/>
          </p:nvSpPr>
          <p:spPr bwMode="auto">
            <a:xfrm>
              <a:off x="1849437" y="2632075"/>
              <a:ext cx="1870075" cy="2974975"/>
            </a:xfrm>
            <a:custGeom>
              <a:avLst/>
              <a:gdLst>
                <a:gd name="T0" fmla="*/ 779 w 2356"/>
                <a:gd name="T1" fmla="*/ 926 h 3748"/>
                <a:gd name="T2" fmla="*/ 919 w 2356"/>
                <a:gd name="T3" fmla="*/ 1238 h 3748"/>
                <a:gd name="T4" fmla="*/ 499 w 2356"/>
                <a:gd name="T5" fmla="*/ 1420 h 3748"/>
                <a:gd name="T6" fmla="*/ 475 w 2356"/>
                <a:gd name="T7" fmla="*/ 1421 h 3748"/>
                <a:gd name="T8" fmla="*/ 361 w 2356"/>
                <a:gd name="T9" fmla="*/ 1595 h 3748"/>
                <a:gd name="T10" fmla="*/ 475 w 2356"/>
                <a:gd name="T11" fmla="*/ 1896 h 3748"/>
                <a:gd name="T12" fmla="*/ 295 w 2356"/>
                <a:gd name="T13" fmla="*/ 2052 h 3748"/>
                <a:gd name="T14" fmla="*/ 274 w 2356"/>
                <a:gd name="T15" fmla="*/ 2245 h 3748"/>
                <a:gd name="T16" fmla="*/ 169 w 2356"/>
                <a:gd name="T17" fmla="*/ 2516 h 3748"/>
                <a:gd name="T18" fmla="*/ 428 w 2356"/>
                <a:gd name="T19" fmla="*/ 2265 h 3748"/>
                <a:gd name="T20" fmla="*/ 317 w 2356"/>
                <a:gd name="T21" fmla="*/ 2120 h 3748"/>
                <a:gd name="T22" fmla="*/ 673 w 2356"/>
                <a:gd name="T23" fmla="*/ 2294 h 3748"/>
                <a:gd name="T24" fmla="*/ 547 w 2356"/>
                <a:gd name="T25" fmla="*/ 2590 h 3748"/>
                <a:gd name="T26" fmla="*/ 861 w 2356"/>
                <a:gd name="T27" fmla="*/ 2318 h 3748"/>
                <a:gd name="T28" fmla="*/ 726 w 2356"/>
                <a:gd name="T29" fmla="*/ 2084 h 3748"/>
                <a:gd name="T30" fmla="*/ 699 w 2356"/>
                <a:gd name="T31" fmla="*/ 2083 h 3748"/>
                <a:gd name="T32" fmla="*/ 673 w 2356"/>
                <a:gd name="T33" fmla="*/ 2081 h 3748"/>
                <a:gd name="T34" fmla="*/ 523 w 2356"/>
                <a:gd name="T35" fmla="*/ 1898 h 3748"/>
                <a:gd name="T36" fmla="*/ 647 w 2356"/>
                <a:gd name="T37" fmla="*/ 1585 h 3748"/>
                <a:gd name="T38" fmla="*/ 523 w 2356"/>
                <a:gd name="T39" fmla="*/ 1486 h 3748"/>
                <a:gd name="T40" fmla="*/ 1465 w 2356"/>
                <a:gd name="T41" fmla="*/ 1555 h 3748"/>
                <a:gd name="T42" fmla="*/ 1292 w 2356"/>
                <a:gd name="T43" fmla="*/ 1927 h 3748"/>
                <a:gd name="T44" fmla="*/ 1465 w 2356"/>
                <a:gd name="T45" fmla="*/ 2141 h 3748"/>
                <a:gd name="T46" fmla="*/ 1193 w 2356"/>
                <a:gd name="T47" fmla="*/ 2121 h 3748"/>
                <a:gd name="T48" fmla="*/ 1161 w 2356"/>
                <a:gd name="T49" fmla="*/ 2355 h 3748"/>
                <a:gd name="T50" fmla="*/ 1006 w 2356"/>
                <a:gd name="T51" fmla="*/ 2680 h 3748"/>
                <a:gd name="T52" fmla="*/ 1394 w 2356"/>
                <a:gd name="T53" fmla="*/ 2384 h 3748"/>
                <a:gd name="T54" fmla="*/ 1225 w 2356"/>
                <a:gd name="T55" fmla="*/ 2203 h 3748"/>
                <a:gd name="T56" fmla="*/ 1769 w 2356"/>
                <a:gd name="T57" fmla="*/ 2430 h 3748"/>
                <a:gd name="T58" fmla="*/ 1576 w 2356"/>
                <a:gd name="T59" fmla="*/ 2791 h 3748"/>
                <a:gd name="T60" fmla="*/ 2066 w 2356"/>
                <a:gd name="T61" fmla="*/ 2467 h 3748"/>
                <a:gd name="T62" fmla="*/ 1851 w 2356"/>
                <a:gd name="T63" fmla="*/ 2171 h 3748"/>
                <a:gd name="T64" fmla="*/ 1769 w 2356"/>
                <a:gd name="T65" fmla="*/ 2165 h 3748"/>
                <a:gd name="T66" fmla="*/ 1539 w 2356"/>
                <a:gd name="T67" fmla="*/ 1935 h 3748"/>
                <a:gd name="T68" fmla="*/ 1730 w 2356"/>
                <a:gd name="T69" fmla="*/ 1545 h 3748"/>
                <a:gd name="T70" fmla="*/ 1539 w 2356"/>
                <a:gd name="T71" fmla="*/ 1341 h 3748"/>
                <a:gd name="T72" fmla="*/ 1502 w 2356"/>
                <a:gd name="T73" fmla="*/ 1344 h 3748"/>
                <a:gd name="T74" fmla="*/ 977 w 2356"/>
                <a:gd name="T75" fmla="*/ 1231 h 3748"/>
                <a:gd name="T76" fmla="*/ 1130 w 2356"/>
                <a:gd name="T77" fmla="*/ 863 h 3748"/>
                <a:gd name="T78" fmla="*/ 2356 w 2356"/>
                <a:gd name="T79" fmla="*/ 3748 h 3748"/>
                <a:gd name="T80" fmla="*/ 0 w 2356"/>
                <a:gd name="T81" fmla="*/ 692 h 3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6" h="3748">
                  <a:moveTo>
                    <a:pt x="1130" y="863"/>
                  </a:moveTo>
                  <a:lnTo>
                    <a:pt x="779" y="926"/>
                  </a:lnTo>
                  <a:lnTo>
                    <a:pt x="779" y="1252"/>
                  </a:lnTo>
                  <a:lnTo>
                    <a:pt x="919" y="1238"/>
                  </a:lnTo>
                  <a:lnTo>
                    <a:pt x="919" y="1387"/>
                  </a:lnTo>
                  <a:lnTo>
                    <a:pt x="499" y="1420"/>
                  </a:lnTo>
                  <a:lnTo>
                    <a:pt x="499" y="1420"/>
                  </a:lnTo>
                  <a:lnTo>
                    <a:pt x="475" y="1421"/>
                  </a:lnTo>
                  <a:lnTo>
                    <a:pt x="475" y="1590"/>
                  </a:lnTo>
                  <a:lnTo>
                    <a:pt x="361" y="1595"/>
                  </a:lnTo>
                  <a:lnTo>
                    <a:pt x="361" y="1893"/>
                  </a:lnTo>
                  <a:lnTo>
                    <a:pt x="475" y="1896"/>
                  </a:lnTo>
                  <a:lnTo>
                    <a:pt x="475" y="2067"/>
                  </a:lnTo>
                  <a:lnTo>
                    <a:pt x="295" y="2052"/>
                  </a:lnTo>
                  <a:lnTo>
                    <a:pt x="274" y="2051"/>
                  </a:lnTo>
                  <a:lnTo>
                    <a:pt x="274" y="2245"/>
                  </a:lnTo>
                  <a:lnTo>
                    <a:pt x="169" y="2231"/>
                  </a:lnTo>
                  <a:lnTo>
                    <a:pt x="169" y="2516"/>
                  </a:lnTo>
                  <a:lnTo>
                    <a:pt x="428" y="2565"/>
                  </a:lnTo>
                  <a:lnTo>
                    <a:pt x="428" y="2265"/>
                  </a:lnTo>
                  <a:lnTo>
                    <a:pt x="317" y="2250"/>
                  </a:lnTo>
                  <a:lnTo>
                    <a:pt x="317" y="2120"/>
                  </a:lnTo>
                  <a:lnTo>
                    <a:pt x="673" y="2152"/>
                  </a:lnTo>
                  <a:lnTo>
                    <a:pt x="673" y="2294"/>
                  </a:lnTo>
                  <a:lnTo>
                    <a:pt x="547" y="2279"/>
                  </a:lnTo>
                  <a:lnTo>
                    <a:pt x="547" y="2590"/>
                  </a:lnTo>
                  <a:lnTo>
                    <a:pt x="861" y="2651"/>
                  </a:lnTo>
                  <a:lnTo>
                    <a:pt x="861" y="2318"/>
                  </a:lnTo>
                  <a:lnTo>
                    <a:pt x="726" y="2300"/>
                  </a:lnTo>
                  <a:lnTo>
                    <a:pt x="726" y="2084"/>
                  </a:lnTo>
                  <a:lnTo>
                    <a:pt x="699" y="2083"/>
                  </a:lnTo>
                  <a:lnTo>
                    <a:pt x="699" y="2083"/>
                  </a:lnTo>
                  <a:lnTo>
                    <a:pt x="673" y="2081"/>
                  </a:lnTo>
                  <a:lnTo>
                    <a:pt x="673" y="2081"/>
                  </a:lnTo>
                  <a:lnTo>
                    <a:pt x="523" y="2070"/>
                  </a:lnTo>
                  <a:lnTo>
                    <a:pt x="523" y="1898"/>
                  </a:lnTo>
                  <a:lnTo>
                    <a:pt x="647" y="1902"/>
                  </a:lnTo>
                  <a:lnTo>
                    <a:pt x="647" y="1585"/>
                  </a:lnTo>
                  <a:lnTo>
                    <a:pt x="523" y="1589"/>
                  </a:lnTo>
                  <a:lnTo>
                    <a:pt x="523" y="1486"/>
                  </a:lnTo>
                  <a:lnTo>
                    <a:pt x="1465" y="1429"/>
                  </a:lnTo>
                  <a:lnTo>
                    <a:pt x="1465" y="1555"/>
                  </a:lnTo>
                  <a:lnTo>
                    <a:pt x="1292" y="1561"/>
                  </a:lnTo>
                  <a:lnTo>
                    <a:pt x="1292" y="1927"/>
                  </a:lnTo>
                  <a:lnTo>
                    <a:pt x="1465" y="1931"/>
                  </a:lnTo>
                  <a:lnTo>
                    <a:pt x="1465" y="2141"/>
                  </a:lnTo>
                  <a:lnTo>
                    <a:pt x="1193" y="2121"/>
                  </a:lnTo>
                  <a:lnTo>
                    <a:pt x="1193" y="2121"/>
                  </a:lnTo>
                  <a:lnTo>
                    <a:pt x="1161" y="2118"/>
                  </a:lnTo>
                  <a:lnTo>
                    <a:pt x="1161" y="2355"/>
                  </a:lnTo>
                  <a:lnTo>
                    <a:pt x="1006" y="2335"/>
                  </a:lnTo>
                  <a:lnTo>
                    <a:pt x="1006" y="2680"/>
                  </a:lnTo>
                  <a:lnTo>
                    <a:pt x="1394" y="2755"/>
                  </a:lnTo>
                  <a:lnTo>
                    <a:pt x="1394" y="2384"/>
                  </a:lnTo>
                  <a:lnTo>
                    <a:pt x="1225" y="2363"/>
                  </a:lnTo>
                  <a:lnTo>
                    <a:pt x="1225" y="2203"/>
                  </a:lnTo>
                  <a:lnTo>
                    <a:pt x="1769" y="2253"/>
                  </a:lnTo>
                  <a:lnTo>
                    <a:pt x="1769" y="2430"/>
                  </a:lnTo>
                  <a:lnTo>
                    <a:pt x="1576" y="2406"/>
                  </a:lnTo>
                  <a:lnTo>
                    <a:pt x="1576" y="2791"/>
                  </a:lnTo>
                  <a:lnTo>
                    <a:pt x="2066" y="2887"/>
                  </a:lnTo>
                  <a:lnTo>
                    <a:pt x="2066" y="2467"/>
                  </a:lnTo>
                  <a:lnTo>
                    <a:pt x="1851" y="2440"/>
                  </a:lnTo>
                  <a:lnTo>
                    <a:pt x="1851" y="2171"/>
                  </a:lnTo>
                  <a:lnTo>
                    <a:pt x="1769" y="2165"/>
                  </a:lnTo>
                  <a:lnTo>
                    <a:pt x="1769" y="2165"/>
                  </a:lnTo>
                  <a:lnTo>
                    <a:pt x="1539" y="2147"/>
                  </a:lnTo>
                  <a:lnTo>
                    <a:pt x="1539" y="1935"/>
                  </a:lnTo>
                  <a:lnTo>
                    <a:pt x="1730" y="1941"/>
                  </a:lnTo>
                  <a:lnTo>
                    <a:pt x="1730" y="1545"/>
                  </a:lnTo>
                  <a:lnTo>
                    <a:pt x="1539" y="1553"/>
                  </a:lnTo>
                  <a:lnTo>
                    <a:pt x="1539" y="1341"/>
                  </a:lnTo>
                  <a:lnTo>
                    <a:pt x="1502" y="1344"/>
                  </a:lnTo>
                  <a:lnTo>
                    <a:pt x="1502" y="1344"/>
                  </a:lnTo>
                  <a:lnTo>
                    <a:pt x="977" y="1383"/>
                  </a:lnTo>
                  <a:lnTo>
                    <a:pt x="977" y="1231"/>
                  </a:lnTo>
                  <a:lnTo>
                    <a:pt x="1130" y="1215"/>
                  </a:lnTo>
                  <a:lnTo>
                    <a:pt x="1130" y="863"/>
                  </a:lnTo>
                  <a:close/>
                  <a:moveTo>
                    <a:pt x="2356" y="0"/>
                  </a:moveTo>
                  <a:lnTo>
                    <a:pt x="2356" y="3748"/>
                  </a:lnTo>
                  <a:lnTo>
                    <a:pt x="0" y="3056"/>
                  </a:lnTo>
                  <a:lnTo>
                    <a:pt x="0" y="692"/>
                  </a:lnTo>
                  <a:lnTo>
                    <a:pt x="23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70236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6" name="Footer Placeholder 4">
            <a:extLst>
              <a:ext uri="{FF2B5EF4-FFF2-40B4-BE49-F238E27FC236}">
                <a16:creationId xmlns:a16="http://schemas.microsoft.com/office/drawing/2014/main" id="{430D89DF-2A66-B441-AD84-6093B88F94E6}"/>
              </a:ext>
            </a:extLst>
          </p:cNvPr>
          <p:cNvSpPr>
            <a:spLocks noGrp="1"/>
          </p:cNvSpPr>
          <p:nvPr>
            <p:ph type="ftr" sz="quarter" idx="3"/>
          </p:nvPr>
        </p:nvSpPr>
        <p:spPr>
          <a:xfrm>
            <a:off x="115619" y="6397019"/>
            <a:ext cx="4114800" cy="365125"/>
          </a:xfrm>
          <a:prstGeom prst="rect">
            <a:avLst/>
          </a:prstGeom>
        </p:spPr>
        <p:txBody>
          <a:bodyPr vert="horz" lIns="91440" tIns="45720" rIns="91440" bIns="45720" rtlCol="0" anchor="ctr"/>
          <a:lstStyle>
            <a:lvl1pPr algn="l">
              <a:defRPr sz="1200">
                <a:solidFill>
                  <a:schemeClr val="bg1"/>
                </a:solidFill>
              </a:defRPr>
            </a:lvl1pPr>
          </a:lstStyle>
          <a:p>
            <a:fld id="{5B67A203-D1B1-034E-BECF-5DDF0A2474D7}" type="slidenum">
              <a:rPr lang="en-US" b="1" smtClean="0"/>
              <a:pPr/>
              <a:t>‹#›</a:t>
            </a:fld>
            <a:r>
              <a:rPr lang="en-US" b="1" dirty="0"/>
              <a:t> </a:t>
            </a:r>
            <a:r>
              <a:rPr lang="en-US" dirty="0"/>
              <a:t> |  © 2018 FAIR Institute, All rights reserved</a:t>
            </a:r>
          </a:p>
        </p:txBody>
      </p:sp>
      <p:grpSp>
        <p:nvGrpSpPr>
          <p:cNvPr id="7" name="Group 6">
            <a:extLst>
              <a:ext uri="{FF2B5EF4-FFF2-40B4-BE49-F238E27FC236}">
                <a16:creationId xmlns:a16="http://schemas.microsoft.com/office/drawing/2014/main" id="{AEA9C39A-9784-0D47-BF27-1B25618FEA7B}"/>
              </a:ext>
            </a:extLst>
          </p:cNvPr>
          <p:cNvGrpSpPr/>
          <p:nvPr userDrawn="1"/>
        </p:nvGrpSpPr>
        <p:grpSpPr>
          <a:xfrm>
            <a:off x="10984832" y="6320757"/>
            <a:ext cx="962527" cy="359255"/>
            <a:chOff x="1849437" y="2605088"/>
            <a:chExt cx="8272463" cy="3022600"/>
          </a:xfrm>
        </p:grpSpPr>
        <p:sp>
          <p:nvSpPr>
            <p:cNvPr id="8" name="Freeform 6">
              <a:extLst>
                <a:ext uri="{FF2B5EF4-FFF2-40B4-BE49-F238E27FC236}">
                  <a16:creationId xmlns:a16="http://schemas.microsoft.com/office/drawing/2014/main" id="{7818BA2F-78E4-1044-A35A-5030F814B4C3}"/>
                </a:ext>
              </a:extLst>
            </p:cNvPr>
            <p:cNvSpPr>
              <a:spLocks noEditPoints="1"/>
            </p:cNvSpPr>
            <p:nvPr/>
          </p:nvSpPr>
          <p:spPr bwMode="auto">
            <a:xfrm>
              <a:off x="3914775" y="4743450"/>
              <a:ext cx="6207125" cy="884238"/>
            </a:xfrm>
            <a:custGeom>
              <a:avLst/>
              <a:gdLst>
                <a:gd name="T0" fmla="*/ 5141 w 7820"/>
                <a:gd name="T1" fmla="*/ 742 h 1114"/>
                <a:gd name="T2" fmla="*/ 5268 w 7820"/>
                <a:gd name="T3" fmla="*/ 902 h 1114"/>
                <a:gd name="T4" fmla="*/ 5489 w 7820"/>
                <a:gd name="T5" fmla="*/ 916 h 1114"/>
                <a:gd name="T6" fmla="*/ 5632 w 7820"/>
                <a:gd name="T7" fmla="*/ 781 h 1114"/>
                <a:gd name="T8" fmla="*/ 5852 w 7820"/>
                <a:gd name="T9" fmla="*/ 37 h 1114"/>
                <a:gd name="T10" fmla="*/ 5803 w 7820"/>
                <a:gd name="T11" fmla="*/ 882 h 1114"/>
                <a:gd name="T12" fmla="*/ 5618 w 7820"/>
                <a:gd name="T13" fmla="*/ 1064 h 1114"/>
                <a:gd name="T14" fmla="*/ 5344 w 7820"/>
                <a:gd name="T15" fmla="*/ 1106 h 1114"/>
                <a:gd name="T16" fmla="*/ 5109 w 7820"/>
                <a:gd name="T17" fmla="*/ 1024 h 1114"/>
                <a:gd name="T18" fmla="*/ 4959 w 7820"/>
                <a:gd name="T19" fmla="*/ 820 h 1114"/>
                <a:gd name="T20" fmla="*/ 7035 w 7820"/>
                <a:gd name="T21" fmla="*/ 36 h 1114"/>
                <a:gd name="T22" fmla="*/ 7799 w 7820"/>
                <a:gd name="T23" fmla="*/ 470 h 1114"/>
                <a:gd name="T24" fmla="*/ 7820 w 7820"/>
                <a:gd name="T25" fmla="*/ 1087 h 1114"/>
                <a:gd name="T26" fmla="*/ 6371 w 7820"/>
                <a:gd name="T27" fmla="*/ 36 h 1114"/>
                <a:gd name="T28" fmla="*/ 6554 w 7820"/>
                <a:gd name="T29" fmla="*/ 216 h 1114"/>
                <a:gd name="T30" fmla="*/ 6023 w 7820"/>
                <a:gd name="T31" fmla="*/ 36 h 1114"/>
                <a:gd name="T32" fmla="*/ 4570 w 7820"/>
                <a:gd name="T33" fmla="*/ 36 h 1114"/>
                <a:gd name="T34" fmla="*/ 4216 w 7820"/>
                <a:gd name="T35" fmla="*/ 1087 h 1114"/>
                <a:gd name="T36" fmla="*/ 3696 w 7820"/>
                <a:gd name="T37" fmla="*/ 36 h 1114"/>
                <a:gd name="T38" fmla="*/ 2660 w 7820"/>
                <a:gd name="T39" fmla="*/ 36 h 1114"/>
                <a:gd name="T40" fmla="*/ 3347 w 7820"/>
                <a:gd name="T41" fmla="*/ 216 h 1114"/>
                <a:gd name="T42" fmla="*/ 2483 w 7820"/>
                <a:gd name="T43" fmla="*/ 216 h 1114"/>
                <a:gd name="T44" fmla="*/ 0 w 7820"/>
                <a:gd name="T45" fmla="*/ 1087 h 1114"/>
                <a:gd name="T46" fmla="*/ 1160 w 7820"/>
                <a:gd name="T47" fmla="*/ 1087 h 1114"/>
                <a:gd name="T48" fmla="*/ 411 w 7820"/>
                <a:gd name="T49" fmla="*/ 36 h 1114"/>
                <a:gd name="T50" fmla="*/ 1962 w 7820"/>
                <a:gd name="T51" fmla="*/ 2 h 1114"/>
                <a:gd name="T52" fmla="*/ 2192 w 7820"/>
                <a:gd name="T53" fmla="*/ 65 h 1114"/>
                <a:gd name="T54" fmla="*/ 2168 w 7820"/>
                <a:gd name="T55" fmla="*/ 290 h 1114"/>
                <a:gd name="T56" fmla="*/ 1973 w 7820"/>
                <a:gd name="T57" fmla="*/ 177 h 1114"/>
                <a:gd name="T58" fmla="*/ 1767 w 7820"/>
                <a:gd name="T59" fmla="*/ 205 h 1114"/>
                <a:gd name="T60" fmla="*/ 1701 w 7820"/>
                <a:gd name="T61" fmla="*/ 313 h 1114"/>
                <a:gd name="T62" fmla="*/ 1770 w 7820"/>
                <a:gd name="T63" fmla="*/ 408 h 1114"/>
                <a:gd name="T64" fmla="*/ 1934 w 7820"/>
                <a:gd name="T65" fmla="*/ 445 h 1114"/>
                <a:gd name="T66" fmla="*/ 2155 w 7820"/>
                <a:gd name="T67" fmla="*/ 491 h 1114"/>
                <a:gd name="T68" fmla="*/ 2313 w 7820"/>
                <a:gd name="T69" fmla="*/ 607 h 1114"/>
                <a:gd name="T70" fmla="*/ 2354 w 7820"/>
                <a:gd name="T71" fmla="*/ 831 h 1114"/>
                <a:gd name="T72" fmla="*/ 2243 w 7820"/>
                <a:gd name="T73" fmla="*/ 1021 h 1114"/>
                <a:gd name="T74" fmla="*/ 2021 w 7820"/>
                <a:gd name="T75" fmla="*/ 1106 h 1114"/>
                <a:gd name="T76" fmla="*/ 1738 w 7820"/>
                <a:gd name="T77" fmla="*/ 1093 h 1114"/>
                <a:gd name="T78" fmla="*/ 1516 w 7820"/>
                <a:gd name="T79" fmla="*/ 956 h 1114"/>
                <a:gd name="T80" fmla="*/ 1666 w 7820"/>
                <a:gd name="T81" fmla="*/ 837 h 1114"/>
                <a:gd name="T82" fmla="*/ 1836 w 7820"/>
                <a:gd name="T83" fmla="*/ 929 h 1114"/>
                <a:gd name="T84" fmla="*/ 2026 w 7820"/>
                <a:gd name="T85" fmla="*/ 924 h 1114"/>
                <a:gd name="T86" fmla="*/ 2148 w 7820"/>
                <a:gd name="T87" fmla="*/ 839 h 1114"/>
                <a:gd name="T88" fmla="*/ 2129 w 7820"/>
                <a:gd name="T89" fmla="*/ 697 h 1114"/>
                <a:gd name="T90" fmla="*/ 1963 w 7820"/>
                <a:gd name="T91" fmla="*/ 630 h 1114"/>
                <a:gd name="T92" fmla="*/ 1743 w 7820"/>
                <a:gd name="T93" fmla="*/ 591 h 1114"/>
                <a:gd name="T94" fmla="*/ 1572 w 7820"/>
                <a:gd name="T95" fmla="*/ 496 h 1114"/>
                <a:gd name="T96" fmla="*/ 1505 w 7820"/>
                <a:gd name="T97" fmla="*/ 306 h 1114"/>
                <a:gd name="T98" fmla="*/ 1587 w 7820"/>
                <a:gd name="T99" fmla="*/ 111 h 1114"/>
                <a:gd name="T100" fmla="*/ 1778 w 7820"/>
                <a:gd name="T101" fmla="*/ 15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20" h="1114">
                  <a:moveTo>
                    <a:pt x="4932" y="37"/>
                  </a:moveTo>
                  <a:lnTo>
                    <a:pt x="5128" y="37"/>
                  </a:lnTo>
                  <a:lnTo>
                    <a:pt x="5128" y="639"/>
                  </a:lnTo>
                  <a:lnTo>
                    <a:pt x="5132" y="692"/>
                  </a:lnTo>
                  <a:lnTo>
                    <a:pt x="5141" y="742"/>
                  </a:lnTo>
                  <a:lnTo>
                    <a:pt x="5156" y="786"/>
                  </a:lnTo>
                  <a:lnTo>
                    <a:pt x="5177" y="823"/>
                  </a:lnTo>
                  <a:lnTo>
                    <a:pt x="5202" y="855"/>
                  </a:lnTo>
                  <a:lnTo>
                    <a:pt x="5233" y="881"/>
                  </a:lnTo>
                  <a:lnTo>
                    <a:pt x="5268" y="902"/>
                  </a:lnTo>
                  <a:lnTo>
                    <a:pt x="5309" y="916"/>
                  </a:lnTo>
                  <a:lnTo>
                    <a:pt x="5352" y="926"/>
                  </a:lnTo>
                  <a:lnTo>
                    <a:pt x="5399" y="929"/>
                  </a:lnTo>
                  <a:lnTo>
                    <a:pt x="5447" y="926"/>
                  </a:lnTo>
                  <a:lnTo>
                    <a:pt x="5489" y="916"/>
                  </a:lnTo>
                  <a:lnTo>
                    <a:pt x="5527" y="900"/>
                  </a:lnTo>
                  <a:lnTo>
                    <a:pt x="5560" y="879"/>
                  </a:lnTo>
                  <a:lnTo>
                    <a:pt x="5589" y="852"/>
                  </a:lnTo>
                  <a:lnTo>
                    <a:pt x="5613" y="820"/>
                  </a:lnTo>
                  <a:lnTo>
                    <a:pt x="5632" y="781"/>
                  </a:lnTo>
                  <a:lnTo>
                    <a:pt x="5645" y="739"/>
                  </a:lnTo>
                  <a:lnTo>
                    <a:pt x="5653" y="691"/>
                  </a:lnTo>
                  <a:lnTo>
                    <a:pt x="5656" y="639"/>
                  </a:lnTo>
                  <a:lnTo>
                    <a:pt x="5656" y="37"/>
                  </a:lnTo>
                  <a:lnTo>
                    <a:pt x="5852" y="37"/>
                  </a:lnTo>
                  <a:lnTo>
                    <a:pt x="5852" y="639"/>
                  </a:lnTo>
                  <a:lnTo>
                    <a:pt x="5849" y="708"/>
                  </a:lnTo>
                  <a:lnTo>
                    <a:pt x="5840" y="771"/>
                  </a:lnTo>
                  <a:lnTo>
                    <a:pt x="5824" y="829"/>
                  </a:lnTo>
                  <a:lnTo>
                    <a:pt x="5803" y="882"/>
                  </a:lnTo>
                  <a:lnTo>
                    <a:pt x="5775" y="931"/>
                  </a:lnTo>
                  <a:lnTo>
                    <a:pt x="5741" y="971"/>
                  </a:lnTo>
                  <a:lnTo>
                    <a:pt x="5704" y="1008"/>
                  </a:lnTo>
                  <a:lnTo>
                    <a:pt x="5663" y="1038"/>
                  </a:lnTo>
                  <a:lnTo>
                    <a:pt x="5618" y="1064"/>
                  </a:lnTo>
                  <a:lnTo>
                    <a:pt x="5568" y="1083"/>
                  </a:lnTo>
                  <a:lnTo>
                    <a:pt x="5515" y="1098"/>
                  </a:lnTo>
                  <a:lnTo>
                    <a:pt x="5458" y="1106"/>
                  </a:lnTo>
                  <a:lnTo>
                    <a:pt x="5399" y="1109"/>
                  </a:lnTo>
                  <a:lnTo>
                    <a:pt x="5344" y="1106"/>
                  </a:lnTo>
                  <a:lnTo>
                    <a:pt x="5293" y="1100"/>
                  </a:lnTo>
                  <a:lnTo>
                    <a:pt x="5243" y="1088"/>
                  </a:lnTo>
                  <a:lnTo>
                    <a:pt x="5196" y="1071"/>
                  </a:lnTo>
                  <a:lnTo>
                    <a:pt x="5151" y="1050"/>
                  </a:lnTo>
                  <a:lnTo>
                    <a:pt x="5109" y="1024"/>
                  </a:lnTo>
                  <a:lnTo>
                    <a:pt x="5070" y="993"/>
                  </a:lnTo>
                  <a:lnTo>
                    <a:pt x="5035" y="956"/>
                  </a:lnTo>
                  <a:lnTo>
                    <a:pt x="5006" y="916"/>
                  </a:lnTo>
                  <a:lnTo>
                    <a:pt x="4980" y="871"/>
                  </a:lnTo>
                  <a:lnTo>
                    <a:pt x="4959" y="820"/>
                  </a:lnTo>
                  <a:lnTo>
                    <a:pt x="4943" y="765"/>
                  </a:lnTo>
                  <a:lnTo>
                    <a:pt x="4935" y="705"/>
                  </a:lnTo>
                  <a:lnTo>
                    <a:pt x="4932" y="639"/>
                  </a:lnTo>
                  <a:lnTo>
                    <a:pt x="4932" y="37"/>
                  </a:lnTo>
                  <a:close/>
                  <a:moveTo>
                    <a:pt x="7035" y="36"/>
                  </a:moveTo>
                  <a:lnTo>
                    <a:pt x="7820" y="36"/>
                  </a:lnTo>
                  <a:lnTo>
                    <a:pt x="7820" y="227"/>
                  </a:lnTo>
                  <a:lnTo>
                    <a:pt x="7231" y="227"/>
                  </a:lnTo>
                  <a:lnTo>
                    <a:pt x="7231" y="470"/>
                  </a:lnTo>
                  <a:lnTo>
                    <a:pt x="7799" y="470"/>
                  </a:lnTo>
                  <a:lnTo>
                    <a:pt x="7799" y="654"/>
                  </a:lnTo>
                  <a:lnTo>
                    <a:pt x="7231" y="654"/>
                  </a:lnTo>
                  <a:lnTo>
                    <a:pt x="7231" y="892"/>
                  </a:lnTo>
                  <a:lnTo>
                    <a:pt x="7820" y="892"/>
                  </a:lnTo>
                  <a:lnTo>
                    <a:pt x="7820" y="1087"/>
                  </a:lnTo>
                  <a:lnTo>
                    <a:pt x="7035" y="1087"/>
                  </a:lnTo>
                  <a:lnTo>
                    <a:pt x="7035" y="36"/>
                  </a:lnTo>
                  <a:close/>
                  <a:moveTo>
                    <a:pt x="6023" y="36"/>
                  </a:moveTo>
                  <a:lnTo>
                    <a:pt x="6200" y="36"/>
                  </a:lnTo>
                  <a:lnTo>
                    <a:pt x="6371" y="36"/>
                  </a:lnTo>
                  <a:lnTo>
                    <a:pt x="6538" y="36"/>
                  </a:lnTo>
                  <a:lnTo>
                    <a:pt x="6709" y="36"/>
                  </a:lnTo>
                  <a:lnTo>
                    <a:pt x="6887" y="36"/>
                  </a:lnTo>
                  <a:lnTo>
                    <a:pt x="6887" y="216"/>
                  </a:lnTo>
                  <a:lnTo>
                    <a:pt x="6554" y="216"/>
                  </a:lnTo>
                  <a:lnTo>
                    <a:pt x="6554" y="1087"/>
                  </a:lnTo>
                  <a:lnTo>
                    <a:pt x="6356" y="1087"/>
                  </a:lnTo>
                  <a:lnTo>
                    <a:pt x="6356" y="216"/>
                  </a:lnTo>
                  <a:lnTo>
                    <a:pt x="6023" y="216"/>
                  </a:lnTo>
                  <a:lnTo>
                    <a:pt x="6023" y="36"/>
                  </a:lnTo>
                  <a:close/>
                  <a:moveTo>
                    <a:pt x="3883" y="36"/>
                  </a:moveTo>
                  <a:lnTo>
                    <a:pt x="4060" y="36"/>
                  </a:lnTo>
                  <a:lnTo>
                    <a:pt x="4231" y="36"/>
                  </a:lnTo>
                  <a:lnTo>
                    <a:pt x="4399" y="36"/>
                  </a:lnTo>
                  <a:lnTo>
                    <a:pt x="4570" y="36"/>
                  </a:lnTo>
                  <a:lnTo>
                    <a:pt x="4747" y="36"/>
                  </a:lnTo>
                  <a:lnTo>
                    <a:pt x="4747" y="216"/>
                  </a:lnTo>
                  <a:lnTo>
                    <a:pt x="4414" y="216"/>
                  </a:lnTo>
                  <a:lnTo>
                    <a:pt x="4414" y="1087"/>
                  </a:lnTo>
                  <a:lnTo>
                    <a:pt x="4216" y="1087"/>
                  </a:lnTo>
                  <a:lnTo>
                    <a:pt x="4216" y="216"/>
                  </a:lnTo>
                  <a:lnTo>
                    <a:pt x="3883" y="216"/>
                  </a:lnTo>
                  <a:lnTo>
                    <a:pt x="3883" y="36"/>
                  </a:lnTo>
                  <a:close/>
                  <a:moveTo>
                    <a:pt x="3500" y="36"/>
                  </a:moveTo>
                  <a:lnTo>
                    <a:pt x="3696" y="36"/>
                  </a:lnTo>
                  <a:lnTo>
                    <a:pt x="3696" y="1087"/>
                  </a:lnTo>
                  <a:lnTo>
                    <a:pt x="3500" y="1087"/>
                  </a:lnTo>
                  <a:lnTo>
                    <a:pt x="3500" y="36"/>
                  </a:lnTo>
                  <a:close/>
                  <a:moveTo>
                    <a:pt x="2483" y="36"/>
                  </a:moveTo>
                  <a:lnTo>
                    <a:pt x="2660" y="36"/>
                  </a:lnTo>
                  <a:lnTo>
                    <a:pt x="2831" y="36"/>
                  </a:lnTo>
                  <a:lnTo>
                    <a:pt x="2998" y="36"/>
                  </a:lnTo>
                  <a:lnTo>
                    <a:pt x="3169" y="36"/>
                  </a:lnTo>
                  <a:lnTo>
                    <a:pt x="3347" y="36"/>
                  </a:lnTo>
                  <a:lnTo>
                    <a:pt x="3347" y="216"/>
                  </a:lnTo>
                  <a:lnTo>
                    <a:pt x="3014" y="216"/>
                  </a:lnTo>
                  <a:lnTo>
                    <a:pt x="3014" y="1087"/>
                  </a:lnTo>
                  <a:lnTo>
                    <a:pt x="2816" y="1087"/>
                  </a:lnTo>
                  <a:lnTo>
                    <a:pt x="2816" y="216"/>
                  </a:lnTo>
                  <a:lnTo>
                    <a:pt x="2483" y="216"/>
                  </a:lnTo>
                  <a:lnTo>
                    <a:pt x="2483" y="36"/>
                  </a:lnTo>
                  <a:close/>
                  <a:moveTo>
                    <a:pt x="0" y="36"/>
                  </a:moveTo>
                  <a:lnTo>
                    <a:pt x="197" y="36"/>
                  </a:lnTo>
                  <a:lnTo>
                    <a:pt x="197" y="1087"/>
                  </a:lnTo>
                  <a:lnTo>
                    <a:pt x="0" y="1087"/>
                  </a:lnTo>
                  <a:lnTo>
                    <a:pt x="0" y="36"/>
                  </a:lnTo>
                  <a:close/>
                  <a:moveTo>
                    <a:pt x="1086" y="34"/>
                  </a:moveTo>
                  <a:lnTo>
                    <a:pt x="1284" y="34"/>
                  </a:lnTo>
                  <a:lnTo>
                    <a:pt x="1284" y="1087"/>
                  </a:lnTo>
                  <a:lnTo>
                    <a:pt x="1160" y="1087"/>
                  </a:lnTo>
                  <a:lnTo>
                    <a:pt x="1160" y="1088"/>
                  </a:lnTo>
                  <a:lnTo>
                    <a:pt x="609" y="379"/>
                  </a:lnTo>
                  <a:lnTo>
                    <a:pt x="609" y="1087"/>
                  </a:lnTo>
                  <a:lnTo>
                    <a:pt x="411" y="1087"/>
                  </a:lnTo>
                  <a:lnTo>
                    <a:pt x="411" y="36"/>
                  </a:lnTo>
                  <a:lnTo>
                    <a:pt x="571" y="36"/>
                  </a:lnTo>
                  <a:lnTo>
                    <a:pt x="1086" y="688"/>
                  </a:lnTo>
                  <a:lnTo>
                    <a:pt x="1086" y="34"/>
                  </a:lnTo>
                  <a:close/>
                  <a:moveTo>
                    <a:pt x="1912" y="0"/>
                  </a:moveTo>
                  <a:lnTo>
                    <a:pt x="1962" y="2"/>
                  </a:lnTo>
                  <a:lnTo>
                    <a:pt x="2010" y="7"/>
                  </a:lnTo>
                  <a:lnTo>
                    <a:pt x="2058" y="15"/>
                  </a:lnTo>
                  <a:lnTo>
                    <a:pt x="2105" y="26"/>
                  </a:lnTo>
                  <a:lnTo>
                    <a:pt x="2150" y="44"/>
                  </a:lnTo>
                  <a:lnTo>
                    <a:pt x="2192" y="65"/>
                  </a:lnTo>
                  <a:lnTo>
                    <a:pt x="2230" y="92"/>
                  </a:lnTo>
                  <a:lnTo>
                    <a:pt x="2267" y="124"/>
                  </a:lnTo>
                  <a:lnTo>
                    <a:pt x="2298" y="163"/>
                  </a:lnTo>
                  <a:lnTo>
                    <a:pt x="2324" y="208"/>
                  </a:lnTo>
                  <a:lnTo>
                    <a:pt x="2168" y="290"/>
                  </a:lnTo>
                  <a:lnTo>
                    <a:pt x="2144" y="259"/>
                  </a:lnTo>
                  <a:lnTo>
                    <a:pt x="2111" y="232"/>
                  </a:lnTo>
                  <a:lnTo>
                    <a:pt x="2071" y="208"/>
                  </a:lnTo>
                  <a:lnTo>
                    <a:pt x="2024" y="190"/>
                  </a:lnTo>
                  <a:lnTo>
                    <a:pt x="1973" y="177"/>
                  </a:lnTo>
                  <a:lnTo>
                    <a:pt x="1918" y="173"/>
                  </a:lnTo>
                  <a:lnTo>
                    <a:pt x="1872" y="174"/>
                  </a:lnTo>
                  <a:lnTo>
                    <a:pt x="1831" y="181"/>
                  </a:lnTo>
                  <a:lnTo>
                    <a:pt x="1796" y="192"/>
                  </a:lnTo>
                  <a:lnTo>
                    <a:pt x="1767" y="205"/>
                  </a:lnTo>
                  <a:lnTo>
                    <a:pt x="1743" y="222"/>
                  </a:lnTo>
                  <a:lnTo>
                    <a:pt x="1724" y="242"/>
                  </a:lnTo>
                  <a:lnTo>
                    <a:pt x="1711" y="263"/>
                  </a:lnTo>
                  <a:lnTo>
                    <a:pt x="1703" y="287"/>
                  </a:lnTo>
                  <a:lnTo>
                    <a:pt x="1701" y="313"/>
                  </a:lnTo>
                  <a:lnTo>
                    <a:pt x="1704" y="338"/>
                  </a:lnTo>
                  <a:lnTo>
                    <a:pt x="1712" y="359"/>
                  </a:lnTo>
                  <a:lnTo>
                    <a:pt x="1727" y="379"/>
                  </a:lnTo>
                  <a:lnTo>
                    <a:pt x="1746" y="393"/>
                  </a:lnTo>
                  <a:lnTo>
                    <a:pt x="1770" y="408"/>
                  </a:lnTo>
                  <a:lnTo>
                    <a:pt x="1798" y="417"/>
                  </a:lnTo>
                  <a:lnTo>
                    <a:pt x="1828" y="427"/>
                  </a:lnTo>
                  <a:lnTo>
                    <a:pt x="1862" y="433"/>
                  </a:lnTo>
                  <a:lnTo>
                    <a:pt x="1897" y="440"/>
                  </a:lnTo>
                  <a:lnTo>
                    <a:pt x="1934" y="445"/>
                  </a:lnTo>
                  <a:lnTo>
                    <a:pt x="1981" y="451"/>
                  </a:lnTo>
                  <a:lnTo>
                    <a:pt x="2026" y="457"/>
                  </a:lnTo>
                  <a:lnTo>
                    <a:pt x="2071" y="467"/>
                  </a:lnTo>
                  <a:lnTo>
                    <a:pt x="2115" y="478"/>
                  </a:lnTo>
                  <a:lnTo>
                    <a:pt x="2155" y="491"/>
                  </a:lnTo>
                  <a:lnTo>
                    <a:pt x="2193" y="509"/>
                  </a:lnTo>
                  <a:lnTo>
                    <a:pt x="2229" y="528"/>
                  </a:lnTo>
                  <a:lnTo>
                    <a:pt x="2259" y="551"/>
                  </a:lnTo>
                  <a:lnTo>
                    <a:pt x="2288" y="577"/>
                  </a:lnTo>
                  <a:lnTo>
                    <a:pt x="2313" y="607"/>
                  </a:lnTo>
                  <a:lnTo>
                    <a:pt x="2332" y="642"/>
                  </a:lnTo>
                  <a:lnTo>
                    <a:pt x="2346" y="683"/>
                  </a:lnTo>
                  <a:lnTo>
                    <a:pt x="2354" y="728"/>
                  </a:lnTo>
                  <a:lnTo>
                    <a:pt x="2358" y="779"/>
                  </a:lnTo>
                  <a:lnTo>
                    <a:pt x="2354" y="831"/>
                  </a:lnTo>
                  <a:lnTo>
                    <a:pt x="2343" y="877"/>
                  </a:lnTo>
                  <a:lnTo>
                    <a:pt x="2327" y="919"/>
                  </a:lnTo>
                  <a:lnTo>
                    <a:pt x="2304" y="958"/>
                  </a:lnTo>
                  <a:lnTo>
                    <a:pt x="2276" y="992"/>
                  </a:lnTo>
                  <a:lnTo>
                    <a:pt x="2243" y="1021"/>
                  </a:lnTo>
                  <a:lnTo>
                    <a:pt x="2206" y="1046"/>
                  </a:lnTo>
                  <a:lnTo>
                    <a:pt x="2164" y="1067"/>
                  </a:lnTo>
                  <a:lnTo>
                    <a:pt x="2119" y="1083"/>
                  </a:lnTo>
                  <a:lnTo>
                    <a:pt x="2071" y="1096"/>
                  </a:lnTo>
                  <a:lnTo>
                    <a:pt x="2021" y="1106"/>
                  </a:lnTo>
                  <a:lnTo>
                    <a:pt x="1970" y="1111"/>
                  </a:lnTo>
                  <a:lnTo>
                    <a:pt x="1917" y="1114"/>
                  </a:lnTo>
                  <a:lnTo>
                    <a:pt x="1854" y="1111"/>
                  </a:lnTo>
                  <a:lnTo>
                    <a:pt x="1794" y="1104"/>
                  </a:lnTo>
                  <a:lnTo>
                    <a:pt x="1738" y="1093"/>
                  </a:lnTo>
                  <a:lnTo>
                    <a:pt x="1685" y="1077"/>
                  </a:lnTo>
                  <a:lnTo>
                    <a:pt x="1637" y="1056"/>
                  </a:lnTo>
                  <a:lnTo>
                    <a:pt x="1592" y="1029"/>
                  </a:lnTo>
                  <a:lnTo>
                    <a:pt x="1551" y="995"/>
                  </a:lnTo>
                  <a:lnTo>
                    <a:pt x="1516" y="956"/>
                  </a:lnTo>
                  <a:lnTo>
                    <a:pt x="1485" y="910"/>
                  </a:lnTo>
                  <a:lnTo>
                    <a:pt x="1460" y="855"/>
                  </a:lnTo>
                  <a:lnTo>
                    <a:pt x="1624" y="770"/>
                  </a:lnTo>
                  <a:lnTo>
                    <a:pt x="1642" y="805"/>
                  </a:lnTo>
                  <a:lnTo>
                    <a:pt x="1666" y="837"/>
                  </a:lnTo>
                  <a:lnTo>
                    <a:pt x="1693" y="865"/>
                  </a:lnTo>
                  <a:lnTo>
                    <a:pt x="1724" y="887"/>
                  </a:lnTo>
                  <a:lnTo>
                    <a:pt x="1759" y="905"/>
                  </a:lnTo>
                  <a:lnTo>
                    <a:pt x="1796" y="919"/>
                  </a:lnTo>
                  <a:lnTo>
                    <a:pt x="1836" y="929"/>
                  </a:lnTo>
                  <a:lnTo>
                    <a:pt x="1878" y="934"/>
                  </a:lnTo>
                  <a:lnTo>
                    <a:pt x="1920" y="935"/>
                  </a:lnTo>
                  <a:lnTo>
                    <a:pt x="1957" y="935"/>
                  </a:lnTo>
                  <a:lnTo>
                    <a:pt x="1992" y="931"/>
                  </a:lnTo>
                  <a:lnTo>
                    <a:pt x="2026" y="924"/>
                  </a:lnTo>
                  <a:lnTo>
                    <a:pt x="2058" y="913"/>
                  </a:lnTo>
                  <a:lnTo>
                    <a:pt x="2087" y="900"/>
                  </a:lnTo>
                  <a:lnTo>
                    <a:pt x="2111" y="884"/>
                  </a:lnTo>
                  <a:lnTo>
                    <a:pt x="2132" y="863"/>
                  </a:lnTo>
                  <a:lnTo>
                    <a:pt x="2148" y="839"/>
                  </a:lnTo>
                  <a:lnTo>
                    <a:pt x="2158" y="811"/>
                  </a:lnTo>
                  <a:lnTo>
                    <a:pt x="2161" y="779"/>
                  </a:lnTo>
                  <a:lnTo>
                    <a:pt x="2156" y="747"/>
                  </a:lnTo>
                  <a:lnTo>
                    <a:pt x="2147" y="721"/>
                  </a:lnTo>
                  <a:lnTo>
                    <a:pt x="2129" y="697"/>
                  </a:lnTo>
                  <a:lnTo>
                    <a:pt x="2105" y="678"/>
                  </a:lnTo>
                  <a:lnTo>
                    <a:pt x="2076" y="662"/>
                  </a:lnTo>
                  <a:lnTo>
                    <a:pt x="2042" y="649"/>
                  </a:lnTo>
                  <a:lnTo>
                    <a:pt x="2005" y="638"/>
                  </a:lnTo>
                  <a:lnTo>
                    <a:pt x="1963" y="630"/>
                  </a:lnTo>
                  <a:lnTo>
                    <a:pt x="1918" y="625"/>
                  </a:lnTo>
                  <a:lnTo>
                    <a:pt x="1872" y="618"/>
                  </a:lnTo>
                  <a:lnTo>
                    <a:pt x="1828" y="610"/>
                  </a:lnTo>
                  <a:lnTo>
                    <a:pt x="1785" y="602"/>
                  </a:lnTo>
                  <a:lnTo>
                    <a:pt x="1743" y="591"/>
                  </a:lnTo>
                  <a:lnTo>
                    <a:pt x="1703" y="578"/>
                  </a:lnTo>
                  <a:lnTo>
                    <a:pt x="1666" y="562"/>
                  </a:lnTo>
                  <a:lnTo>
                    <a:pt x="1632" y="544"/>
                  </a:lnTo>
                  <a:lnTo>
                    <a:pt x="1600" y="522"/>
                  </a:lnTo>
                  <a:lnTo>
                    <a:pt x="1572" y="496"/>
                  </a:lnTo>
                  <a:lnTo>
                    <a:pt x="1550" y="467"/>
                  </a:lnTo>
                  <a:lnTo>
                    <a:pt x="1531" y="435"/>
                  </a:lnTo>
                  <a:lnTo>
                    <a:pt x="1518" y="396"/>
                  </a:lnTo>
                  <a:lnTo>
                    <a:pt x="1508" y="354"/>
                  </a:lnTo>
                  <a:lnTo>
                    <a:pt x="1505" y="306"/>
                  </a:lnTo>
                  <a:lnTo>
                    <a:pt x="1510" y="258"/>
                  </a:lnTo>
                  <a:lnTo>
                    <a:pt x="1519" y="216"/>
                  </a:lnTo>
                  <a:lnTo>
                    <a:pt x="1537" y="176"/>
                  </a:lnTo>
                  <a:lnTo>
                    <a:pt x="1559" y="142"/>
                  </a:lnTo>
                  <a:lnTo>
                    <a:pt x="1587" y="111"/>
                  </a:lnTo>
                  <a:lnTo>
                    <a:pt x="1619" y="84"/>
                  </a:lnTo>
                  <a:lnTo>
                    <a:pt x="1654" y="62"/>
                  </a:lnTo>
                  <a:lnTo>
                    <a:pt x="1693" y="42"/>
                  </a:lnTo>
                  <a:lnTo>
                    <a:pt x="1735" y="28"/>
                  </a:lnTo>
                  <a:lnTo>
                    <a:pt x="1778" y="15"/>
                  </a:lnTo>
                  <a:lnTo>
                    <a:pt x="1822" y="7"/>
                  </a:lnTo>
                  <a:lnTo>
                    <a:pt x="1867" y="2"/>
                  </a:lnTo>
                  <a:lnTo>
                    <a:pt x="19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42EA04FB-21A9-BE44-9495-AAD4862C7776}"/>
                </a:ext>
              </a:extLst>
            </p:cNvPr>
            <p:cNvSpPr>
              <a:spLocks noEditPoints="1"/>
            </p:cNvSpPr>
            <p:nvPr/>
          </p:nvSpPr>
          <p:spPr bwMode="auto">
            <a:xfrm>
              <a:off x="3916363" y="2605088"/>
              <a:ext cx="6197600" cy="1982788"/>
            </a:xfrm>
            <a:custGeom>
              <a:avLst/>
              <a:gdLst>
                <a:gd name="T0" fmla="*/ 2669 w 7809"/>
                <a:gd name="T1" fmla="*/ 1588 h 2497"/>
                <a:gd name="T2" fmla="*/ 3133 w 7809"/>
                <a:gd name="T3" fmla="*/ 527 h 2497"/>
                <a:gd name="T4" fmla="*/ 6069 w 7809"/>
                <a:gd name="T5" fmla="*/ 1239 h 2497"/>
                <a:gd name="T6" fmla="*/ 6848 w 7809"/>
                <a:gd name="T7" fmla="*/ 1237 h 2497"/>
                <a:gd name="T8" fmla="*/ 6956 w 7809"/>
                <a:gd name="T9" fmla="*/ 1215 h 2497"/>
                <a:gd name="T10" fmla="*/ 7043 w 7809"/>
                <a:gd name="T11" fmla="*/ 1173 h 2497"/>
                <a:gd name="T12" fmla="*/ 7112 w 7809"/>
                <a:gd name="T13" fmla="*/ 1115 h 2497"/>
                <a:gd name="T14" fmla="*/ 7162 w 7809"/>
                <a:gd name="T15" fmla="*/ 1046 h 2497"/>
                <a:gd name="T16" fmla="*/ 7196 w 7809"/>
                <a:gd name="T17" fmla="*/ 967 h 2497"/>
                <a:gd name="T18" fmla="*/ 7212 w 7809"/>
                <a:gd name="T19" fmla="*/ 883 h 2497"/>
                <a:gd name="T20" fmla="*/ 7212 w 7809"/>
                <a:gd name="T21" fmla="*/ 798 h 2497"/>
                <a:gd name="T22" fmla="*/ 7196 w 7809"/>
                <a:gd name="T23" fmla="*/ 714 h 2497"/>
                <a:gd name="T24" fmla="*/ 7162 w 7809"/>
                <a:gd name="T25" fmla="*/ 635 h 2497"/>
                <a:gd name="T26" fmla="*/ 7110 w 7809"/>
                <a:gd name="T27" fmla="*/ 566 h 2497"/>
                <a:gd name="T28" fmla="*/ 7041 w 7809"/>
                <a:gd name="T29" fmla="*/ 508 h 2497"/>
                <a:gd name="T30" fmla="*/ 6954 w 7809"/>
                <a:gd name="T31" fmla="*/ 466 h 2497"/>
                <a:gd name="T32" fmla="*/ 6847 w 7809"/>
                <a:gd name="T33" fmla="*/ 444 h 2497"/>
                <a:gd name="T34" fmla="*/ 6069 w 7809"/>
                <a:gd name="T35" fmla="*/ 442 h 2497"/>
                <a:gd name="T36" fmla="*/ 1791 w 7809"/>
                <a:gd name="T37" fmla="*/ 6 h 2497"/>
                <a:gd name="T38" fmla="*/ 470 w 7809"/>
                <a:gd name="T39" fmla="*/ 460 h 2497"/>
                <a:gd name="T40" fmla="*/ 1720 w 7809"/>
                <a:gd name="T41" fmla="*/ 1139 h 2497"/>
                <a:gd name="T42" fmla="*/ 470 w 7809"/>
                <a:gd name="T43" fmla="*/ 1575 h 2497"/>
                <a:gd name="T44" fmla="*/ 0 w 7809"/>
                <a:gd name="T45" fmla="*/ 2497 h 2497"/>
                <a:gd name="T46" fmla="*/ 4764 w 7809"/>
                <a:gd name="T47" fmla="*/ 3 h 2497"/>
                <a:gd name="T48" fmla="*/ 5231 w 7809"/>
                <a:gd name="T49" fmla="*/ 2497 h 2497"/>
                <a:gd name="T50" fmla="*/ 4764 w 7809"/>
                <a:gd name="T51" fmla="*/ 3 h 2497"/>
                <a:gd name="T52" fmla="*/ 3390 w 7809"/>
                <a:gd name="T53" fmla="*/ 3 h 2497"/>
                <a:gd name="T54" fmla="*/ 3995 w 7809"/>
                <a:gd name="T55" fmla="*/ 2497 h 2497"/>
                <a:gd name="T56" fmla="*/ 2481 w 7809"/>
                <a:gd name="T57" fmla="*/ 2027 h 2497"/>
                <a:gd name="T58" fmla="*/ 1759 w 7809"/>
                <a:gd name="T59" fmla="*/ 2497 h 2497"/>
                <a:gd name="T60" fmla="*/ 5599 w 7809"/>
                <a:gd name="T61" fmla="*/ 0 h 2497"/>
                <a:gd name="T62" fmla="*/ 6785 w 7809"/>
                <a:gd name="T63" fmla="*/ 3 h 2497"/>
                <a:gd name="T64" fmla="*/ 6972 w 7809"/>
                <a:gd name="T65" fmla="*/ 19 h 2497"/>
                <a:gd name="T66" fmla="*/ 7136 w 7809"/>
                <a:gd name="T67" fmla="*/ 59 h 2497"/>
                <a:gd name="T68" fmla="*/ 7279 w 7809"/>
                <a:gd name="T69" fmla="*/ 123 h 2497"/>
                <a:gd name="T70" fmla="*/ 7402 w 7809"/>
                <a:gd name="T71" fmla="*/ 207 h 2497"/>
                <a:gd name="T72" fmla="*/ 7503 w 7809"/>
                <a:gd name="T73" fmla="*/ 309 h 2497"/>
                <a:gd name="T74" fmla="*/ 7582 w 7809"/>
                <a:gd name="T75" fmla="*/ 424 h 2497"/>
                <a:gd name="T76" fmla="*/ 7638 w 7809"/>
                <a:gd name="T77" fmla="*/ 552 h 2497"/>
                <a:gd name="T78" fmla="*/ 7672 w 7809"/>
                <a:gd name="T79" fmla="*/ 688 h 2497"/>
                <a:gd name="T80" fmla="*/ 7683 w 7809"/>
                <a:gd name="T81" fmla="*/ 830 h 2497"/>
                <a:gd name="T82" fmla="*/ 7677 w 7809"/>
                <a:gd name="T83" fmla="*/ 951 h 2497"/>
                <a:gd name="T84" fmla="*/ 7656 w 7809"/>
                <a:gd name="T85" fmla="*/ 1068 h 2497"/>
                <a:gd name="T86" fmla="*/ 7619 w 7809"/>
                <a:gd name="T87" fmla="*/ 1182 h 2497"/>
                <a:gd name="T88" fmla="*/ 7563 w 7809"/>
                <a:gd name="T89" fmla="*/ 1289 h 2497"/>
                <a:gd name="T90" fmla="*/ 7489 w 7809"/>
                <a:gd name="T91" fmla="*/ 1385 h 2497"/>
                <a:gd name="T92" fmla="*/ 7394 w 7809"/>
                <a:gd name="T93" fmla="*/ 1470 h 2497"/>
                <a:gd name="T94" fmla="*/ 7275 w 7809"/>
                <a:gd name="T95" fmla="*/ 1541 h 2497"/>
                <a:gd name="T96" fmla="*/ 7133 w 7809"/>
                <a:gd name="T97" fmla="*/ 1594 h 2497"/>
                <a:gd name="T98" fmla="*/ 7809 w 7809"/>
                <a:gd name="T99" fmla="*/ 2465 h 2497"/>
                <a:gd name="T100" fmla="*/ 7249 w 7809"/>
                <a:gd name="T101" fmla="*/ 2497 h 2497"/>
                <a:gd name="T102" fmla="*/ 6069 w 7809"/>
                <a:gd name="T103" fmla="*/ 1663 h 2497"/>
                <a:gd name="T104" fmla="*/ 5599 w 7809"/>
                <a:gd name="T105" fmla="*/ 2497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9" h="2497">
                  <a:moveTo>
                    <a:pt x="3133" y="527"/>
                  </a:moveTo>
                  <a:lnTo>
                    <a:pt x="2669" y="1588"/>
                  </a:lnTo>
                  <a:lnTo>
                    <a:pt x="3596" y="1588"/>
                  </a:lnTo>
                  <a:lnTo>
                    <a:pt x="3133" y="527"/>
                  </a:lnTo>
                  <a:close/>
                  <a:moveTo>
                    <a:pt x="6069" y="442"/>
                  </a:moveTo>
                  <a:lnTo>
                    <a:pt x="6069" y="1239"/>
                  </a:lnTo>
                  <a:lnTo>
                    <a:pt x="6785" y="1239"/>
                  </a:lnTo>
                  <a:lnTo>
                    <a:pt x="6848" y="1237"/>
                  </a:lnTo>
                  <a:lnTo>
                    <a:pt x="6904" y="1227"/>
                  </a:lnTo>
                  <a:lnTo>
                    <a:pt x="6956" y="1215"/>
                  </a:lnTo>
                  <a:lnTo>
                    <a:pt x="7001" y="1195"/>
                  </a:lnTo>
                  <a:lnTo>
                    <a:pt x="7043" y="1173"/>
                  </a:lnTo>
                  <a:lnTo>
                    <a:pt x="7080" y="1145"/>
                  </a:lnTo>
                  <a:lnTo>
                    <a:pt x="7112" y="1115"/>
                  </a:lnTo>
                  <a:lnTo>
                    <a:pt x="7139" y="1081"/>
                  </a:lnTo>
                  <a:lnTo>
                    <a:pt x="7162" y="1046"/>
                  </a:lnTo>
                  <a:lnTo>
                    <a:pt x="7181" y="1007"/>
                  </a:lnTo>
                  <a:lnTo>
                    <a:pt x="7196" y="967"/>
                  </a:lnTo>
                  <a:lnTo>
                    <a:pt x="7205" y="925"/>
                  </a:lnTo>
                  <a:lnTo>
                    <a:pt x="7212" y="883"/>
                  </a:lnTo>
                  <a:lnTo>
                    <a:pt x="7213" y="840"/>
                  </a:lnTo>
                  <a:lnTo>
                    <a:pt x="7212" y="798"/>
                  </a:lnTo>
                  <a:lnTo>
                    <a:pt x="7205" y="756"/>
                  </a:lnTo>
                  <a:lnTo>
                    <a:pt x="7196" y="714"/>
                  </a:lnTo>
                  <a:lnTo>
                    <a:pt x="7181" y="674"/>
                  </a:lnTo>
                  <a:lnTo>
                    <a:pt x="7162" y="635"/>
                  </a:lnTo>
                  <a:lnTo>
                    <a:pt x="7138" y="600"/>
                  </a:lnTo>
                  <a:lnTo>
                    <a:pt x="7110" y="566"/>
                  </a:lnTo>
                  <a:lnTo>
                    <a:pt x="7078" y="535"/>
                  </a:lnTo>
                  <a:lnTo>
                    <a:pt x="7041" y="508"/>
                  </a:lnTo>
                  <a:lnTo>
                    <a:pt x="6999" y="486"/>
                  </a:lnTo>
                  <a:lnTo>
                    <a:pt x="6954" y="466"/>
                  </a:lnTo>
                  <a:lnTo>
                    <a:pt x="6903" y="453"/>
                  </a:lnTo>
                  <a:lnTo>
                    <a:pt x="6847" y="444"/>
                  </a:lnTo>
                  <a:lnTo>
                    <a:pt x="6785" y="442"/>
                  </a:lnTo>
                  <a:lnTo>
                    <a:pt x="6069" y="442"/>
                  </a:lnTo>
                  <a:close/>
                  <a:moveTo>
                    <a:pt x="0" y="6"/>
                  </a:moveTo>
                  <a:lnTo>
                    <a:pt x="1791" y="6"/>
                  </a:lnTo>
                  <a:lnTo>
                    <a:pt x="1791" y="460"/>
                  </a:lnTo>
                  <a:lnTo>
                    <a:pt x="470" y="460"/>
                  </a:lnTo>
                  <a:lnTo>
                    <a:pt x="470" y="1139"/>
                  </a:lnTo>
                  <a:lnTo>
                    <a:pt x="1720" y="1139"/>
                  </a:lnTo>
                  <a:lnTo>
                    <a:pt x="1720" y="1575"/>
                  </a:lnTo>
                  <a:lnTo>
                    <a:pt x="470" y="1575"/>
                  </a:lnTo>
                  <a:lnTo>
                    <a:pt x="470" y="2497"/>
                  </a:lnTo>
                  <a:lnTo>
                    <a:pt x="0" y="2497"/>
                  </a:lnTo>
                  <a:lnTo>
                    <a:pt x="0" y="6"/>
                  </a:lnTo>
                  <a:close/>
                  <a:moveTo>
                    <a:pt x="4764" y="3"/>
                  </a:moveTo>
                  <a:lnTo>
                    <a:pt x="5231" y="3"/>
                  </a:lnTo>
                  <a:lnTo>
                    <a:pt x="5231" y="2497"/>
                  </a:lnTo>
                  <a:lnTo>
                    <a:pt x="4764" y="2497"/>
                  </a:lnTo>
                  <a:lnTo>
                    <a:pt x="4764" y="3"/>
                  </a:lnTo>
                  <a:close/>
                  <a:moveTo>
                    <a:pt x="2877" y="3"/>
                  </a:moveTo>
                  <a:lnTo>
                    <a:pt x="3390" y="3"/>
                  </a:lnTo>
                  <a:lnTo>
                    <a:pt x="4509" y="2497"/>
                  </a:lnTo>
                  <a:lnTo>
                    <a:pt x="3995" y="2497"/>
                  </a:lnTo>
                  <a:lnTo>
                    <a:pt x="3786" y="2027"/>
                  </a:lnTo>
                  <a:lnTo>
                    <a:pt x="2481" y="2027"/>
                  </a:lnTo>
                  <a:lnTo>
                    <a:pt x="2267" y="2497"/>
                  </a:lnTo>
                  <a:lnTo>
                    <a:pt x="1759" y="2497"/>
                  </a:lnTo>
                  <a:lnTo>
                    <a:pt x="2877" y="3"/>
                  </a:lnTo>
                  <a:close/>
                  <a:moveTo>
                    <a:pt x="5599" y="0"/>
                  </a:moveTo>
                  <a:lnTo>
                    <a:pt x="6193" y="1"/>
                  </a:lnTo>
                  <a:lnTo>
                    <a:pt x="6785" y="3"/>
                  </a:lnTo>
                  <a:lnTo>
                    <a:pt x="6882" y="8"/>
                  </a:lnTo>
                  <a:lnTo>
                    <a:pt x="6972" y="19"/>
                  </a:lnTo>
                  <a:lnTo>
                    <a:pt x="7057" y="35"/>
                  </a:lnTo>
                  <a:lnTo>
                    <a:pt x="7136" y="59"/>
                  </a:lnTo>
                  <a:lnTo>
                    <a:pt x="7210" y="88"/>
                  </a:lnTo>
                  <a:lnTo>
                    <a:pt x="7279" y="123"/>
                  </a:lnTo>
                  <a:lnTo>
                    <a:pt x="7344" y="162"/>
                  </a:lnTo>
                  <a:lnTo>
                    <a:pt x="7402" y="207"/>
                  </a:lnTo>
                  <a:lnTo>
                    <a:pt x="7455" y="255"/>
                  </a:lnTo>
                  <a:lnTo>
                    <a:pt x="7503" y="309"/>
                  </a:lnTo>
                  <a:lnTo>
                    <a:pt x="7545" y="365"/>
                  </a:lnTo>
                  <a:lnTo>
                    <a:pt x="7582" y="424"/>
                  </a:lnTo>
                  <a:lnTo>
                    <a:pt x="7612" y="487"/>
                  </a:lnTo>
                  <a:lnTo>
                    <a:pt x="7638" y="552"/>
                  </a:lnTo>
                  <a:lnTo>
                    <a:pt x="7657" y="619"/>
                  </a:lnTo>
                  <a:lnTo>
                    <a:pt x="7672" y="688"/>
                  </a:lnTo>
                  <a:lnTo>
                    <a:pt x="7682" y="757"/>
                  </a:lnTo>
                  <a:lnTo>
                    <a:pt x="7683" y="830"/>
                  </a:lnTo>
                  <a:lnTo>
                    <a:pt x="7682" y="889"/>
                  </a:lnTo>
                  <a:lnTo>
                    <a:pt x="7677" y="951"/>
                  </a:lnTo>
                  <a:lnTo>
                    <a:pt x="7669" y="1010"/>
                  </a:lnTo>
                  <a:lnTo>
                    <a:pt x="7656" y="1068"/>
                  </a:lnTo>
                  <a:lnTo>
                    <a:pt x="7638" y="1126"/>
                  </a:lnTo>
                  <a:lnTo>
                    <a:pt x="7619" y="1182"/>
                  </a:lnTo>
                  <a:lnTo>
                    <a:pt x="7593" y="1237"/>
                  </a:lnTo>
                  <a:lnTo>
                    <a:pt x="7563" y="1289"/>
                  </a:lnTo>
                  <a:lnTo>
                    <a:pt x="7529" y="1338"/>
                  </a:lnTo>
                  <a:lnTo>
                    <a:pt x="7489" y="1385"/>
                  </a:lnTo>
                  <a:lnTo>
                    <a:pt x="7443" y="1430"/>
                  </a:lnTo>
                  <a:lnTo>
                    <a:pt x="7394" y="1470"/>
                  </a:lnTo>
                  <a:lnTo>
                    <a:pt x="7337" y="1507"/>
                  </a:lnTo>
                  <a:lnTo>
                    <a:pt x="7275" y="1541"/>
                  </a:lnTo>
                  <a:lnTo>
                    <a:pt x="7207" y="1570"/>
                  </a:lnTo>
                  <a:lnTo>
                    <a:pt x="7133" y="1594"/>
                  </a:lnTo>
                  <a:lnTo>
                    <a:pt x="7052" y="1614"/>
                  </a:lnTo>
                  <a:lnTo>
                    <a:pt x="7809" y="2465"/>
                  </a:lnTo>
                  <a:lnTo>
                    <a:pt x="7809" y="2497"/>
                  </a:lnTo>
                  <a:lnTo>
                    <a:pt x="7249" y="2497"/>
                  </a:lnTo>
                  <a:lnTo>
                    <a:pt x="6523" y="1663"/>
                  </a:lnTo>
                  <a:lnTo>
                    <a:pt x="6069" y="1663"/>
                  </a:lnTo>
                  <a:lnTo>
                    <a:pt x="6069" y="2497"/>
                  </a:lnTo>
                  <a:lnTo>
                    <a:pt x="5599" y="2497"/>
                  </a:lnTo>
                  <a:lnTo>
                    <a:pt x="559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31683AC9-73F4-6A4B-B763-222FEC9923BF}"/>
                </a:ext>
              </a:extLst>
            </p:cNvPr>
            <p:cNvSpPr>
              <a:spLocks noEditPoints="1"/>
            </p:cNvSpPr>
            <p:nvPr/>
          </p:nvSpPr>
          <p:spPr bwMode="auto">
            <a:xfrm>
              <a:off x="1849437" y="2632075"/>
              <a:ext cx="1870075" cy="2974975"/>
            </a:xfrm>
            <a:custGeom>
              <a:avLst/>
              <a:gdLst>
                <a:gd name="T0" fmla="*/ 779 w 2356"/>
                <a:gd name="T1" fmla="*/ 926 h 3748"/>
                <a:gd name="T2" fmla="*/ 919 w 2356"/>
                <a:gd name="T3" fmla="*/ 1238 h 3748"/>
                <a:gd name="T4" fmla="*/ 499 w 2356"/>
                <a:gd name="T5" fmla="*/ 1420 h 3748"/>
                <a:gd name="T6" fmla="*/ 475 w 2356"/>
                <a:gd name="T7" fmla="*/ 1421 h 3748"/>
                <a:gd name="T8" fmla="*/ 361 w 2356"/>
                <a:gd name="T9" fmla="*/ 1595 h 3748"/>
                <a:gd name="T10" fmla="*/ 475 w 2356"/>
                <a:gd name="T11" fmla="*/ 1896 h 3748"/>
                <a:gd name="T12" fmla="*/ 295 w 2356"/>
                <a:gd name="T13" fmla="*/ 2052 h 3748"/>
                <a:gd name="T14" fmla="*/ 274 w 2356"/>
                <a:gd name="T15" fmla="*/ 2245 h 3748"/>
                <a:gd name="T16" fmla="*/ 169 w 2356"/>
                <a:gd name="T17" fmla="*/ 2516 h 3748"/>
                <a:gd name="T18" fmla="*/ 428 w 2356"/>
                <a:gd name="T19" fmla="*/ 2265 h 3748"/>
                <a:gd name="T20" fmla="*/ 317 w 2356"/>
                <a:gd name="T21" fmla="*/ 2120 h 3748"/>
                <a:gd name="T22" fmla="*/ 673 w 2356"/>
                <a:gd name="T23" fmla="*/ 2294 h 3748"/>
                <a:gd name="T24" fmla="*/ 547 w 2356"/>
                <a:gd name="T25" fmla="*/ 2590 h 3748"/>
                <a:gd name="T26" fmla="*/ 861 w 2356"/>
                <a:gd name="T27" fmla="*/ 2318 h 3748"/>
                <a:gd name="T28" fmla="*/ 726 w 2356"/>
                <a:gd name="T29" fmla="*/ 2084 h 3748"/>
                <a:gd name="T30" fmla="*/ 699 w 2356"/>
                <a:gd name="T31" fmla="*/ 2083 h 3748"/>
                <a:gd name="T32" fmla="*/ 673 w 2356"/>
                <a:gd name="T33" fmla="*/ 2081 h 3748"/>
                <a:gd name="T34" fmla="*/ 523 w 2356"/>
                <a:gd name="T35" fmla="*/ 1898 h 3748"/>
                <a:gd name="T36" fmla="*/ 647 w 2356"/>
                <a:gd name="T37" fmla="*/ 1585 h 3748"/>
                <a:gd name="T38" fmla="*/ 523 w 2356"/>
                <a:gd name="T39" fmla="*/ 1486 h 3748"/>
                <a:gd name="T40" fmla="*/ 1465 w 2356"/>
                <a:gd name="T41" fmla="*/ 1555 h 3748"/>
                <a:gd name="T42" fmla="*/ 1292 w 2356"/>
                <a:gd name="T43" fmla="*/ 1927 h 3748"/>
                <a:gd name="T44" fmla="*/ 1465 w 2356"/>
                <a:gd name="T45" fmla="*/ 2141 h 3748"/>
                <a:gd name="T46" fmla="*/ 1193 w 2356"/>
                <a:gd name="T47" fmla="*/ 2121 h 3748"/>
                <a:gd name="T48" fmla="*/ 1161 w 2356"/>
                <a:gd name="T49" fmla="*/ 2355 h 3748"/>
                <a:gd name="T50" fmla="*/ 1006 w 2356"/>
                <a:gd name="T51" fmla="*/ 2680 h 3748"/>
                <a:gd name="T52" fmla="*/ 1394 w 2356"/>
                <a:gd name="T53" fmla="*/ 2384 h 3748"/>
                <a:gd name="T54" fmla="*/ 1225 w 2356"/>
                <a:gd name="T55" fmla="*/ 2203 h 3748"/>
                <a:gd name="T56" fmla="*/ 1769 w 2356"/>
                <a:gd name="T57" fmla="*/ 2430 h 3748"/>
                <a:gd name="T58" fmla="*/ 1576 w 2356"/>
                <a:gd name="T59" fmla="*/ 2791 h 3748"/>
                <a:gd name="T60" fmla="*/ 2066 w 2356"/>
                <a:gd name="T61" fmla="*/ 2467 h 3748"/>
                <a:gd name="T62" fmla="*/ 1851 w 2356"/>
                <a:gd name="T63" fmla="*/ 2171 h 3748"/>
                <a:gd name="T64" fmla="*/ 1769 w 2356"/>
                <a:gd name="T65" fmla="*/ 2165 h 3748"/>
                <a:gd name="T66" fmla="*/ 1539 w 2356"/>
                <a:gd name="T67" fmla="*/ 1935 h 3748"/>
                <a:gd name="T68" fmla="*/ 1730 w 2356"/>
                <a:gd name="T69" fmla="*/ 1545 h 3748"/>
                <a:gd name="T70" fmla="*/ 1539 w 2356"/>
                <a:gd name="T71" fmla="*/ 1341 h 3748"/>
                <a:gd name="T72" fmla="*/ 1502 w 2356"/>
                <a:gd name="T73" fmla="*/ 1344 h 3748"/>
                <a:gd name="T74" fmla="*/ 977 w 2356"/>
                <a:gd name="T75" fmla="*/ 1231 h 3748"/>
                <a:gd name="T76" fmla="*/ 1130 w 2356"/>
                <a:gd name="T77" fmla="*/ 863 h 3748"/>
                <a:gd name="T78" fmla="*/ 2356 w 2356"/>
                <a:gd name="T79" fmla="*/ 3748 h 3748"/>
                <a:gd name="T80" fmla="*/ 0 w 2356"/>
                <a:gd name="T81" fmla="*/ 692 h 3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6" h="3748">
                  <a:moveTo>
                    <a:pt x="1130" y="863"/>
                  </a:moveTo>
                  <a:lnTo>
                    <a:pt x="779" y="926"/>
                  </a:lnTo>
                  <a:lnTo>
                    <a:pt x="779" y="1252"/>
                  </a:lnTo>
                  <a:lnTo>
                    <a:pt x="919" y="1238"/>
                  </a:lnTo>
                  <a:lnTo>
                    <a:pt x="919" y="1387"/>
                  </a:lnTo>
                  <a:lnTo>
                    <a:pt x="499" y="1420"/>
                  </a:lnTo>
                  <a:lnTo>
                    <a:pt x="499" y="1420"/>
                  </a:lnTo>
                  <a:lnTo>
                    <a:pt x="475" y="1421"/>
                  </a:lnTo>
                  <a:lnTo>
                    <a:pt x="475" y="1590"/>
                  </a:lnTo>
                  <a:lnTo>
                    <a:pt x="361" y="1595"/>
                  </a:lnTo>
                  <a:lnTo>
                    <a:pt x="361" y="1893"/>
                  </a:lnTo>
                  <a:lnTo>
                    <a:pt x="475" y="1896"/>
                  </a:lnTo>
                  <a:lnTo>
                    <a:pt x="475" y="2067"/>
                  </a:lnTo>
                  <a:lnTo>
                    <a:pt x="295" y="2052"/>
                  </a:lnTo>
                  <a:lnTo>
                    <a:pt x="274" y="2051"/>
                  </a:lnTo>
                  <a:lnTo>
                    <a:pt x="274" y="2245"/>
                  </a:lnTo>
                  <a:lnTo>
                    <a:pt x="169" y="2231"/>
                  </a:lnTo>
                  <a:lnTo>
                    <a:pt x="169" y="2516"/>
                  </a:lnTo>
                  <a:lnTo>
                    <a:pt x="428" y="2565"/>
                  </a:lnTo>
                  <a:lnTo>
                    <a:pt x="428" y="2265"/>
                  </a:lnTo>
                  <a:lnTo>
                    <a:pt x="317" y="2250"/>
                  </a:lnTo>
                  <a:lnTo>
                    <a:pt x="317" y="2120"/>
                  </a:lnTo>
                  <a:lnTo>
                    <a:pt x="673" y="2152"/>
                  </a:lnTo>
                  <a:lnTo>
                    <a:pt x="673" y="2294"/>
                  </a:lnTo>
                  <a:lnTo>
                    <a:pt x="547" y="2279"/>
                  </a:lnTo>
                  <a:lnTo>
                    <a:pt x="547" y="2590"/>
                  </a:lnTo>
                  <a:lnTo>
                    <a:pt x="861" y="2651"/>
                  </a:lnTo>
                  <a:lnTo>
                    <a:pt x="861" y="2318"/>
                  </a:lnTo>
                  <a:lnTo>
                    <a:pt x="726" y="2300"/>
                  </a:lnTo>
                  <a:lnTo>
                    <a:pt x="726" y="2084"/>
                  </a:lnTo>
                  <a:lnTo>
                    <a:pt x="699" y="2083"/>
                  </a:lnTo>
                  <a:lnTo>
                    <a:pt x="699" y="2083"/>
                  </a:lnTo>
                  <a:lnTo>
                    <a:pt x="673" y="2081"/>
                  </a:lnTo>
                  <a:lnTo>
                    <a:pt x="673" y="2081"/>
                  </a:lnTo>
                  <a:lnTo>
                    <a:pt x="523" y="2070"/>
                  </a:lnTo>
                  <a:lnTo>
                    <a:pt x="523" y="1898"/>
                  </a:lnTo>
                  <a:lnTo>
                    <a:pt x="647" y="1902"/>
                  </a:lnTo>
                  <a:lnTo>
                    <a:pt x="647" y="1585"/>
                  </a:lnTo>
                  <a:lnTo>
                    <a:pt x="523" y="1589"/>
                  </a:lnTo>
                  <a:lnTo>
                    <a:pt x="523" y="1486"/>
                  </a:lnTo>
                  <a:lnTo>
                    <a:pt x="1465" y="1429"/>
                  </a:lnTo>
                  <a:lnTo>
                    <a:pt x="1465" y="1555"/>
                  </a:lnTo>
                  <a:lnTo>
                    <a:pt x="1292" y="1561"/>
                  </a:lnTo>
                  <a:lnTo>
                    <a:pt x="1292" y="1927"/>
                  </a:lnTo>
                  <a:lnTo>
                    <a:pt x="1465" y="1931"/>
                  </a:lnTo>
                  <a:lnTo>
                    <a:pt x="1465" y="2141"/>
                  </a:lnTo>
                  <a:lnTo>
                    <a:pt x="1193" y="2121"/>
                  </a:lnTo>
                  <a:lnTo>
                    <a:pt x="1193" y="2121"/>
                  </a:lnTo>
                  <a:lnTo>
                    <a:pt x="1161" y="2118"/>
                  </a:lnTo>
                  <a:lnTo>
                    <a:pt x="1161" y="2355"/>
                  </a:lnTo>
                  <a:lnTo>
                    <a:pt x="1006" y="2335"/>
                  </a:lnTo>
                  <a:lnTo>
                    <a:pt x="1006" y="2680"/>
                  </a:lnTo>
                  <a:lnTo>
                    <a:pt x="1394" y="2755"/>
                  </a:lnTo>
                  <a:lnTo>
                    <a:pt x="1394" y="2384"/>
                  </a:lnTo>
                  <a:lnTo>
                    <a:pt x="1225" y="2363"/>
                  </a:lnTo>
                  <a:lnTo>
                    <a:pt x="1225" y="2203"/>
                  </a:lnTo>
                  <a:lnTo>
                    <a:pt x="1769" y="2253"/>
                  </a:lnTo>
                  <a:lnTo>
                    <a:pt x="1769" y="2430"/>
                  </a:lnTo>
                  <a:lnTo>
                    <a:pt x="1576" y="2406"/>
                  </a:lnTo>
                  <a:lnTo>
                    <a:pt x="1576" y="2791"/>
                  </a:lnTo>
                  <a:lnTo>
                    <a:pt x="2066" y="2887"/>
                  </a:lnTo>
                  <a:lnTo>
                    <a:pt x="2066" y="2467"/>
                  </a:lnTo>
                  <a:lnTo>
                    <a:pt x="1851" y="2440"/>
                  </a:lnTo>
                  <a:lnTo>
                    <a:pt x="1851" y="2171"/>
                  </a:lnTo>
                  <a:lnTo>
                    <a:pt x="1769" y="2165"/>
                  </a:lnTo>
                  <a:lnTo>
                    <a:pt x="1769" y="2165"/>
                  </a:lnTo>
                  <a:lnTo>
                    <a:pt x="1539" y="2147"/>
                  </a:lnTo>
                  <a:lnTo>
                    <a:pt x="1539" y="1935"/>
                  </a:lnTo>
                  <a:lnTo>
                    <a:pt x="1730" y="1941"/>
                  </a:lnTo>
                  <a:lnTo>
                    <a:pt x="1730" y="1545"/>
                  </a:lnTo>
                  <a:lnTo>
                    <a:pt x="1539" y="1553"/>
                  </a:lnTo>
                  <a:lnTo>
                    <a:pt x="1539" y="1341"/>
                  </a:lnTo>
                  <a:lnTo>
                    <a:pt x="1502" y="1344"/>
                  </a:lnTo>
                  <a:lnTo>
                    <a:pt x="1502" y="1344"/>
                  </a:lnTo>
                  <a:lnTo>
                    <a:pt x="977" y="1383"/>
                  </a:lnTo>
                  <a:lnTo>
                    <a:pt x="977" y="1231"/>
                  </a:lnTo>
                  <a:lnTo>
                    <a:pt x="1130" y="1215"/>
                  </a:lnTo>
                  <a:lnTo>
                    <a:pt x="1130" y="863"/>
                  </a:lnTo>
                  <a:close/>
                  <a:moveTo>
                    <a:pt x="2356" y="0"/>
                  </a:moveTo>
                  <a:lnTo>
                    <a:pt x="2356" y="3748"/>
                  </a:lnTo>
                  <a:lnTo>
                    <a:pt x="0" y="3056"/>
                  </a:lnTo>
                  <a:lnTo>
                    <a:pt x="0" y="692"/>
                  </a:lnTo>
                  <a:lnTo>
                    <a:pt x="23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85226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3C977D8-ADB1-0F4F-B8F0-11CFBA4571F7}"/>
              </a:ext>
            </a:extLst>
          </p:cNvPr>
          <p:cNvSpPr>
            <a:spLocks noGrp="1"/>
          </p:cNvSpPr>
          <p:nvPr>
            <p:ph type="ftr" sz="quarter" idx="3"/>
          </p:nvPr>
        </p:nvSpPr>
        <p:spPr>
          <a:xfrm>
            <a:off x="244641" y="6373861"/>
            <a:ext cx="4114800" cy="365125"/>
          </a:xfrm>
          <a:prstGeom prst="rect">
            <a:avLst/>
          </a:prstGeom>
        </p:spPr>
        <p:txBody>
          <a:bodyPr vert="horz" lIns="91440" tIns="45720" rIns="91440" bIns="45720" rtlCol="0" anchor="ctr"/>
          <a:lstStyle>
            <a:lvl1pPr algn="ctr">
              <a:defRPr sz="1200">
                <a:solidFill>
                  <a:schemeClr val="bg1"/>
                </a:solidFill>
              </a:defRPr>
            </a:lvl1pPr>
          </a:lstStyle>
          <a:p>
            <a:pPr algn="l"/>
            <a:fld id="{5B67A203-D1B1-034E-BECF-5DDF0A2474D7}" type="slidenum">
              <a:rPr lang="en-US" b="1" smtClean="0"/>
              <a:pPr algn="l"/>
              <a:t>‹#›</a:t>
            </a:fld>
            <a:r>
              <a:rPr lang="en-US" b="1" dirty="0"/>
              <a:t> </a:t>
            </a:r>
            <a:r>
              <a:rPr lang="en-US" dirty="0"/>
              <a:t> |  © 2018 FAIR Institute, All rights reserved</a:t>
            </a:r>
          </a:p>
        </p:txBody>
      </p:sp>
      <p:grpSp>
        <p:nvGrpSpPr>
          <p:cNvPr id="3" name="Group 2">
            <a:extLst>
              <a:ext uri="{FF2B5EF4-FFF2-40B4-BE49-F238E27FC236}">
                <a16:creationId xmlns:a16="http://schemas.microsoft.com/office/drawing/2014/main" id="{7ACF23C6-DC8E-1B4A-B4AB-D76F7534BA9D}"/>
              </a:ext>
            </a:extLst>
          </p:cNvPr>
          <p:cNvGrpSpPr/>
          <p:nvPr userDrawn="1"/>
        </p:nvGrpSpPr>
        <p:grpSpPr>
          <a:xfrm>
            <a:off x="10984832" y="6320757"/>
            <a:ext cx="962527" cy="359255"/>
            <a:chOff x="1849437" y="2605088"/>
            <a:chExt cx="8272463" cy="3022600"/>
          </a:xfrm>
        </p:grpSpPr>
        <p:sp>
          <p:nvSpPr>
            <p:cNvPr id="4" name="Freeform 6">
              <a:extLst>
                <a:ext uri="{FF2B5EF4-FFF2-40B4-BE49-F238E27FC236}">
                  <a16:creationId xmlns:a16="http://schemas.microsoft.com/office/drawing/2014/main" id="{56B0285B-669C-1247-B7DA-8695A05BC5D6}"/>
                </a:ext>
              </a:extLst>
            </p:cNvPr>
            <p:cNvSpPr>
              <a:spLocks noEditPoints="1"/>
            </p:cNvSpPr>
            <p:nvPr/>
          </p:nvSpPr>
          <p:spPr bwMode="auto">
            <a:xfrm>
              <a:off x="3914775" y="4743450"/>
              <a:ext cx="6207125" cy="884238"/>
            </a:xfrm>
            <a:custGeom>
              <a:avLst/>
              <a:gdLst>
                <a:gd name="T0" fmla="*/ 5141 w 7820"/>
                <a:gd name="T1" fmla="*/ 742 h 1114"/>
                <a:gd name="T2" fmla="*/ 5268 w 7820"/>
                <a:gd name="T3" fmla="*/ 902 h 1114"/>
                <a:gd name="T4" fmla="*/ 5489 w 7820"/>
                <a:gd name="T5" fmla="*/ 916 h 1114"/>
                <a:gd name="T6" fmla="*/ 5632 w 7820"/>
                <a:gd name="T7" fmla="*/ 781 h 1114"/>
                <a:gd name="T8" fmla="*/ 5852 w 7820"/>
                <a:gd name="T9" fmla="*/ 37 h 1114"/>
                <a:gd name="T10" fmla="*/ 5803 w 7820"/>
                <a:gd name="T11" fmla="*/ 882 h 1114"/>
                <a:gd name="T12" fmla="*/ 5618 w 7820"/>
                <a:gd name="T13" fmla="*/ 1064 h 1114"/>
                <a:gd name="T14" fmla="*/ 5344 w 7820"/>
                <a:gd name="T15" fmla="*/ 1106 h 1114"/>
                <a:gd name="T16" fmla="*/ 5109 w 7820"/>
                <a:gd name="T17" fmla="*/ 1024 h 1114"/>
                <a:gd name="T18" fmla="*/ 4959 w 7820"/>
                <a:gd name="T19" fmla="*/ 820 h 1114"/>
                <a:gd name="T20" fmla="*/ 7035 w 7820"/>
                <a:gd name="T21" fmla="*/ 36 h 1114"/>
                <a:gd name="T22" fmla="*/ 7799 w 7820"/>
                <a:gd name="T23" fmla="*/ 470 h 1114"/>
                <a:gd name="T24" fmla="*/ 7820 w 7820"/>
                <a:gd name="T25" fmla="*/ 1087 h 1114"/>
                <a:gd name="T26" fmla="*/ 6371 w 7820"/>
                <a:gd name="T27" fmla="*/ 36 h 1114"/>
                <a:gd name="T28" fmla="*/ 6554 w 7820"/>
                <a:gd name="T29" fmla="*/ 216 h 1114"/>
                <a:gd name="T30" fmla="*/ 6023 w 7820"/>
                <a:gd name="T31" fmla="*/ 36 h 1114"/>
                <a:gd name="T32" fmla="*/ 4570 w 7820"/>
                <a:gd name="T33" fmla="*/ 36 h 1114"/>
                <a:gd name="T34" fmla="*/ 4216 w 7820"/>
                <a:gd name="T35" fmla="*/ 1087 h 1114"/>
                <a:gd name="T36" fmla="*/ 3696 w 7820"/>
                <a:gd name="T37" fmla="*/ 36 h 1114"/>
                <a:gd name="T38" fmla="*/ 2660 w 7820"/>
                <a:gd name="T39" fmla="*/ 36 h 1114"/>
                <a:gd name="T40" fmla="*/ 3347 w 7820"/>
                <a:gd name="T41" fmla="*/ 216 h 1114"/>
                <a:gd name="T42" fmla="*/ 2483 w 7820"/>
                <a:gd name="T43" fmla="*/ 216 h 1114"/>
                <a:gd name="T44" fmla="*/ 0 w 7820"/>
                <a:gd name="T45" fmla="*/ 1087 h 1114"/>
                <a:gd name="T46" fmla="*/ 1160 w 7820"/>
                <a:gd name="T47" fmla="*/ 1087 h 1114"/>
                <a:gd name="T48" fmla="*/ 411 w 7820"/>
                <a:gd name="T49" fmla="*/ 36 h 1114"/>
                <a:gd name="T50" fmla="*/ 1962 w 7820"/>
                <a:gd name="T51" fmla="*/ 2 h 1114"/>
                <a:gd name="T52" fmla="*/ 2192 w 7820"/>
                <a:gd name="T53" fmla="*/ 65 h 1114"/>
                <a:gd name="T54" fmla="*/ 2168 w 7820"/>
                <a:gd name="T55" fmla="*/ 290 h 1114"/>
                <a:gd name="T56" fmla="*/ 1973 w 7820"/>
                <a:gd name="T57" fmla="*/ 177 h 1114"/>
                <a:gd name="T58" fmla="*/ 1767 w 7820"/>
                <a:gd name="T59" fmla="*/ 205 h 1114"/>
                <a:gd name="T60" fmla="*/ 1701 w 7820"/>
                <a:gd name="T61" fmla="*/ 313 h 1114"/>
                <a:gd name="T62" fmla="*/ 1770 w 7820"/>
                <a:gd name="T63" fmla="*/ 408 h 1114"/>
                <a:gd name="T64" fmla="*/ 1934 w 7820"/>
                <a:gd name="T65" fmla="*/ 445 h 1114"/>
                <a:gd name="T66" fmla="*/ 2155 w 7820"/>
                <a:gd name="T67" fmla="*/ 491 h 1114"/>
                <a:gd name="T68" fmla="*/ 2313 w 7820"/>
                <a:gd name="T69" fmla="*/ 607 h 1114"/>
                <a:gd name="T70" fmla="*/ 2354 w 7820"/>
                <a:gd name="T71" fmla="*/ 831 h 1114"/>
                <a:gd name="T72" fmla="*/ 2243 w 7820"/>
                <a:gd name="T73" fmla="*/ 1021 h 1114"/>
                <a:gd name="T74" fmla="*/ 2021 w 7820"/>
                <a:gd name="T75" fmla="*/ 1106 h 1114"/>
                <a:gd name="T76" fmla="*/ 1738 w 7820"/>
                <a:gd name="T77" fmla="*/ 1093 h 1114"/>
                <a:gd name="T78" fmla="*/ 1516 w 7820"/>
                <a:gd name="T79" fmla="*/ 956 h 1114"/>
                <a:gd name="T80" fmla="*/ 1666 w 7820"/>
                <a:gd name="T81" fmla="*/ 837 h 1114"/>
                <a:gd name="T82" fmla="*/ 1836 w 7820"/>
                <a:gd name="T83" fmla="*/ 929 h 1114"/>
                <a:gd name="T84" fmla="*/ 2026 w 7820"/>
                <a:gd name="T85" fmla="*/ 924 h 1114"/>
                <a:gd name="T86" fmla="*/ 2148 w 7820"/>
                <a:gd name="T87" fmla="*/ 839 h 1114"/>
                <a:gd name="T88" fmla="*/ 2129 w 7820"/>
                <a:gd name="T89" fmla="*/ 697 h 1114"/>
                <a:gd name="T90" fmla="*/ 1963 w 7820"/>
                <a:gd name="T91" fmla="*/ 630 h 1114"/>
                <a:gd name="T92" fmla="*/ 1743 w 7820"/>
                <a:gd name="T93" fmla="*/ 591 h 1114"/>
                <a:gd name="T94" fmla="*/ 1572 w 7820"/>
                <a:gd name="T95" fmla="*/ 496 h 1114"/>
                <a:gd name="T96" fmla="*/ 1505 w 7820"/>
                <a:gd name="T97" fmla="*/ 306 h 1114"/>
                <a:gd name="T98" fmla="*/ 1587 w 7820"/>
                <a:gd name="T99" fmla="*/ 111 h 1114"/>
                <a:gd name="T100" fmla="*/ 1778 w 7820"/>
                <a:gd name="T101" fmla="*/ 15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20" h="1114">
                  <a:moveTo>
                    <a:pt x="4932" y="37"/>
                  </a:moveTo>
                  <a:lnTo>
                    <a:pt x="5128" y="37"/>
                  </a:lnTo>
                  <a:lnTo>
                    <a:pt x="5128" y="639"/>
                  </a:lnTo>
                  <a:lnTo>
                    <a:pt x="5132" y="692"/>
                  </a:lnTo>
                  <a:lnTo>
                    <a:pt x="5141" y="742"/>
                  </a:lnTo>
                  <a:lnTo>
                    <a:pt x="5156" y="786"/>
                  </a:lnTo>
                  <a:lnTo>
                    <a:pt x="5177" y="823"/>
                  </a:lnTo>
                  <a:lnTo>
                    <a:pt x="5202" y="855"/>
                  </a:lnTo>
                  <a:lnTo>
                    <a:pt x="5233" y="881"/>
                  </a:lnTo>
                  <a:lnTo>
                    <a:pt x="5268" y="902"/>
                  </a:lnTo>
                  <a:lnTo>
                    <a:pt x="5309" y="916"/>
                  </a:lnTo>
                  <a:lnTo>
                    <a:pt x="5352" y="926"/>
                  </a:lnTo>
                  <a:lnTo>
                    <a:pt x="5399" y="929"/>
                  </a:lnTo>
                  <a:lnTo>
                    <a:pt x="5447" y="926"/>
                  </a:lnTo>
                  <a:lnTo>
                    <a:pt x="5489" y="916"/>
                  </a:lnTo>
                  <a:lnTo>
                    <a:pt x="5527" y="900"/>
                  </a:lnTo>
                  <a:lnTo>
                    <a:pt x="5560" y="879"/>
                  </a:lnTo>
                  <a:lnTo>
                    <a:pt x="5589" y="852"/>
                  </a:lnTo>
                  <a:lnTo>
                    <a:pt x="5613" y="820"/>
                  </a:lnTo>
                  <a:lnTo>
                    <a:pt x="5632" y="781"/>
                  </a:lnTo>
                  <a:lnTo>
                    <a:pt x="5645" y="739"/>
                  </a:lnTo>
                  <a:lnTo>
                    <a:pt x="5653" y="691"/>
                  </a:lnTo>
                  <a:lnTo>
                    <a:pt x="5656" y="639"/>
                  </a:lnTo>
                  <a:lnTo>
                    <a:pt x="5656" y="37"/>
                  </a:lnTo>
                  <a:lnTo>
                    <a:pt x="5852" y="37"/>
                  </a:lnTo>
                  <a:lnTo>
                    <a:pt x="5852" y="639"/>
                  </a:lnTo>
                  <a:lnTo>
                    <a:pt x="5849" y="708"/>
                  </a:lnTo>
                  <a:lnTo>
                    <a:pt x="5840" y="771"/>
                  </a:lnTo>
                  <a:lnTo>
                    <a:pt x="5824" y="829"/>
                  </a:lnTo>
                  <a:lnTo>
                    <a:pt x="5803" y="882"/>
                  </a:lnTo>
                  <a:lnTo>
                    <a:pt x="5775" y="931"/>
                  </a:lnTo>
                  <a:lnTo>
                    <a:pt x="5741" y="971"/>
                  </a:lnTo>
                  <a:lnTo>
                    <a:pt x="5704" y="1008"/>
                  </a:lnTo>
                  <a:lnTo>
                    <a:pt x="5663" y="1038"/>
                  </a:lnTo>
                  <a:lnTo>
                    <a:pt x="5618" y="1064"/>
                  </a:lnTo>
                  <a:lnTo>
                    <a:pt x="5568" y="1083"/>
                  </a:lnTo>
                  <a:lnTo>
                    <a:pt x="5515" y="1098"/>
                  </a:lnTo>
                  <a:lnTo>
                    <a:pt x="5458" y="1106"/>
                  </a:lnTo>
                  <a:lnTo>
                    <a:pt x="5399" y="1109"/>
                  </a:lnTo>
                  <a:lnTo>
                    <a:pt x="5344" y="1106"/>
                  </a:lnTo>
                  <a:lnTo>
                    <a:pt x="5293" y="1100"/>
                  </a:lnTo>
                  <a:lnTo>
                    <a:pt x="5243" y="1088"/>
                  </a:lnTo>
                  <a:lnTo>
                    <a:pt x="5196" y="1071"/>
                  </a:lnTo>
                  <a:lnTo>
                    <a:pt x="5151" y="1050"/>
                  </a:lnTo>
                  <a:lnTo>
                    <a:pt x="5109" y="1024"/>
                  </a:lnTo>
                  <a:lnTo>
                    <a:pt x="5070" y="993"/>
                  </a:lnTo>
                  <a:lnTo>
                    <a:pt x="5035" y="956"/>
                  </a:lnTo>
                  <a:lnTo>
                    <a:pt x="5006" y="916"/>
                  </a:lnTo>
                  <a:lnTo>
                    <a:pt x="4980" y="871"/>
                  </a:lnTo>
                  <a:lnTo>
                    <a:pt x="4959" y="820"/>
                  </a:lnTo>
                  <a:lnTo>
                    <a:pt x="4943" y="765"/>
                  </a:lnTo>
                  <a:lnTo>
                    <a:pt x="4935" y="705"/>
                  </a:lnTo>
                  <a:lnTo>
                    <a:pt x="4932" y="639"/>
                  </a:lnTo>
                  <a:lnTo>
                    <a:pt x="4932" y="37"/>
                  </a:lnTo>
                  <a:close/>
                  <a:moveTo>
                    <a:pt x="7035" y="36"/>
                  </a:moveTo>
                  <a:lnTo>
                    <a:pt x="7820" y="36"/>
                  </a:lnTo>
                  <a:lnTo>
                    <a:pt x="7820" y="227"/>
                  </a:lnTo>
                  <a:lnTo>
                    <a:pt x="7231" y="227"/>
                  </a:lnTo>
                  <a:lnTo>
                    <a:pt x="7231" y="470"/>
                  </a:lnTo>
                  <a:lnTo>
                    <a:pt x="7799" y="470"/>
                  </a:lnTo>
                  <a:lnTo>
                    <a:pt x="7799" y="654"/>
                  </a:lnTo>
                  <a:lnTo>
                    <a:pt x="7231" y="654"/>
                  </a:lnTo>
                  <a:lnTo>
                    <a:pt x="7231" y="892"/>
                  </a:lnTo>
                  <a:lnTo>
                    <a:pt x="7820" y="892"/>
                  </a:lnTo>
                  <a:lnTo>
                    <a:pt x="7820" y="1087"/>
                  </a:lnTo>
                  <a:lnTo>
                    <a:pt x="7035" y="1087"/>
                  </a:lnTo>
                  <a:lnTo>
                    <a:pt x="7035" y="36"/>
                  </a:lnTo>
                  <a:close/>
                  <a:moveTo>
                    <a:pt x="6023" y="36"/>
                  </a:moveTo>
                  <a:lnTo>
                    <a:pt x="6200" y="36"/>
                  </a:lnTo>
                  <a:lnTo>
                    <a:pt x="6371" y="36"/>
                  </a:lnTo>
                  <a:lnTo>
                    <a:pt x="6538" y="36"/>
                  </a:lnTo>
                  <a:lnTo>
                    <a:pt x="6709" y="36"/>
                  </a:lnTo>
                  <a:lnTo>
                    <a:pt x="6887" y="36"/>
                  </a:lnTo>
                  <a:lnTo>
                    <a:pt x="6887" y="216"/>
                  </a:lnTo>
                  <a:lnTo>
                    <a:pt x="6554" y="216"/>
                  </a:lnTo>
                  <a:lnTo>
                    <a:pt x="6554" y="1087"/>
                  </a:lnTo>
                  <a:lnTo>
                    <a:pt x="6356" y="1087"/>
                  </a:lnTo>
                  <a:lnTo>
                    <a:pt x="6356" y="216"/>
                  </a:lnTo>
                  <a:lnTo>
                    <a:pt x="6023" y="216"/>
                  </a:lnTo>
                  <a:lnTo>
                    <a:pt x="6023" y="36"/>
                  </a:lnTo>
                  <a:close/>
                  <a:moveTo>
                    <a:pt x="3883" y="36"/>
                  </a:moveTo>
                  <a:lnTo>
                    <a:pt x="4060" y="36"/>
                  </a:lnTo>
                  <a:lnTo>
                    <a:pt x="4231" y="36"/>
                  </a:lnTo>
                  <a:lnTo>
                    <a:pt x="4399" y="36"/>
                  </a:lnTo>
                  <a:lnTo>
                    <a:pt x="4570" y="36"/>
                  </a:lnTo>
                  <a:lnTo>
                    <a:pt x="4747" y="36"/>
                  </a:lnTo>
                  <a:lnTo>
                    <a:pt x="4747" y="216"/>
                  </a:lnTo>
                  <a:lnTo>
                    <a:pt x="4414" y="216"/>
                  </a:lnTo>
                  <a:lnTo>
                    <a:pt x="4414" y="1087"/>
                  </a:lnTo>
                  <a:lnTo>
                    <a:pt x="4216" y="1087"/>
                  </a:lnTo>
                  <a:lnTo>
                    <a:pt x="4216" y="216"/>
                  </a:lnTo>
                  <a:lnTo>
                    <a:pt x="3883" y="216"/>
                  </a:lnTo>
                  <a:lnTo>
                    <a:pt x="3883" y="36"/>
                  </a:lnTo>
                  <a:close/>
                  <a:moveTo>
                    <a:pt x="3500" y="36"/>
                  </a:moveTo>
                  <a:lnTo>
                    <a:pt x="3696" y="36"/>
                  </a:lnTo>
                  <a:lnTo>
                    <a:pt x="3696" y="1087"/>
                  </a:lnTo>
                  <a:lnTo>
                    <a:pt x="3500" y="1087"/>
                  </a:lnTo>
                  <a:lnTo>
                    <a:pt x="3500" y="36"/>
                  </a:lnTo>
                  <a:close/>
                  <a:moveTo>
                    <a:pt x="2483" y="36"/>
                  </a:moveTo>
                  <a:lnTo>
                    <a:pt x="2660" y="36"/>
                  </a:lnTo>
                  <a:lnTo>
                    <a:pt x="2831" y="36"/>
                  </a:lnTo>
                  <a:lnTo>
                    <a:pt x="2998" y="36"/>
                  </a:lnTo>
                  <a:lnTo>
                    <a:pt x="3169" y="36"/>
                  </a:lnTo>
                  <a:lnTo>
                    <a:pt x="3347" y="36"/>
                  </a:lnTo>
                  <a:lnTo>
                    <a:pt x="3347" y="216"/>
                  </a:lnTo>
                  <a:lnTo>
                    <a:pt x="3014" y="216"/>
                  </a:lnTo>
                  <a:lnTo>
                    <a:pt x="3014" y="1087"/>
                  </a:lnTo>
                  <a:lnTo>
                    <a:pt x="2816" y="1087"/>
                  </a:lnTo>
                  <a:lnTo>
                    <a:pt x="2816" y="216"/>
                  </a:lnTo>
                  <a:lnTo>
                    <a:pt x="2483" y="216"/>
                  </a:lnTo>
                  <a:lnTo>
                    <a:pt x="2483" y="36"/>
                  </a:lnTo>
                  <a:close/>
                  <a:moveTo>
                    <a:pt x="0" y="36"/>
                  </a:moveTo>
                  <a:lnTo>
                    <a:pt x="197" y="36"/>
                  </a:lnTo>
                  <a:lnTo>
                    <a:pt x="197" y="1087"/>
                  </a:lnTo>
                  <a:lnTo>
                    <a:pt x="0" y="1087"/>
                  </a:lnTo>
                  <a:lnTo>
                    <a:pt x="0" y="36"/>
                  </a:lnTo>
                  <a:close/>
                  <a:moveTo>
                    <a:pt x="1086" y="34"/>
                  </a:moveTo>
                  <a:lnTo>
                    <a:pt x="1284" y="34"/>
                  </a:lnTo>
                  <a:lnTo>
                    <a:pt x="1284" y="1087"/>
                  </a:lnTo>
                  <a:lnTo>
                    <a:pt x="1160" y="1087"/>
                  </a:lnTo>
                  <a:lnTo>
                    <a:pt x="1160" y="1088"/>
                  </a:lnTo>
                  <a:lnTo>
                    <a:pt x="609" y="379"/>
                  </a:lnTo>
                  <a:lnTo>
                    <a:pt x="609" y="1087"/>
                  </a:lnTo>
                  <a:lnTo>
                    <a:pt x="411" y="1087"/>
                  </a:lnTo>
                  <a:lnTo>
                    <a:pt x="411" y="36"/>
                  </a:lnTo>
                  <a:lnTo>
                    <a:pt x="571" y="36"/>
                  </a:lnTo>
                  <a:lnTo>
                    <a:pt x="1086" y="688"/>
                  </a:lnTo>
                  <a:lnTo>
                    <a:pt x="1086" y="34"/>
                  </a:lnTo>
                  <a:close/>
                  <a:moveTo>
                    <a:pt x="1912" y="0"/>
                  </a:moveTo>
                  <a:lnTo>
                    <a:pt x="1962" y="2"/>
                  </a:lnTo>
                  <a:lnTo>
                    <a:pt x="2010" y="7"/>
                  </a:lnTo>
                  <a:lnTo>
                    <a:pt x="2058" y="15"/>
                  </a:lnTo>
                  <a:lnTo>
                    <a:pt x="2105" y="26"/>
                  </a:lnTo>
                  <a:lnTo>
                    <a:pt x="2150" y="44"/>
                  </a:lnTo>
                  <a:lnTo>
                    <a:pt x="2192" y="65"/>
                  </a:lnTo>
                  <a:lnTo>
                    <a:pt x="2230" y="92"/>
                  </a:lnTo>
                  <a:lnTo>
                    <a:pt x="2267" y="124"/>
                  </a:lnTo>
                  <a:lnTo>
                    <a:pt x="2298" y="163"/>
                  </a:lnTo>
                  <a:lnTo>
                    <a:pt x="2324" y="208"/>
                  </a:lnTo>
                  <a:lnTo>
                    <a:pt x="2168" y="290"/>
                  </a:lnTo>
                  <a:lnTo>
                    <a:pt x="2144" y="259"/>
                  </a:lnTo>
                  <a:lnTo>
                    <a:pt x="2111" y="232"/>
                  </a:lnTo>
                  <a:lnTo>
                    <a:pt x="2071" y="208"/>
                  </a:lnTo>
                  <a:lnTo>
                    <a:pt x="2024" y="190"/>
                  </a:lnTo>
                  <a:lnTo>
                    <a:pt x="1973" y="177"/>
                  </a:lnTo>
                  <a:lnTo>
                    <a:pt x="1918" y="173"/>
                  </a:lnTo>
                  <a:lnTo>
                    <a:pt x="1872" y="174"/>
                  </a:lnTo>
                  <a:lnTo>
                    <a:pt x="1831" y="181"/>
                  </a:lnTo>
                  <a:lnTo>
                    <a:pt x="1796" y="192"/>
                  </a:lnTo>
                  <a:lnTo>
                    <a:pt x="1767" y="205"/>
                  </a:lnTo>
                  <a:lnTo>
                    <a:pt x="1743" y="222"/>
                  </a:lnTo>
                  <a:lnTo>
                    <a:pt x="1724" y="242"/>
                  </a:lnTo>
                  <a:lnTo>
                    <a:pt x="1711" y="263"/>
                  </a:lnTo>
                  <a:lnTo>
                    <a:pt x="1703" y="287"/>
                  </a:lnTo>
                  <a:lnTo>
                    <a:pt x="1701" y="313"/>
                  </a:lnTo>
                  <a:lnTo>
                    <a:pt x="1704" y="338"/>
                  </a:lnTo>
                  <a:lnTo>
                    <a:pt x="1712" y="359"/>
                  </a:lnTo>
                  <a:lnTo>
                    <a:pt x="1727" y="379"/>
                  </a:lnTo>
                  <a:lnTo>
                    <a:pt x="1746" y="393"/>
                  </a:lnTo>
                  <a:lnTo>
                    <a:pt x="1770" y="408"/>
                  </a:lnTo>
                  <a:lnTo>
                    <a:pt x="1798" y="417"/>
                  </a:lnTo>
                  <a:lnTo>
                    <a:pt x="1828" y="427"/>
                  </a:lnTo>
                  <a:lnTo>
                    <a:pt x="1862" y="433"/>
                  </a:lnTo>
                  <a:lnTo>
                    <a:pt x="1897" y="440"/>
                  </a:lnTo>
                  <a:lnTo>
                    <a:pt x="1934" y="445"/>
                  </a:lnTo>
                  <a:lnTo>
                    <a:pt x="1981" y="451"/>
                  </a:lnTo>
                  <a:lnTo>
                    <a:pt x="2026" y="457"/>
                  </a:lnTo>
                  <a:lnTo>
                    <a:pt x="2071" y="467"/>
                  </a:lnTo>
                  <a:lnTo>
                    <a:pt x="2115" y="478"/>
                  </a:lnTo>
                  <a:lnTo>
                    <a:pt x="2155" y="491"/>
                  </a:lnTo>
                  <a:lnTo>
                    <a:pt x="2193" y="509"/>
                  </a:lnTo>
                  <a:lnTo>
                    <a:pt x="2229" y="528"/>
                  </a:lnTo>
                  <a:lnTo>
                    <a:pt x="2259" y="551"/>
                  </a:lnTo>
                  <a:lnTo>
                    <a:pt x="2288" y="577"/>
                  </a:lnTo>
                  <a:lnTo>
                    <a:pt x="2313" y="607"/>
                  </a:lnTo>
                  <a:lnTo>
                    <a:pt x="2332" y="642"/>
                  </a:lnTo>
                  <a:lnTo>
                    <a:pt x="2346" y="683"/>
                  </a:lnTo>
                  <a:lnTo>
                    <a:pt x="2354" y="728"/>
                  </a:lnTo>
                  <a:lnTo>
                    <a:pt x="2358" y="779"/>
                  </a:lnTo>
                  <a:lnTo>
                    <a:pt x="2354" y="831"/>
                  </a:lnTo>
                  <a:lnTo>
                    <a:pt x="2343" y="877"/>
                  </a:lnTo>
                  <a:lnTo>
                    <a:pt x="2327" y="919"/>
                  </a:lnTo>
                  <a:lnTo>
                    <a:pt x="2304" y="958"/>
                  </a:lnTo>
                  <a:lnTo>
                    <a:pt x="2276" y="992"/>
                  </a:lnTo>
                  <a:lnTo>
                    <a:pt x="2243" y="1021"/>
                  </a:lnTo>
                  <a:lnTo>
                    <a:pt x="2206" y="1046"/>
                  </a:lnTo>
                  <a:lnTo>
                    <a:pt x="2164" y="1067"/>
                  </a:lnTo>
                  <a:lnTo>
                    <a:pt x="2119" y="1083"/>
                  </a:lnTo>
                  <a:lnTo>
                    <a:pt x="2071" y="1096"/>
                  </a:lnTo>
                  <a:lnTo>
                    <a:pt x="2021" y="1106"/>
                  </a:lnTo>
                  <a:lnTo>
                    <a:pt x="1970" y="1111"/>
                  </a:lnTo>
                  <a:lnTo>
                    <a:pt x="1917" y="1114"/>
                  </a:lnTo>
                  <a:lnTo>
                    <a:pt x="1854" y="1111"/>
                  </a:lnTo>
                  <a:lnTo>
                    <a:pt x="1794" y="1104"/>
                  </a:lnTo>
                  <a:lnTo>
                    <a:pt x="1738" y="1093"/>
                  </a:lnTo>
                  <a:lnTo>
                    <a:pt x="1685" y="1077"/>
                  </a:lnTo>
                  <a:lnTo>
                    <a:pt x="1637" y="1056"/>
                  </a:lnTo>
                  <a:lnTo>
                    <a:pt x="1592" y="1029"/>
                  </a:lnTo>
                  <a:lnTo>
                    <a:pt x="1551" y="995"/>
                  </a:lnTo>
                  <a:lnTo>
                    <a:pt x="1516" y="956"/>
                  </a:lnTo>
                  <a:lnTo>
                    <a:pt x="1485" y="910"/>
                  </a:lnTo>
                  <a:lnTo>
                    <a:pt x="1460" y="855"/>
                  </a:lnTo>
                  <a:lnTo>
                    <a:pt x="1624" y="770"/>
                  </a:lnTo>
                  <a:lnTo>
                    <a:pt x="1642" y="805"/>
                  </a:lnTo>
                  <a:lnTo>
                    <a:pt x="1666" y="837"/>
                  </a:lnTo>
                  <a:lnTo>
                    <a:pt x="1693" y="865"/>
                  </a:lnTo>
                  <a:lnTo>
                    <a:pt x="1724" y="887"/>
                  </a:lnTo>
                  <a:lnTo>
                    <a:pt x="1759" y="905"/>
                  </a:lnTo>
                  <a:lnTo>
                    <a:pt x="1796" y="919"/>
                  </a:lnTo>
                  <a:lnTo>
                    <a:pt x="1836" y="929"/>
                  </a:lnTo>
                  <a:lnTo>
                    <a:pt x="1878" y="934"/>
                  </a:lnTo>
                  <a:lnTo>
                    <a:pt x="1920" y="935"/>
                  </a:lnTo>
                  <a:lnTo>
                    <a:pt x="1957" y="935"/>
                  </a:lnTo>
                  <a:lnTo>
                    <a:pt x="1992" y="931"/>
                  </a:lnTo>
                  <a:lnTo>
                    <a:pt x="2026" y="924"/>
                  </a:lnTo>
                  <a:lnTo>
                    <a:pt x="2058" y="913"/>
                  </a:lnTo>
                  <a:lnTo>
                    <a:pt x="2087" y="900"/>
                  </a:lnTo>
                  <a:lnTo>
                    <a:pt x="2111" y="884"/>
                  </a:lnTo>
                  <a:lnTo>
                    <a:pt x="2132" y="863"/>
                  </a:lnTo>
                  <a:lnTo>
                    <a:pt x="2148" y="839"/>
                  </a:lnTo>
                  <a:lnTo>
                    <a:pt x="2158" y="811"/>
                  </a:lnTo>
                  <a:lnTo>
                    <a:pt x="2161" y="779"/>
                  </a:lnTo>
                  <a:lnTo>
                    <a:pt x="2156" y="747"/>
                  </a:lnTo>
                  <a:lnTo>
                    <a:pt x="2147" y="721"/>
                  </a:lnTo>
                  <a:lnTo>
                    <a:pt x="2129" y="697"/>
                  </a:lnTo>
                  <a:lnTo>
                    <a:pt x="2105" y="678"/>
                  </a:lnTo>
                  <a:lnTo>
                    <a:pt x="2076" y="662"/>
                  </a:lnTo>
                  <a:lnTo>
                    <a:pt x="2042" y="649"/>
                  </a:lnTo>
                  <a:lnTo>
                    <a:pt x="2005" y="638"/>
                  </a:lnTo>
                  <a:lnTo>
                    <a:pt x="1963" y="630"/>
                  </a:lnTo>
                  <a:lnTo>
                    <a:pt x="1918" y="625"/>
                  </a:lnTo>
                  <a:lnTo>
                    <a:pt x="1872" y="618"/>
                  </a:lnTo>
                  <a:lnTo>
                    <a:pt x="1828" y="610"/>
                  </a:lnTo>
                  <a:lnTo>
                    <a:pt x="1785" y="602"/>
                  </a:lnTo>
                  <a:lnTo>
                    <a:pt x="1743" y="591"/>
                  </a:lnTo>
                  <a:lnTo>
                    <a:pt x="1703" y="578"/>
                  </a:lnTo>
                  <a:lnTo>
                    <a:pt x="1666" y="562"/>
                  </a:lnTo>
                  <a:lnTo>
                    <a:pt x="1632" y="544"/>
                  </a:lnTo>
                  <a:lnTo>
                    <a:pt x="1600" y="522"/>
                  </a:lnTo>
                  <a:lnTo>
                    <a:pt x="1572" y="496"/>
                  </a:lnTo>
                  <a:lnTo>
                    <a:pt x="1550" y="467"/>
                  </a:lnTo>
                  <a:lnTo>
                    <a:pt x="1531" y="435"/>
                  </a:lnTo>
                  <a:lnTo>
                    <a:pt x="1518" y="396"/>
                  </a:lnTo>
                  <a:lnTo>
                    <a:pt x="1508" y="354"/>
                  </a:lnTo>
                  <a:lnTo>
                    <a:pt x="1505" y="306"/>
                  </a:lnTo>
                  <a:lnTo>
                    <a:pt x="1510" y="258"/>
                  </a:lnTo>
                  <a:lnTo>
                    <a:pt x="1519" y="216"/>
                  </a:lnTo>
                  <a:lnTo>
                    <a:pt x="1537" y="176"/>
                  </a:lnTo>
                  <a:lnTo>
                    <a:pt x="1559" y="142"/>
                  </a:lnTo>
                  <a:lnTo>
                    <a:pt x="1587" y="111"/>
                  </a:lnTo>
                  <a:lnTo>
                    <a:pt x="1619" y="84"/>
                  </a:lnTo>
                  <a:lnTo>
                    <a:pt x="1654" y="62"/>
                  </a:lnTo>
                  <a:lnTo>
                    <a:pt x="1693" y="42"/>
                  </a:lnTo>
                  <a:lnTo>
                    <a:pt x="1735" y="28"/>
                  </a:lnTo>
                  <a:lnTo>
                    <a:pt x="1778" y="15"/>
                  </a:lnTo>
                  <a:lnTo>
                    <a:pt x="1822" y="7"/>
                  </a:lnTo>
                  <a:lnTo>
                    <a:pt x="1867" y="2"/>
                  </a:lnTo>
                  <a:lnTo>
                    <a:pt x="19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7">
              <a:extLst>
                <a:ext uri="{FF2B5EF4-FFF2-40B4-BE49-F238E27FC236}">
                  <a16:creationId xmlns:a16="http://schemas.microsoft.com/office/drawing/2014/main" id="{50925F73-C725-E545-9504-E21437DD8ED3}"/>
                </a:ext>
              </a:extLst>
            </p:cNvPr>
            <p:cNvSpPr>
              <a:spLocks noEditPoints="1"/>
            </p:cNvSpPr>
            <p:nvPr/>
          </p:nvSpPr>
          <p:spPr bwMode="auto">
            <a:xfrm>
              <a:off x="3916363" y="2605088"/>
              <a:ext cx="6197600" cy="1982788"/>
            </a:xfrm>
            <a:custGeom>
              <a:avLst/>
              <a:gdLst>
                <a:gd name="T0" fmla="*/ 2669 w 7809"/>
                <a:gd name="T1" fmla="*/ 1588 h 2497"/>
                <a:gd name="T2" fmla="*/ 3133 w 7809"/>
                <a:gd name="T3" fmla="*/ 527 h 2497"/>
                <a:gd name="T4" fmla="*/ 6069 w 7809"/>
                <a:gd name="T5" fmla="*/ 1239 h 2497"/>
                <a:gd name="T6" fmla="*/ 6848 w 7809"/>
                <a:gd name="T7" fmla="*/ 1237 h 2497"/>
                <a:gd name="T8" fmla="*/ 6956 w 7809"/>
                <a:gd name="T9" fmla="*/ 1215 h 2497"/>
                <a:gd name="T10" fmla="*/ 7043 w 7809"/>
                <a:gd name="T11" fmla="*/ 1173 h 2497"/>
                <a:gd name="T12" fmla="*/ 7112 w 7809"/>
                <a:gd name="T13" fmla="*/ 1115 h 2497"/>
                <a:gd name="T14" fmla="*/ 7162 w 7809"/>
                <a:gd name="T15" fmla="*/ 1046 h 2497"/>
                <a:gd name="T16" fmla="*/ 7196 w 7809"/>
                <a:gd name="T17" fmla="*/ 967 h 2497"/>
                <a:gd name="T18" fmla="*/ 7212 w 7809"/>
                <a:gd name="T19" fmla="*/ 883 h 2497"/>
                <a:gd name="T20" fmla="*/ 7212 w 7809"/>
                <a:gd name="T21" fmla="*/ 798 h 2497"/>
                <a:gd name="T22" fmla="*/ 7196 w 7809"/>
                <a:gd name="T23" fmla="*/ 714 h 2497"/>
                <a:gd name="T24" fmla="*/ 7162 w 7809"/>
                <a:gd name="T25" fmla="*/ 635 h 2497"/>
                <a:gd name="T26" fmla="*/ 7110 w 7809"/>
                <a:gd name="T27" fmla="*/ 566 h 2497"/>
                <a:gd name="T28" fmla="*/ 7041 w 7809"/>
                <a:gd name="T29" fmla="*/ 508 h 2497"/>
                <a:gd name="T30" fmla="*/ 6954 w 7809"/>
                <a:gd name="T31" fmla="*/ 466 h 2497"/>
                <a:gd name="T32" fmla="*/ 6847 w 7809"/>
                <a:gd name="T33" fmla="*/ 444 h 2497"/>
                <a:gd name="T34" fmla="*/ 6069 w 7809"/>
                <a:gd name="T35" fmla="*/ 442 h 2497"/>
                <a:gd name="T36" fmla="*/ 1791 w 7809"/>
                <a:gd name="T37" fmla="*/ 6 h 2497"/>
                <a:gd name="T38" fmla="*/ 470 w 7809"/>
                <a:gd name="T39" fmla="*/ 460 h 2497"/>
                <a:gd name="T40" fmla="*/ 1720 w 7809"/>
                <a:gd name="T41" fmla="*/ 1139 h 2497"/>
                <a:gd name="T42" fmla="*/ 470 w 7809"/>
                <a:gd name="T43" fmla="*/ 1575 h 2497"/>
                <a:gd name="T44" fmla="*/ 0 w 7809"/>
                <a:gd name="T45" fmla="*/ 2497 h 2497"/>
                <a:gd name="T46" fmla="*/ 4764 w 7809"/>
                <a:gd name="T47" fmla="*/ 3 h 2497"/>
                <a:gd name="T48" fmla="*/ 5231 w 7809"/>
                <a:gd name="T49" fmla="*/ 2497 h 2497"/>
                <a:gd name="T50" fmla="*/ 4764 w 7809"/>
                <a:gd name="T51" fmla="*/ 3 h 2497"/>
                <a:gd name="T52" fmla="*/ 3390 w 7809"/>
                <a:gd name="T53" fmla="*/ 3 h 2497"/>
                <a:gd name="T54" fmla="*/ 3995 w 7809"/>
                <a:gd name="T55" fmla="*/ 2497 h 2497"/>
                <a:gd name="T56" fmla="*/ 2481 w 7809"/>
                <a:gd name="T57" fmla="*/ 2027 h 2497"/>
                <a:gd name="T58" fmla="*/ 1759 w 7809"/>
                <a:gd name="T59" fmla="*/ 2497 h 2497"/>
                <a:gd name="T60" fmla="*/ 5599 w 7809"/>
                <a:gd name="T61" fmla="*/ 0 h 2497"/>
                <a:gd name="T62" fmla="*/ 6785 w 7809"/>
                <a:gd name="T63" fmla="*/ 3 h 2497"/>
                <a:gd name="T64" fmla="*/ 6972 w 7809"/>
                <a:gd name="T65" fmla="*/ 19 h 2497"/>
                <a:gd name="T66" fmla="*/ 7136 w 7809"/>
                <a:gd name="T67" fmla="*/ 59 h 2497"/>
                <a:gd name="T68" fmla="*/ 7279 w 7809"/>
                <a:gd name="T69" fmla="*/ 123 h 2497"/>
                <a:gd name="T70" fmla="*/ 7402 w 7809"/>
                <a:gd name="T71" fmla="*/ 207 h 2497"/>
                <a:gd name="T72" fmla="*/ 7503 w 7809"/>
                <a:gd name="T73" fmla="*/ 309 h 2497"/>
                <a:gd name="T74" fmla="*/ 7582 w 7809"/>
                <a:gd name="T75" fmla="*/ 424 h 2497"/>
                <a:gd name="T76" fmla="*/ 7638 w 7809"/>
                <a:gd name="T77" fmla="*/ 552 h 2497"/>
                <a:gd name="T78" fmla="*/ 7672 w 7809"/>
                <a:gd name="T79" fmla="*/ 688 h 2497"/>
                <a:gd name="T80" fmla="*/ 7683 w 7809"/>
                <a:gd name="T81" fmla="*/ 830 h 2497"/>
                <a:gd name="T82" fmla="*/ 7677 w 7809"/>
                <a:gd name="T83" fmla="*/ 951 h 2497"/>
                <a:gd name="T84" fmla="*/ 7656 w 7809"/>
                <a:gd name="T85" fmla="*/ 1068 h 2497"/>
                <a:gd name="T86" fmla="*/ 7619 w 7809"/>
                <a:gd name="T87" fmla="*/ 1182 h 2497"/>
                <a:gd name="T88" fmla="*/ 7563 w 7809"/>
                <a:gd name="T89" fmla="*/ 1289 h 2497"/>
                <a:gd name="T90" fmla="*/ 7489 w 7809"/>
                <a:gd name="T91" fmla="*/ 1385 h 2497"/>
                <a:gd name="T92" fmla="*/ 7394 w 7809"/>
                <a:gd name="T93" fmla="*/ 1470 h 2497"/>
                <a:gd name="T94" fmla="*/ 7275 w 7809"/>
                <a:gd name="T95" fmla="*/ 1541 h 2497"/>
                <a:gd name="T96" fmla="*/ 7133 w 7809"/>
                <a:gd name="T97" fmla="*/ 1594 h 2497"/>
                <a:gd name="T98" fmla="*/ 7809 w 7809"/>
                <a:gd name="T99" fmla="*/ 2465 h 2497"/>
                <a:gd name="T100" fmla="*/ 7249 w 7809"/>
                <a:gd name="T101" fmla="*/ 2497 h 2497"/>
                <a:gd name="T102" fmla="*/ 6069 w 7809"/>
                <a:gd name="T103" fmla="*/ 1663 h 2497"/>
                <a:gd name="T104" fmla="*/ 5599 w 7809"/>
                <a:gd name="T105" fmla="*/ 2497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9" h="2497">
                  <a:moveTo>
                    <a:pt x="3133" y="527"/>
                  </a:moveTo>
                  <a:lnTo>
                    <a:pt x="2669" y="1588"/>
                  </a:lnTo>
                  <a:lnTo>
                    <a:pt x="3596" y="1588"/>
                  </a:lnTo>
                  <a:lnTo>
                    <a:pt x="3133" y="527"/>
                  </a:lnTo>
                  <a:close/>
                  <a:moveTo>
                    <a:pt x="6069" y="442"/>
                  </a:moveTo>
                  <a:lnTo>
                    <a:pt x="6069" y="1239"/>
                  </a:lnTo>
                  <a:lnTo>
                    <a:pt x="6785" y="1239"/>
                  </a:lnTo>
                  <a:lnTo>
                    <a:pt x="6848" y="1237"/>
                  </a:lnTo>
                  <a:lnTo>
                    <a:pt x="6904" y="1227"/>
                  </a:lnTo>
                  <a:lnTo>
                    <a:pt x="6956" y="1215"/>
                  </a:lnTo>
                  <a:lnTo>
                    <a:pt x="7001" y="1195"/>
                  </a:lnTo>
                  <a:lnTo>
                    <a:pt x="7043" y="1173"/>
                  </a:lnTo>
                  <a:lnTo>
                    <a:pt x="7080" y="1145"/>
                  </a:lnTo>
                  <a:lnTo>
                    <a:pt x="7112" y="1115"/>
                  </a:lnTo>
                  <a:lnTo>
                    <a:pt x="7139" y="1081"/>
                  </a:lnTo>
                  <a:lnTo>
                    <a:pt x="7162" y="1046"/>
                  </a:lnTo>
                  <a:lnTo>
                    <a:pt x="7181" y="1007"/>
                  </a:lnTo>
                  <a:lnTo>
                    <a:pt x="7196" y="967"/>
                  </a:lnTo>
                  <a:lnTo>
                    <a:pt x="7205" y="925"/>
                  </a:lnTo>
                  <a:lnTo>
                    <a:pt x="7212" y="883"/>
                  </a:lnTo>
                  <a:lnTo>
                    <a:pt x="7213" y="840"/>
                  </a:lnTo>
                  <a:lnTo>
                    <a:pt x="7212" y="798"/>
                  </a:lnTo>
                  <a:lnTo>
                    <a:pt x="7205" y="756"/>
                  </a:lnTo>
                  <a:lnTo>
                    <a:pt x="7196" y="714"/>
                  </a:lnTo>
                  <a:lnTo>
                    <a:pt x="7181" y="674"/>
                  </a:lnTo>
                  <a:lnTo>
                    <a:pt x="7162" y="635"/>
                  </a:lnTo>
                  <a:lnTo>
                    <a:pt x="7138" y="600"/>
                  </a:lnTo>
                  <a:lnTo>
                    <a:pt x="7110" y="566"/>
                  </a:lnTo>
                  <a:lnTo>
                    <a:pt x="7078" y="535"/>
                  </a:lnTo>
                  <a:lnTo>
                    <a:pt x="7041" y="508"/>
                  </a:lnTo>
                  <a:lnTo>
                    <a:pt x="6999" y="486"/>
                  </a:lnTo>
                  <a:lnTo>
                    <a:pt x="6954" y="466"/>
                  </a:lnTo>
                  <a:lnTo>
                    <a:pt x="6903" y="453"/>
                  </a:lnTo>
                  <a:lnTo>
                    <a:pt x="6847" y="444"/>
                  </a:lnTo>
                  <a:lnTo>
                    <a:pt x="6785" y="442"/>
                  </a:lnTo>
                  <a:lnTo>
                    <a:pt x="6069" y="442"/>
                  </a:lnTo>
                  <a:close/>
                  <a:moveTo>
                    <a:pt x="0" y="6"/>
                  </a:moveTo>
                  <a:lnTo>
                    <a:pt x="1791" y="6"/>
                  </a:lnTo>
                  <a:lnTo>
                    <a:pt x="1791" y="460"/>
                  </a:lnTo>
                  <a:lnTo>
                    <a:pt x="470" y="460"/>
                  </a:lnTo>
                  <a:lnTo>
                    <a:pt x="470" y="1139"/>
                  </a:lnTo>
                  <a:lnTo>
                    <a:pt x="1720" y="1139"/>
                  </a:lnTo>
                  <a:lnTo>
                    <a:pt x="1720" y="1575"/>
                  </a:lnTo>
                  <a:lnTo>
                    <a:pt x="470" y="1575"/>
                  </a:lnTo>
                  <a:lnTo>
                    <a:pt x="470" y="2497"/>
                  </a:lnTo>
                  <a:lnTo>
                    <a:pt x="0" y="2497"/>
                  </a:lnTo>
                  <a:lnTo>
                    <a:pt x="0" y="6"/>
                  </a:lnTo>
                  <a:close/>
                  <a:moveTo>
                    <a:pt x="4764" y="3"/>
                  </a:moveTo>
                  <a:lnTo>
                    <a:pt x="5231" y="3"/>
                  </a:lnTo>
                  <a:lnTo>
                    <a:pt x="5231" y="2497"/>
                  </a:lnTo>
                  <a:lnTo>
                    <a:pt x="4764" y="2497"/>
                  </a:lnTo>
                  <a:lnTo>
                    <a:pt x="4764" y="3"/>
                  </a:lnTo>
                  <a:close/>
                  <a:moveTo>
                    <a:pt x="2877" y="3"/>
                  </a:moveTo>
                  <a:lnTo>
                    <a:pt x="3390" y="3"/>
                  </a:lnTo>
                  <a:lnTo>
                    <a:pt x="4509" y="2497"/>
                  </a:lnTo>
                  <a:lnTo>
                    <a:pt x="3995" y="2497"/>
                  </a:lnTo>
                  <a:lnTo>
                    <a:pt x="3786" y="2027"/>
                  </a:lnTo>
                  <a:lnTo>
                    <a:pt x="2481" y="2027"/>
                  </a:lnTo>
                  <a:lnTo>
                    <a:pt x="2267" y="2497"/>
                  </a:lnTo>
                  <a:lnTo>
                    <a:pt x="1759" y="2497"/>
                  </a:lnTo>
                  <a:lnTo>
                    <a:pt x="2877" y="3"/>
                  </a:lnTo>
                  <a:close/>
                  <a:moveTo>
                    <a:pt x="5599" y="0"/>
                  </a:moveTo>
                  <a:lnTo>
                    <a:pt x="6193" y="1"/>
                  </a:lnTo>
                  <a:lnTo>
                    <a:pt x="6785" y="3"/>
                  </a:lnTo>
                  <a:lnTo>
                    <a:pt x="6882" y="8"/>
                  </a:lnTo>
                  <a:lnTo>
                    <a:pt x="6972" y="19"/>
                  </a:lnTo>
                  <a:lnTo>
                    <a:pt x="7057" y="35"/>
                  </a:lnTo>
                  <a:lnTo>
                    <a:pt x="7136" y="59"/>
                  </a:lnTo>
                  <a:lnTo>
                    <a:pt x="7210" y="88"/>
                  </a:lnTo>
                  <a:lnTo>
                    <a:pt x="7279" y="123"/>
                  </a:lnTo>
                  <a:lnTo>
                    <a:pt x="7344" y="162"/>
                  </a:lnTo>
                  <a:lnTo>
                    <a:pt x="7402" y="207"/>
                  </a:lnTo>
                  <a:lnTo>
                    <a:pt x="7455" y="255"/>
                  </a:lnTo>
                  <a:lnTo>
                    <a:pt x="7503" y="309"/>
                  </a:lnTo>
                  <a:lnTo>
                    <a:pt x="7545" y="365"/>
                  </a:lnTo>
                  <a:lnTo>
                    <a:pt x="7582" y="424"/>
                  </a:lnTo>
                  <a:lnTo>
                    <a:pt x="7612" y="487"/>
                  </a:lnTo>
                  <a:lnTo>
                    <a:pt x="7638" y="552"/>
                  </a:lnTo>
                  <a:lnTo>
                    <a:pt x="7657" y="619"/>
                  </a:lnTo>
                  <a:lnTo>
                    <a:pt x="7672" y="688"/>
                  </a:lnTo>
                  <a:lnTo>
                    <a:pt x="7682" y="757"/>
                  </a:lnTo>
                  <a:lnTo>
                    <a:pt x="7683" y="830"/>
                  </a:lnTo>
                  <a:lnTo>
                    <a:pt x="7682" y="889"/>
                  </a:lnTo>
                  <a:lnTo>
                    <a:pt x="7677" y="951"/>
                  </a:lnTo>
                  <a:lnTo>
                    <a:pt x="7669" y="1010"/>
                  </a:lnTo>
                  <a:lnTo>
                    <a:pt x="7656" y="1068"/>
                  </a:lnTo>
                  <a:lnTo>
                    <a:pt x="7638" y="1126"/>
                  </a:lnTo>
                  <a:lnTo>
                    <a:pt x="7619" y="1182"/>
                  </a:lnTo>
                  <a:lnTo>
                    <a:pt x="7593" y="1237"/>
                  </a:lnTo>
                  <a:lnTo>
                    <a:pt x="7563" y="1289"/>
                  </a:lnTo>
                  <a:lnTo>
                    <a:pt x="7529" y="1338"/>
                  </a:lnTo>
                  <a:lnTo>
                    <a:pt x="7489" y="1385"/>
                  </a:lnTo>
                  <a:lnTo>
                    <a:pt x="7443" y="1430"/>
                  </a:lnTo>
                  <a:lnTo>
                    <a:pt x="7394" y="1470"/>
                  </a:lnTo>
                  <a:lnTo>
                    <a:pt x="7337" y="1507"/>
                  </a:lnTo>
                  <a:lnTo>
                    <a:pt x="7275" y="1541"/>
                  </a:lnTo>
                  <a:lnTo>
                    <a:pt x="7207" y="1570"/>
                  </a:lnTo>
                  <a:lnTo>
                    <a:pt x="7133" y="1594"/>
                  </a:lnTo>
                  <a:lnTo>
                    <a:pt x="7052" y="1614"/>
                  </a:lnTo>
                  <a:lnTo>
                    <a:pt x="7809" y="2465"/>
                  </a:lnTo>
                  <a:lnTo>
                    <a:pt x="7809" y="2497"/>
                  </a:lnTo>
                  <a:lnTo>
                    <a:pt x="7249" y="2497"/>
                  </a:lnTo>
                  <a:lnTo>
                    <a:pt x="6523" y="1663"/>
                  </a:lnTo>
                  <a:lnTo>
                    <a:pt x="6069" y="1663"/>
                  </a:lnTo>
                  <a:lnTo>
                    <a:pt x="6069" y="2497"/>
                  </a:lnTo>
                  <a:lnTo>
                    <a:pt x="5599" y="2497"/>
                  </a:lnTo>
                  <a:lnTo>
                    <a:pt x="559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8">
              <a:extLst>
                <a:ext uri="{FF2B5EF4-FFF2-40B4-BE49-F238E27FC236}">
                  <a16:creationId xmlns:a16="http://schemas.microsoft.com/office/drawing/2014/main" id="{58FDC8F7-25F2-444F-BDE6-69993AD05D9A}"/>
                </a:ext>
              </a:extLst>
            </p:cNvPr>
            <p:cNvSpPr>
              <a:spLocks noEditPoints="1"/>
            </p:cNvSpPr>
            <p:nvPr/>
          </p:nvSpPr>
          <p:spPr bwMode="auto">
            <a:xfrm>
              <a:off x="1849437" y="2632075"/>
              <a:ext cx="1870075" cy="2974975"/>
            </a:xfrm>
            <a:custGeom>
              <a:avLst/>
              <a:gdLst>
                <a:gd name="T0" fmla="*/ 779 w 2356"/>
                <a:gd name="T1" fmla="*/ 926 h 3748"/>
                <a:gd name="T2" fmla="*/ 919 w 2356"/>
                <a:gd name="T3" fmla="*/ 1238 h 3748"/>
                <a:gd name="T4" fmla="*/ 499 w 2356"/>
                <a:gd name="T5" fmla="*/ 1420 h 3748"/>
                <a:gd name="T6" fmla="*/ 475 w 2356"/>
                <a:gd name="T7" fmla="*/ 1421 h 3748"/>
                <a:gd name="T8" fmla="*/ 361 w 2356"/>
                <a:gd name="T9" fmla="*/ 1595 h 3748"/>
                <a:gd name="T10" fmla="*/ 475 w 2356"/>
                <a:gd name="T11" fmla="*/ 1896 h 3748"/>
                <a:gd name="T12" fmla="*/ 295 w 2356"/>
                <a:gd name="T13" fmla="*/ 2052 h 3748"/>
                <a:gd name="T14" fmla="*/ 274 w 2356"/>
                <a:gd name="T15" fmla="*/ 2245 h 3748"/>
                <a:gd name="T16" fmla="*/ 169 w 2356"/>
                <a:gd name="T17" fmla="*/ 2516 h 3748"/>
                <a:gd name="T18" fmla="*/ 428 w 2356"/>
                <a:gd name="T19" fmla="*/ 2265 h 3748"/>
                <a:gd name="T20" fmla="*/ 317 w 2356"/>
                <a:gd name="T21" fmla="*/ 2120 h 3748"/>
                <a:gd name="T22" fmla="*/ 673 w 2356"/>
                <a:gd name="T23" fmla="*/ 2294 h 3748"/>
                <a:gd name="T24" fmla="*/ 547 w 2356"/>
                <a:gd name="T25" fmla="*/ 2590 h 3748"/>
                <a:gd name="T26" fmla="*/ 861 w 2356"/>
                <a:gd name="T27" fmla="*/ 2318 h 3748"/>
                <a:gd name="T28" fmla="*/ 726 w 2356"/>
                <a:gd name="T29" fmla="*/ 2084 h 3748"/>
                <a:gd name="T30" fmla="*/ 699 w 2356"/>
                <a:gd name="T31" fmla="*/ 2083 h 3748"/>
                <a:gd name="T32" fmla="*/ 673 w 2356"/>
                <a:gd name="T33" fmla="*/ 2081 h 3748"/>
                <a:gd name="T34" fmla="*/ 523 w 2356"/>
                <a:gd name="T35" fmla="*/ 1898 h 3748"/>
                <a:gd name="T36" fmla="*/ 647 w 2356"/>
                <a:gd name="T37" fmla="*/ 1585 h 3748"/>
                <a:gd name="T38" fmla="*/ 523 w 2356"/>
                <a:gd name="T39" fmla="*/ 1486 h 3748"/>
                <a:gd name="T40" fmla="*/ 1465 w 2356"/>
                <a:gd name="T41" fmla="*/ 1555 h 3748"/>
                <a:gd name="T42" fmla="*/ 1292 w 2356"/>
                <a:gd name="T43" fmla="*/ 1927 h 3748"/>
                <a:gd name="T44" fmla="*/ 1465 w 2356"/>
                <a:gd name="T45" fmla="*/ 2141 h 3748"/>
                <a:gd name="T46" fmla="*/ 1193 w 2356"/>
                <a:gd name="T47" fmla="*/ 2121 h 3748"/>
                <a:gd name="T48" fmla="*/ 1161 w 2356"/>
                <a:gd name="T49" fmla="*/ 2355 h 3748"/>
                <a:gd name="T50" fmla="*/ 1006 w 2356"/>
                <a:gd name="T51" fmla="*/ 2680 h 3748"/>
                <a:gd name="T52" fmla="*/ 1394 w 2356"/>
                <a:gd name="T53" fmla="*/ 2384 h 3748"/>
                <a:gd name="T54" fmla="*/ 1225 w 2356"/>
                <a:gd name="T55" fmla="*/ 2203 h 3748"/>
                <a:gd name="T56" fmla="*/ 1769 w 2356"/>
                <a:gd name="T57" fmla="*/ 2430 h 3748"/>
                <a:gd name="T58" fmla="*/ 1576 w 2356"/>
                <a:gd name="T59" fmla="*/ 2791 h 3748"/>
                <a:gd name="T60" fmla="*/ 2066 w 2356"/>
                <a:gd name="T61" fmla="*/ 2467 h 3748"/>
                <a:gd name="T62" fmla="*/ 1851 w 2356"/>
                <a:gd name="T63" fmla="*/ 2171 h 3748"/>
                <a:gd name="T64" fmla="*/ 1769 w 2356"/>
                <a:gd name="T65" fmla="*/ 2165 h 3748"/>
                <a:gd name="T66" fmla="*/ 1539 w 2356"/>
                <a:gd name="T67" fmla="*/ 1935 h 3748"/>
                <a:gd name="T68" fmla="*/ 1730 w 2356"/>
                <a:gd name="T69" fmla="*/ 1545 h 3748"/>
                <a:gd name="T70" fmla="*/ 1539 w 2356"/>
                <a:gd name="T71" fmla="*/ 1341 h 3748"/>
                <a:gd name="T72" fmla="*/ 1502 w 2356"/>
                <a:gd name="T73" fmla="*/ 1344 h 3748"/>
                <a:gd name="T74" fmla="*/ 977 w 2356"/>
                <a:gd name="T75" fmla="*/ 1231 h 3748"/>
                <a:gd name="T76" fmla="*/ 1130 w 2356"/>
                <a:gd name="T77" fmla="*/ 863 h 3748"/>
                <a:gd name="T78" fmla="*/ 2356 w 2356"/>
                <a:gd name="T79" fmla="*/ 3748 h 3748"/>
                <a:gd name="T80" fmla="*/ 0 w 2356"/>
                <a:gd name="T81" fmla="*/ 692 h 3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6" h="3748">
                  <a:moveTo>
                    <a:pt x="1130" y="863"/>
                  </a:moveTo>
                  <a:lnTo>
                    <a:pt x="779" y="926"/>
                  </a:lnTo>
                  <a:lnTo>
                    <a:pt x="779" y="1252"/>
                  </a:lnTo>
                  <a:lnTo>
                    <a:pt x="919" y="1238"/>
                  </a:lnTo>
                  <a:lnTo>
                    <a:pt x="919" y="1387"/>
                  </a:lnTo>
                  <a:lnTo>
                    <a:pt x="499" y="1420"/>
                  </a:lnTo>
                  <a:lnTo>
                    <a:pt x="499" y="1420"/>
                  </a:lnTo>
                  <a:lnTo>
                    <a:pt x="475" y="1421"/>
                  </a:lnTo>
                  <a:lnTo>
                    <a:pt x="475" y="1590"/>
                  </a:lnTo>
                  <a:lnTo>
                    <a:pt x="361" y="1595"/>
                  </a:lnTo>
                  <a:lnTo>
                    <a:pt x="361" y="1893"/>
                  </a:lnTo>
                  <a:lnTo>
                    <a:pt x="475" y="1896"/>
                  </a:lnTo>
                  <a:lnTo>
                    <a:pt x="475" y="2067"/>
                  </a:lnTo>
                  <a:lnTo>
                    <a:pt x="295" y="2052"/>
                  </a:lnTo>
                  <a:lnTo>
                    <a:pt x="274" y="2051"/>
                  </a:lnTo>
                  <a:lnTo>
                    <a:pt x="274" y="2245"/>
                  </a:lnTo>
                  <a:lnTo>
                    <a:pt x="169" y="2231"/>
                  </a:lnTo>
                  <a:lnTo>
                    <a:pt x="169" y="2516"/>
                  </a:lnTo>
                  <a:lnTo>
                    <a:pt x="428" y="2565"/>
                  </a:lnTo>
                  <a:lnTo>
                    <a:pt x="428" y="2265"/>
                  </a:lnTo>
                  <a:lnTo>
                    <a:pt x="317" y="2250"/>
                  </a:lnTo>
                  <a:lnTo>
                    <a:pt x="317" y="2120"/>
                  </a:lnTo>
                  <a:lnTo>
                    <a:pt x="673" y="2152"/>
                  </a:lnTo>
                  <a:lnTo>
                    <a:pt x="673" y="2294"/>
                  </a:lnTo>
                  <a:lnTo>
                    <a:pt x="547" y="2279"/>
                  </a:lnTo>
                  <a:lnTo>
                    <a:pt x="547" y="2590"/>
                  </a:lnTo>
                  <a:lnTo>
                    <a:pt x="861" y="2651"/>
                  </a:lnTo>
                  <a:lnTo>
                    <a:pt x="861" y="2318"/>
                  </a:lnTo>
                  <a:lnTo>
                    <a:pt x="726" y="2300"/>
                  </a:lnTo>
                  <a:lnTo>
                    <a:pt x="726" y="2084"/>
                  </a:lnTo>
                  <a:lnTo>
                    <a:pt x="699" y="2083"/>
                  </a:lnTo>
                  <a:lnTo>
                    <a:pt x="699" y="2083"/>
                  </a:lnTo>
                  <a:lnTo>
                    <a:pt x="673" y="2081"/>
                  </a:lnTo>
                  <a:lnTo>
                    <a:pt x="673" y="2081"/>
                  </a:lnTo>
                  <a:lnTo>
                    <a:pt x="523" y="2070"/>
                  </a:lnTo>
                  <a:lnTo>
                    <a:pt x="523" y="1898"/>
                  </a:lnTo>
                  <a:lnTo>
                    <a:pt x="647" y="1902"/>
                  </a:lnTo>
                  <a:lnTo>
                    <a:pt x="647" y="1585"/>
                  </a:lnTo>
                  <a:lnTo>
                    <a:pt x="523" y="1589"/>
                  </a:lnTo>
                  <a:lnTo>
                    <a:pt x="523" y="1486"/>
                  </a:lnTo>
                  <a:lnTo>
                    <a:pt x="1465" y="1429"/>
                  </a:lnTo>
                  <a:lnTo>
                    <a:pt x="1465" y="1555"/>
                  </a:lnTo>
                  <a:lnTo>
                    <a:pt x="1292" y="1561"/>
                  </a:lnTo>
                  <a:lnTo>
                    <a:pt x="1292" y="1927"/>
                  </a:lnTo>
                  <a:lnTo>
                    <a:pt x="1465" y="1931"/>
                  </a:lnTo>
                  <a:lnTo>
                    <a:pt x="1465" y="2141"/>
                  </a:lnTo>
                  <a:lnTo>
                    <a:pt x="1193" y="2121"/>
                  </a:lnTo>
                  <a:lnTo>
                    <a:pt x="1193" y="2121"/>
                  </a:lnTo>
                  <a:lnTo>
                    <a:pt x="1161" y="2118"/>
                  </a:lnTo>
                  <a:lnTo>
                    <a:pt x="1161" y="2355"/>
                  </a:lnTo>
                  <a:lnTo>
                    <a:pt x="1006" y="2335"/>
                  </a:lnTo>
                  <a:lnTo>
                    <a:pt x="1006" y="2680"/>
                  </a:lnTo>
                  <a:lnTo>
                    <a:pt x="1394" y="2755"/>
                  </a:lnTo>
                  <a:lnTo>
                    <a:pt x="1394" y="2384"/>
                  </a:lnTo>
                  <a:lnTo>
                    <a:pt x="1225" y="2363"/>
                  </a:lnTo>
                  <a:lnTo>
                    <a:pt x="1225" y="2203"/>
                  </a:lnTo>
                  <a:lnTo>
                    <a:pt x="1769" y="2253"/>
                  </a:lnTo>
                  <a:lnTo>
                    <a:pt x="1769" y="2430"/>
                  </a:lnTo>
                  <a:lnTo>
                    <a:pt x="1576" y="2406"/>
                  </a:lnTo>
                  <a:lnTo>
                    <a:pt x="1576" y="2791"/>
                  </a:lnTo>
                  <a:lnTo>
                    <a:pt x="2066" y="2887"/>
                  </a:lnTo>
                  <a:lnTo>
                    <a:pt x="2066" y="2467"/>
                  </a:lnTo>
                  <a:lnTo>
                    <a:pt x="1851" y="2440"/>
                  </a:lnTo>
                  <a:lnTo>
                    <a:pt x="1851" y="2171"/>
                  </a:lnTo>
                  <a:lnTo>
                    <a:pt x="1769" y="2165"/>
                  </a:lnTo>
                  <a:lnTo>
                    <a:pt x="1769" y="2165"/>
                  </a:lnTo>
                  <a:lnTo>
                    <a:pt x="1539" y="2147"/>
                  </a:lnTo>
                  <a:lnTo>
                    <a:pt x="1539" y="1935"/>
                  </a:lnTo>
                  <a:lnTo>
                    <a:pt x="1730" y="1941"/>
                  </a:lnTo>
                  <a:lnTo>
                    <a:pt x="1730" y="1545"/>
                  </a:lnTo>
                  <a:lnTo>
                    <a:pt x="1539" y="1553"/>
                  </a:lnTo>
                  <a:lnTo>
                    <a:pt x="1539" y="1341"/>
                  </a:lnTo>
                  <a:lnTo>
                    <a:pt x="1502" y="1344"/>
                  </a:lnTo>
                  <a:lnTo>
                    <a:pt x="1502" y="1344"/>
                  </a:lnTo>
                  <a:lnTo>
                    <a:pt x="977" y="1383"/>
                  </a:lnTo>
                  <a:lnTo>
                    <a:pt x="977" y="1231"/>
                  </a:lnTo>
                  <a:lnTo>
                    <a:pt x="1130" y="1215"/>
                  </a:lnTo>
                  <a:lnTo>
                    <a:pt x="1130" y="863"/>
                  </a:lnTo>
                  <a:close/>
                  <a:moveTo>
                    <a:pt x="2356" y="0"/>
                  </a:moveTo>
                  <a:lnTo>
                    <a:pt x="2356" y="3748"/>
                  </a:lnTo>
                  <a:lnTo>
                    <a:pt x="0" y="3056"/>
                  </a:lnTo>
                  <a:lnTo>
                    <a:pt x="0" y="692"/>
                  </a:lnTo>
                  <a:lnTo>
                    <a:pt x="23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Title 1">
            <a:extLst>
              <a:ext uri="{FF2B5EF4-FFF2-40B4-BE49-F238E27FC236}">
                <a16:creationId xmlns:a16="http://schemas.microsoft.com/office/drawing/2014/main" id="{13144A2A-52A9-244E-B7F8-49B3A34D6E34}"/>
              </a:ext>
            </a:extLst>
          </p:cNvPr>
          <p:cNvSpPr>
            <a:spLocks noGrp="1"/>
          </p:cNvSpPr>
          <p:nvPr>
            <p:ph type="title"/>
          </p:nvPr>
        </p:nvSpPr>
        <p:spPr>
          <a:xfrm>
            <a:off x="609600" y="274638"/>
            <a:ext cx="10972800" cy="1143000"/>
          </a:xfrm>
        </p:spPr>
        <p:txBody>
          <a:bodyPr/>
          <a:lstStyle>
            <a:lvl1pPr>
              <a:defRPr b="1"/>
            </a:lvl1pPr>
          </a:lstStyle>
          <a:p>
            <a:r>
              <a:rPr lang="en-US" dirty="0"/>
              <a:t>Click to edit Master title style</a:t>
            </a:r>
          </a:p>
        </p:txBody>
      </p:sp>
      <p:sp>
        <p:nvSpPr>
          <p:cNvPr id="9" name="Rectangle 8">
            <a:extLst>
              <a:ext uri="{FF2B5EF4-FFF2-40B4-BE49-F238E27FC236}">
                <a16:creationId xmlns:a16="http://schemas.microsoft.com/office/drawing/2014/main" id="{8F3083B5-5833-1E45-9683-60D100760CEE}"/>
              </a:ext>
            </a:extLst>
          </p:cNvPr>
          <p:cNvSpPr/>
          <p:nvPr userDrawn="1"/>
        </p:nvSpPr>
        <p:spPr>
          <a:xfrm>
            <a:off x="-31530" y="1552072"/>
            <a:ext cx="12223530" cy="459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0A95957-A7A1-8546-AFF4-A1B9B8C5A328}"/>
              </a:ext>
            </a:extLst>
          </p:cNvPr>
          <p:cNvSpPr>
            <a:spLocks noGrp="1"/>
          </p:cNvSpPr>
          <p:nvPr>
            <p:ph idx="1"/>
          </p:nvPr>
        </p:nvSpPr>
        <p:spPr>
          <a:xfrm>
            <a:off x="609600" y="1600200"/>
            <a:ext cx="10972800" cy="4525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3124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B5EB55-9A3F-FF41-B9FA-C5951F74688B}"/>
              </a:ext>
            </a:extLst>
          </p:cNvPr>
          <p:cNvSpPr/>
          <p:nvPr userDrawn="1"/>
        </p:nvSpPr>
        <p:spPr>
          <a:xfrm>
            <a:off x="-31530" y="-24064"/>
            <a:ext cx="12223530" cy="6870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59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accent1"/>
              </a:buClr>
              <a:buSzPct val="110000"/>
              <a:buFont typeface="Wingdings"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B9C08BAD-6637-6D42-A4D1-E631AC5BAA0A}"/>
              </a:ext>
            </a:extLst>
          </p:cNvPr>
          <p:cNvSpPr txBox="1">
            <a:spLocks/>
          </p:cNvSpPr>
          <p:nvPr userDrawn="1"/>
        </p:nvSpPr>
        <p:spPr>
          <a:xfrm>
            <a:off x="115619" y="6397019"/>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67A203-D1B1-034E-BECF-5DDF0A2474D7}" type="slidenum">
              <a:rPr lang="en-US" b="1" smtClean="0"/>
              <a:pPr/>
              <a:t>‹#›</a:t>
            </a:fld>
            <a:r>
              <a:rPr lang="en-US" b="1" dirty="0"/>
              <a:t> </a:t>
            </a:r>
            <a:r>
              <a:rPr lang="en-US" dirty="0"/>
              <a:t> |  © 2019 FAIR Institute, All rights reserved</a:t>
            </a:r>
          </a:p>
        </p:txBody>
      </p:sp>
      <p:grpSp>
        <p:nvGrpSpPr>
          <p:cNvPr id="8" name="Group 7">
            <a:extLst>
              <a:ext uri="{FF2B5EF4-FFF2-40B4-BE49-F238E27FC236}">
                <a16:creationId xmlns:a16="http://schemas.microsoft.com/office/drawing/2014/main" id="{BC486C79-7C76-AF42-9C7D-418895DFFE54}"/>
              </a:ext>
            </a:extLst>
          </p:cNvPr>
          <p:cNvGrpSpPr/>
          <p:nvPr userDrawn="1"/>
        </p:nvGrpSpPr>
        <p:grpSpPr>
          <a:xfrm>
            <a:off x="10984832" y="6320757"/>
            <a:ext cx="962527" cy="359255"/>
            <a:chOff x="1849437" y="2605088"/>
            <a:chExt cx="8272463" cy="3022600"/>
          </a:xfrm>
        </p:grpSpPr>
        <p:sp>
          <p:nvSpPr>
            <p:cNvPr id="9" name="Freeform 6">
              <a:extLst>
                <a:ext uri="{FF2B5EF4-FFF2-40B4-BE49-F238E27FC236}">
                  <a16:creationId xmlns:a16="http://schemas.microsoft.com/office/drawing/2014/main" id="{842F70AB-7FB9-D247-AE0E-CF3A0843A175}"/>
                </a:ext>
              </a:extLst>
            </p:cNvPr>
            <p:cNvSpPr>
              <a:spLocks noEditPoints="1"/>
            </p:cNvSpPr>
            <p:nvPr/>
          </p:nvSpPr>
          <p:spPr bwMode="auto">
            <a:xfrm>
              <a:off x="3914775" y="4743450"/>
              <a:ext cx="6207125" cy="884238"/>
            </a:xfrm>
            <a:custGeom>
              <a:avLst/>
              <a:gdLst>
                <a:gd name="T0" fmla="*/ 5141 w 7820"/>
                <a:gd name="T1" fmla="*/ 742 h 1114"/>
                <a:gd name="T2" fmla="*/ 5268 w 7820"/>
                <a:gd name="T3" fmla="*/ 902 h 1114"/>
                <a:gd name="T4" fmla="*/ 5489 w 7820"/>
                <a:gd name="T5" fmla="*/ 916 h 1114"/>
                <a:gd name="T6" fmla="*/ 5632 w 7820"/>
                <a:gd name="T7" fmla="*/ 781 h 1114"/>
                <a:gd name="T8" fmla="*/ 5852 w 7820"/>
                <a:gd name="T9" fmla="*/ 37 h 1114"/>
                <a:gd name="T10" fmla="*/ 5803 w 7820"/>
                <a:gd name="T11" fmla="*/ 882 h 1114"/>
                <a:gd name="T12" fmla="*/ 5618 w 7820"/>
                <a:gd name="T13" fmla="*/ 1064 h 1114"/>
                <a:gd name="T14" fmla="*/ 5344 w 7820"/>
                <a:gd name="T15" fmla="*/ 1106 h 1114"/>
                <a:gd name="T16" fmla="*/ 5109 w 7820"/>
                <a:gd name="T17" fmla="*/ 1024 h 1114"/>
                <a:gd name="T18" fmla="*/ 4959 w 7820"/>
                <a:gd name="T19" fmla="*/ 820 h 1114"/>
                <a:gd name="T20" fmla="*/ 7035 w 7820"/>
                <a:gd name="T21" fmla="*/ 36 h 1114"/>
                <a:gd name="T22" fmla="*/ 7799 w 7820"/>
                <a:gd name="T23" fmla="*/ 470 h 1114"/>
                <a:gd name="T24" fmla="*/ 7820 w 7820"/>
                <a:gd name="T25" fmla="*/ 1087 h 1114"/>
                <a:gd name="T26" fmla="*/ 6371 w 7820"/>
                <a:gd name="T27" fmla="*/ 36 h 1114"/>
                <a:gd name="T28" fmla="*/ 6554 w 7820"/>
                <a:gd name="T29" fmla="*/ 216 h 1114"/>
                <a:gd name="T30" fmla="*/ 6023 w 7820"/>
                <a:gd name="T31" fmla="*/ 36 h 1114"/>
                <a:gd name="T32" fmla="*/ 4570 w 7820"/>
                <a:gd name="T33" fmla="*/ 36 h 1114"/>
                <a:gd name="T34" fmla="*/ 4216 w 7820"/>
                <a:gd name="T35" fmla="*/ 1087 h 1114"/>
                <a:gd name="T36" fmla="*/ 3696 w 7820"/>
                <a:gd name="T37" fmla="*/ 36 h 1114"/>
                <a:gd name="T38" fmla="*/ 2660 w 7820"/>
                <a:gd name="T39" fmla="*/ 36 h 1114"/>
                <a:gd name="T40" fmla="*/ 3347 w 7820"/>
                <a:gd name="T41" fmla="*/ 216 h 1114"/>
                <a:gd name="T42" fmla="*/ 2483 w 7820"/>
                <a:gd name="T43" fmla="*/ 216 h 1114"/>
                <a:gd name="T44" fmla="*/ 0 w 7820"/>
                <a:gd name="T45" fmla="*/ 1087 h 1114"/>
                <a:gd name="T46" fmla="*/ 1160 w 7820"/>
                <a:gd name="T47" fmla="*/ 1087 h 1114"/>
                <a:gd name="T48" fmla="*/ 411 w 7820"/>
                <a:gd name="T49" fmla="*/ 36 h 1114"/>
                <a:gd name="T50" fmla="*/ 1962 w 7820"/>
                <a:gd name="T51" fmla="*/ 2 h 1114"/>
                <a:gd name="T52" fmla="*/ 2192 w 7820"/>
                <a:gd name="T53" fmla="*/ 65 h 1114"/>
                <a:gd name="T54" fmla="*/ 2168 w 7820"/>
                <a:gd name="T55" fmla="*/ 290 h 1114"/>
                <a:gd name="T56" fmla="*/ 1973 w 7820"/>
                <a:gd name="T57" fmla="*/ 177 h 1114"/>
                <a:gd name="T58" fmla="*/ 1767 w 7820"/>
                <a:gd name="T59" fmla="*/ 205 h 1114"/>
                <a:gd name="T60" fmla="*/ 1701 w 7820"/>
                <a:gd name="T61" fmla="*/ 313 h 1114"/>
                <a:gd name="T62" fmla="*/ 1770 w 7820"/>
                <a:gd name="T63" fmla="*/ 408 h 1114"/>
                <a:gd name="T64" fmla="*/ 1934 w 7820"/>
                <a:gd name="T65" fmla="*/ 445 h 1114"/>
                <a:gd name="T66" fmla="*/ 2155 w 7820"/>
                <a:gd name="T67" fmla="*/ 491 h 1114"/>
                <a:gd name="T68" fmla="*/ 2313 w 7820"/>
                <a:gd name="T69" fmla="*/ 607 h 1114"/>
                <a:gd name="T70" fmla="*/ 2354 w 7820"/>
                <a:gd name="T71" fmla="*/ 831 h 1114"/>
                <a:gd name="T72" fmla="*/ 2243 w 7820"/>
                <a:gd name="T73" fmla="*/ 1021 h 1114"/>
                <a:gd name="T74" fmla="*/ 2021 w 7820"/>
                <a:gd name="T75" fmla="*/ 1106 h 1114"/>
                <a:gd name="T76" fmla="*/ 1738 w 7820"/>
                <a:gd name="T77" fmla="*/ 1093 h 1114"/>
                <a:gd name="T78" fmla="*/ 1516 w 7820"/>
                <a:gd name="T79" fmla="*/ 956 h 1114"/>
                <a:gd name="T80" fmla="*/ 1666 w 7820"/>
                <a:gd name="T81" fmla="*/ 837 h 1114"/>
                <a:gd name="T82" fmla="*/ 1836 w 7820"/>
                <a:gd name="T83" fmla="*/ 929 h 1114"/>
                <a:gd name="T84" fmla="*/ 2026 w 7820"/>
                <a:gd name="T85" fmla="*/ 924 h 1114"/>
                <a:gd name="T86" fmla="*/ 2148 w 7820"/>
                <a:gd name="T87" fmla="*/ 839 h 1114"/>
                <a:gd name="T88" fmla="*/ 2129 w 7820"/>
                <a:gd name="T89" fmla="*/ 697 h 1114"/>
                <a:gd name="T90" fmla="*/ 1963 w 7820"/>
                <a:gd name="T91" fmla="*/ 630 h 1114"/>
                <a:gd name="T92" fmla="*/ 1743 w 7820"/>
                <a:gd name="T93" fmla="*/ 591 h 1114"/>
                <a:gd name="T94" fmla="*/ 1572 w 7820"/>
                <a:gd name="T95" fmla="*/ 496 h 1114"/>
                <a:gd name="T96" fmla="*/ 1505 w 7820"/>
                <a:gd name="T97" fmla="*/ 306 h 1114"/>
                <a:gd name="T98" fmla="*/ 1587 w 7820"/>
                <a:gd name="T99" fmla="*/ 111 h 1114"/>
                <a:gd name="T100" fmla="*/ 1778 w 7820"/>
                <a:gd name="T101" fmla="*/ 15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20" h="1114">
                  <a:moveTo>
                    <a:pt x="4932" y="37"/>
                  </a:moveTo>
                  <a:lnTo>
                    <a:pt x="5128" y="37"/>
                  </a:lnTo>
                  <a:lnTo>
                    <a:pt x="5128" y="639"/>
                  </a:lnTo>
                  <a:lnTo>
                    <a:pt x="5132" y="692"/>
                  </a:lnTo>
                  <a:lnTo>
                    <a:pt x="5141" y="742"/>
                  </a:lnTo>
                  <a:lnTo>
                    <a:pt x="5156" y="786"/>
                  </a:lnTo>
                  <a:lnTo>
                    <a:pt x="5177" y="823"/>
                  </a:lnTo>
                  <a:lnTo>
                    <a:pt x="5202" y="855"/>
                  </a:lnTo>
                  <a:lnTo>
                    <a:pt x="5233" y="881"/>
                  </a:lnTo>
                  <a:lnTo>
                    <a:pt x="5268" y="902"/>
                  </a:lnTo>
                  <a:lnTo>
                    <a:pt x="5309" y="916"/>
                  </a:lnTo>
                  <a:lnTo>
                    <a:pt x="5352" y="926"/>
                  </a:lnTo>
                  <a:lnTo>
                    <a:pt x="5399" y="929"/>
                  </a:lnTo>
                  <a:lnTo>
                    <a:pt x="5447" y="926"/>
                  </a:lnTo>
                  <a:lnTo>
                    <a:pt x="5489" y="916"/>
                  </a:lnTo>
                  <a:lnTo>
                    <a:pt x="5527" y="900"/>
                  </a:lnTo>
                  <a:lnTo>
                    <a:pt x="5560" y="879"/>
                  </a:lnTo>
                  <a:lnTo>
                    <a:pt x="5589" y="852"/>
                  </a:lnTo>
                  <a:lnTo>
                    <a:pt x="5613" y="820"/>
                  </a:lnTo>
                  <a:lnTo>
                    <a:pt x="5632" y="781"/>
                  </a:lnTo>
                  <a:lnTo>
                    <a:pt x="5645" y="739"/>
                  </a:lnTo>
                  <a:lnTo>
                    <a:pt x="5653" y="691"/>
                  </a:lnTo>
                  <a:lnTo>
                    <a:pt x="5656" y="639"/>
                  </a:lnTo>
                  <a:lnTo>
                    <a:pt x="5656" y="37"/>
                  </a:lnTo>
                  <a:lnTo>
                    <a:pt x="5852" y="37"/>
                  </a:lnTo>
                  <a:lnTo>
                    <a:pt x="5852" y="639"/>
                  </a:lnTo>
                  <a:lnTo>
                    <a:pt x="5849" y="708"/>
                  </a:lnTo>
                  <a:lnTo>
                    <a:pt x="5840" y="771"/>
                  </a:lnTo>
                  <a:lnTo>
                    <a:pt x="5824" y="829"/>
                  </a:lnTo>
                  <a:lnTo>
                    <a:pt x="5803" y="882"/>
                  </a:lnTo>
                  <a:lnTo>
                    <a:pt x="5775" y="931"/>
                  </a:lnTo>
                  <a:lnTo>
                    <a:pt x="5741" y="971"/>
                  </a:lnTo>
                  <a:lnTo>
                    <a:pt x="5704" y="1008"/>
                  </a:lnTo>
                  <a:lnTo>
                    <a:pt x="5663" y="1038"/>
                  </a:lnTo>
                  <a:lnTo>
                    <a:pt x="5618" y="1064"/>
                  </a:lnTo>
                  <a:lnTo>
                    <a:pt x="5568" y="1083"/>
                  </a:lnTo>
                  <a:lnTo>
                    <a:pt x="5515" y="1098"/>
                  </a:lnTo>
                  <a:lnTo>
                    <a:pt x="5458" y="1106"/>
                  </a:lnTo>
                  <a:lnTo>
                    <a:pt x="5399" y="1109"/>
                  </a:lnTo>
                  <a:lnTo>
                    <a:pt x="5344" y="1106"/>
                  </a:lnTo>
                  <a:lnTo>
                    <a:pt x="5293" y="1100"/>
                  </a:lnTo>
                  <a:lnTo>
                    <a:pt x="5243" y="1088"/>
                  </a:lnTo>
                  <a:lnTo>
                    <a:pt x="5196" y="1071"/>
                  </a:lnTo>
                  <a:lnTo>
                    <a:pt x="5151" y="1050"/>
                  </a:lnTo>
                  <a:lnTo>
                    <a:pt x="5109" y="1024"/>
                  </a:lnTo>
                  <a:lnTo>
                    <a:pt x="5070" y="993"/>
                  </a:lnTo>
                  <a:lnTo>
                    <a:pt x="5035" y="956"/>
                  </a:lnTo>
                  <a:lnTo>
                    <a:pt x="5006" y="916"/>
                  </a:lnTo>
                  <a:lnTo>
                    <a:pt x="4980" y="871"/>
                  </a:lnTo>
                  <a:lnTo>
                    <a:pt x="4959" y="820"/>
                  </a:lnTo>
                  <a:lnTo>
                    <a:pt x="4943" y="765"/>
                  </a:lnTo>
                  <a:lnTo>
                    <a:pt x="4935" y="705"/>
                  </a:lnTo>
                  <a:lnTo>
                    <a:pt x="4932" y="639"/>
                  </a:lnTo>
                  <a:lnTo>
                    <a:pt x="4932" y="37"/>
                  </a:lnTo>
                  <a:close/>
                  <a:moveTo>
                    <a:pt x="7035" y="36"/>
                  </a:moveTo>
                  <a:lnTo>
                    <a:pt x="7820" y="36"/>
                  </a:lnTo>
                  <a:lnTo>
                    <a:pt x="7820" y="227"/>
                  </a:lnTo>
                  <a:lnTo>
                    <a:pt x="7231" y="227"/>
                  </a:lnTo>
                  <a:lnTo>
                    <a:pt x="7231" y="470"/>
                  </a:lnTo>
                  <a:lnTo>
                    <a:pt x="7799" y="470"/>
                  </a:lnTo>
                  <a:lnTo>
                    <a:pt x="7799" y="654"/>
                  </a:lnTo>
                  <a:lnTo>
                    <a:pt x="7231" y="654"/>
                  </a:lnTo>
                  <a:lnTo>
                    <a:pt x="7231" y="892"/>
                  </a:lnTo>
                  <a:lnTo>
                    <a:pt x="7820" y="892"/>
                  </a:lnTo>
                  <a:lnTo>
                    <a:pt x="7820" y="1087"/>
                  </a:lnTo>
                  <a:lnTo>
                    <a:pt x="7035" y="1087"/>
                  </a:lnTo>
                  <a:lnTo>
                    <a:pt x="7035" y="36"/>
                  </a:lnTo>
                  <a:close/>
                  <a:moveTo>
                    <a:pt x="6023" y="36"/>
                  </a:moveTo>
                  <a:lnTo>
                    <a:pt x="6200" y="36"/>
                  </a:lnTo>
                  <a:lnTo>
                    <a:pt x="6371" y="36"/>
                  </a:lnTo>
                  <a:lnTo>
                    <a:pt x="6538" y="36"/>
                  </a:lnTo>
                  <a:lnTo>
                    <a:pt x="6709" y="36"/>
                  </a:lnTo>
                  <a:lnTo>
                    <a:pt x="6887" y="36"/>
                  </a:lnTo>
                  <a:lnTo>
                    <a:pt x="6887" y="216"/>
                  </a:lnTo>
                  <a:lnTo>
                    <a:pt x="6554" y="216"/>
                  </a:lnTo>
                  <a:lnTo>
                    <a:pt x="6554" y="1087"/>
                  </a:lnTo>
                  <a:lnTo>
                    <a:pt x="6356" y="1087"/>
                  </a:lnTo>
                  <a:lnTo>
                    <a:pt x="6356" y="216"/>
                  </a:lnTo>
                  <a:lnTo>
                    <a:pt x="6023" y="216"/>
                  </a:lnTo>
                  <a:lnTo>
                    <a:pt x="6023" y="36"/>
                  </a:lnTo>
                  <a:close/>
                  <a:moveTo>
                    <a:pt x="3883" y="36"/>
                  </a:moveTo>
                  <a:lnTo>
                    <a:pt x="4060" y="36"/>
                  </a:lnTo>
                  <a:lnTo>
                    <a:pt x="4231" y="36"/>
                  </a:lnTo>
                  <a:lnTo>
                    <a:pt x="4399" y="36"/>
                  </a:lnTo>
                  <a:lnTo>
                    <a:pt x="4570" y="36"/>
                  </a:lnTo>
                  <a:lnTo>
                    <a:pt x="4747" y="36"/>
                  </a:lnTo>
                  <a:lnTo>
                    <a:pt x="4747" y="216"/>
                  </a:lnTo>
                  <a:lnTo>
                    <a:pt x="4414" y="216"/>
                  </a:lnTo>
                  <a:lnTo>
                    <a:pt x="4414" y="1087"/>
                  </a:lnTo>
                  <a:lnTo>
                    <a:pt x="4216" y="1087"/>
                  </a:lnTo>
                  <a:lnTo>
                    <a:pt x="4216" y="216"/>
                  </a:lnTo>
                  <a:lnTo>
                    <a:pt x="3883" y="216"/>
                  </a:lnTo>
                  <a:lnTo>
                    <a:pt x="3883" y="36"/>
                  </a:lnTo>
                  <a:close/>
                  <a:moveTo>
                    <a:pt x="3500" y="36"/>
                  </a:moveTo>
                  <a:lnTo>
                    <a:pt x="3696" y="36"/>
                  </a:lnTo>
                  <a:lnTo>
                    <a:pt x="3696" y="1087"/>
                  </a:lnTo>
                  <a:lnTo>
                    <a:pt x="3500" y="1087"/>
                  </a:lnTo>
                  <a:lnTo>
                    <a:pt x="3500" y="36"/>
                  </a:lnTo>
                  <a:close/>
                  <a:moveTo>
                    <a:pt x="2483" y="36"/>
                  </a:moveTo>
                  <a:lnTo>
                    <a:pt x="2660" y="36"/>
                  </a:lnTo>
                  <a:lnTo>
                    <a:pt x="2831" y="36"/>
                  </a:lnTo>
                  <a:lnTo>
                    <a:pt x="2998" y="36"/>
                  </a:lnTo>
                  <a:lnTo>
                    <a:pt x="3169" y="36"/>
                  </a:lnTo>
                  <a:lnTo>
                    <a:pt x="3347" y="36"/>
                  </a:lnTo>
                  <a:lnTo>
                    <a:pt x="3347" y="216"/>
                  </a:lnTo>
                  <a:lnTo>
                    <a:pt x="3014" y="216"/>
                  </a:lnTo>
                  <a:lnTo>
                    <a:pt x="3014" y="1087"/>
                  </a:lnTo>
                  <a:lnTo>
                    <a:pt x="2816" y="1087"/>
                  </a:lnTo>
                  <a:lnTo>
                    <a:pt x="2816" y="216"/>
                  </a:lnTo>
                  <a:lnTo>
                    <a:pt x="2483" y="216"/>
                  </a:lnTo>
                  <a:lnTo>
                    <a:pt x="2483" y="36"/>
                  </a:lnTo>
                  <a:close/>
                  <a:moveTo>
                    <a:pt x="0" y="36"/>
                  </a:moveTo>
                  <a:lnTo>
                    <a:pt x="197" y="36"/>
                  </a:lnTo>
                  <a:lnTo>
                    <a:pt x="197" y="1087"/>
                  </a:lnTo>
                  <a:lnTo>
                    <a:pt x="0" y="1087"/>
                  </a:lnTo>
                  <a:lnTo>
                    <a:pt x="0" y="36"/>
                  </a:lnTo>
                  <a:close/>
                  <a:moveTo>
                    <a:pt x="1086" y="34"/>
                  </a:moveTo>
                  <a:lnTo>
                    <a:pt x="1284" y="34"/>
                  </a:lnTo>
                  <a:lnTo>
                    <a:pt x="1284" y="1087"/>
                  </a:lnTo>
                  <a:lnTo>
                    <a:pt x="1160" y="1087"/>
                  </a:lnTo>
                  <a:lnTo>
                    <a:pt x="1160" y="1088"/>
                  </a:lnTo>
                  <a:lnTo>
                    <a:pt x="609" y="379"/>
                  </a:lnTo>
                  <a:lnTo>
                    <a:pt x="609" y="1087"/>
                  </a:lnTo>
                  <a:lnTo>
                    <a:pt x="411" y="1087"/>
                  </a:lnTo>
                  <a:lnTo>
                    <a:pt x="411" y="36"/>
                  </a:lnTo>
                  <a:lnTo>
                    <a:pt x="571" y="36"/>
                  </a:lnTo>
                  <a:lnTo>
                    <a:pt x="1086" y="688"/>
                  </a:lnTo>
                  <a:lnTo>
                    <a:pt x="1086" y="34"/>
                  </a:lnTo>
                  <a:close/>
                  <a:moveTo>
                    <a:pt x="1912" y="0"/>
                  </a:moveTo>
                  <a:lnTo>
                    <a:pt x="1962" y="2"/>
                  </a:lnTo>
                  <a:lnTo>
                    <a:pt x="2010" y="7"/>
                  </a:lnTo>
                  <a:lnTo>
                    <a:pt x="2058" y="15"/>
                  </a:lnTo>
                  <a:lnTo>
                    <a:pt x="2105" y="26"/>
                  </a:lnTo>
                  <a:lnTo>
                    <a:pt x="2150" y="44"/>
                  </a:lnTo>
                  <a:lnTo>
                    <a:pt x="2192" y="65"/>
                  </a:lnTo>
                  <a:lnTo>
                    <a:pt x="2230" y="92"/>
                  </a:lnTo>
                  <a:lnTo>
                    <a:pt x="2267" y="124"/>
                  </a:lnTo>
                  <a:lnTo>
                    <a:pt x="2298" y="163"/>
                  </a:lnTo>
                  <a:lnTo>
                    <a:pt x="2324" y="208"/>
                  </a:lnTo>
                  <a:lnTo>
                    <a:pt x="2168" y="290"/>
                  </a:lnTo>
                  <a:lnTo>
                    <a:pt x="2144" y="259"/>
                  </a:lnTo>
                  <a:lnTo>
                    <a:pt x="2111" y="232"/>
                  </a:lnTo>
                  <a:lnTo>
                    <a:pt x="2071" y="208"/>
                  </a:lnTo>
                  <a:lnTo>
                    <a:pt x="2024" y="190"/>
                  </a:lnTo>
                  <a:lnTo>
                    <a:pt x="1973" y="177"/>
                  </a:lnTo>
                  <a:lnTo>
                    <a:pt x="1918" y="173"/>
                  </a:lnTo>
                  <a:lnTo>
                    <a:pt x="1872" y="174"/>
                  </a:lnTo>
                  <a:lnTo>
                    <a:pt x="1831" y="181"/>
                  </a:lnTo>
                  <a:lnTo>
                    <a:pt x="1796" y="192"/>
                  </a:lnTo>
                  <a:lnTo>
                    <a:pt x="1767" y="205"/>
                  </a:lnTo>
                  <a:lnTo>
                    <a:pt x="1743" y="222"/>
                  </a:lnTo>
                  <a:lnTo>
                    <a:pt x="1724" y="242"/>
                  </a:lnTo>
                  <a:lnTo>
                    <a:pt x="1711" y="263"/>
                  </a:lnTo>
                  <a:lnTo>
                    <a:pt x="1703" y="287"/>
                  </a:lnTo>
                  <a:lnTo>
                    <a:pt x="1701" y="313"/>
                  </a:lnTo>
                  <a:lnTo>
                    <a:pt x="1704" y="338"/>
                  </a:lnTo>
                  <a:lnTo>
                    <a:pt x="1712" y="359"/>
                  </a:lnTo>
                  <a:lnTo>
                    <a:pt x="1727" y="379"/>
                  </a:lnTo>
                  <a:lnTo>
                    <a:pt x="1746" y="393"/>
                  </a:lnTo>
                  <a:lnTo>
                    <a:pt x="1770" y="408"/>
                  </a:lnTo>
                  <a:lnTo>
                    <a:pt x="1798" y="417"/>
                  </a:lnTo>
                  <a:lnTo>
                    <a:pt x="1828" y="427"/>
                  </a:lnTo>
                  <a:lnTo>
                    <a:pt x="1862" y="433"/>
                  </a:lnTo>
                  <a:lnTo>
                    <a:pt x="1897" y="440"/>
                  </a:lnTo>
                  <a:lnTo>
                    <a:pt x="1934" y="445"/>
                  </a:lnTo>
                  <a:lnTo>
                    <a:pt x="1981" y="451"/>
                  </a:lnTo>
                  <a:lnTo>
                    <a:pt x="2026" y="457"/>
                  </a:lnTo>
                  <a:lnTo>
                    <a:pt x="2071" y="467"/>
                  </a:lnTo>
                  <a:lnTo>
                    <a:pt x="2115" y="478"/>
                  </a:lnTo>
                  <a:lnTo>
                    <a:pt x="2155" y="491"/>
                  </a:lnTo>
                  <a:lnTo>
                    <a:pt x="2193" y="509"/>
                  </a:lnTo>
                  <a:lnTo>
                    <a:pt x="2229" y="528"/>
                  </a:lnTo>
                  <a:lnTo>
                    <a:pt x="2259" y="551"/>
                  </a:lnTo>
                  <a:lnTo>
                    <a:pt x="2288" y="577"/>
                  </a:lnTo>
                  <a:lnTo>
                    <a:pt x="2313" y="607"/>
                  </a:lnTo>
                  <a:lnTo>
                    <a:pt x="2332" y="642"/>
                  </a:lnTo>
                  <a:lnTo>
                    <a:pt x="2346" y="683"/>
                  </a:lnTo>
                  <a:lnTo>
                    <a:pt x="2354" y="728"/>
                  </a:lnTo>
                  <a:lnTo>
                    <a:pt x="2358" y="779"/>
                  </a:lnTo>
                  <a:lnTo>
                    <a:pt x="2354" y="831"/>
                  </a:lnTo>
                  <a:lnTo>
                    <a:pt x="2343" y="877"/>
                  </a:lnTo>
                  <a:lnTo>
                    <a:pt x="2327" y="919"/>
                  </a:lnTo>
                  <a:lnTo>
                    <a:pt x="2304" y="958"/>
                  </a:lnTo>
                  <a:lnTo>
                    <a:pt x="2276" y="992"/>
                  </a:lnTo>
                  <a:lnTo>
                    <a:pt x="2243" y="1021"/>
                  </a:lnTo>
                  <a:lnTo>
                    <a:pt x="2206" y="1046"/>
                  </a:lnTo>
                  <a:lnTo>
                    <a:pt x="2164" y="1067"/>
                  </a:lnTo>
                  <a:lnTo>
                    <a:pt x="2119" y="1083"/>
                  </a:lnTo>
                  <a:lnTo>
                    <a:pt x="2071" y="1096"/>
                  </a:lnTo>
                  <a:lnTo>
                    <a:pt x="2021" y="1106"/>
                  </a:lnTo>
                  <a:lnTo>
                    <a:pt x="1970" y="1111"/>
                  </a:lnTo>
                  <a:lnTo>
                    <a:pt x="1917" y="1114"/>
                  </a:lnTo>
                  <a:lnTo>
                    <a:pt x="1854" y="1111"/>
                  </a:lnTo>
                  <a:lnTo>
                    <a:pt x="1794" y="1104"/>
                  </a:lnTo>
                  <a:lnTo>
                    <a:pt x="1738" y="1093"/>
                  </a:lnTo>
                  <a:lnTo>
                    <a:pt x="1685" y="1077"/>
                  </a:lnTo>
                  <a:lnTo>
                    <a:pt x="1637" y="1056"/>
                  </a:lnTo>
                  <a:lnTo>
                    <a:pt x="1592" y="1029"/>
                  </a:lnTo>
                  <a:lnTo>
                    <a:pt x="1551" y="995"/>
                  </a:lnTo>
                  <a:lnTo>
                    <a:pt x="1516" y="956"/>
                  </a:lnTo>
                  <a:lnTo>
                    <a:pt x="1485" y="910"/>
                  </a:lnTo>
                  <a:lnTo>
                    <a:pt x="1460" y="855"/>
                  </a:lnTo>
                  <a:lnTo>
                    <a:pt x="1624" y="770"/>
                  </a:lnTo>
                  <a:lnTo>
                    <a:pt x="1642" y="805"/>
                  </a:lnTo>
                  <a:lnTo>
                    <a:pt x="1666" y="837"/>
                  </a:lnTo>
                  <a:lnTo>
                    <a:pt x="1693" y="865"/>
                  </a:lnTo>
                  <a:lnTo>
                    <a:pt x="1724" y="887"/>
                  </a:lnTo>
                  <a:lnTo>
                    <a:pt x="1759" y="905"/>
                  </a:lnTo>
                  <a:lnTo>
                    <a:pt x="1796" y="919"/>
                  </a:lnTo>
                  <a:lnTo>
                    <a:pt x="1836" y="929"/>
                  </a:lnTo>
                  <a:lnTo>
                    <a:pt x="1878" y="934"/>
                  </a:lnTo>
                  <a:lnTo>
                    <a:pt x="1920" y="935"/>
                  </a:lnTo>
                  <a:lnTo>
                    <a:pt x="1957" y="935"/>
                  </a:lnTo>
                  <a:lnTo>
                    <a:pt x="1992" y="931"/>
                  </a:lnTo>
                  <a:lnTo>
                    <a:pt x="2026" y="924"/>
                  </a:lnTo>
                  <a:lnTo>
                    <a:pt x="2058" y="913"/>
                  </a:lnTo>
                  <a:lnTo>
                    <a:pt x="2087" y="900"/>
                  </a:lnTo>
                  <a:lnTo>
                    <a:pt x="2111" y="884"/>
                  </a:lnTo>
                  <a:lnTo>
                    <a:pt x="2132" y="863"/>
                  </a:lnTo>
                  <a:lnTo>
                    <a:pt x="2148" y="839"/>
                  </a:lnTo>
                  <a:lnTo>
                    <a:pt x="2158" y="811"/>
                  </a:lnTo>
                  <a:lnTo>
                    <a:pt x="2161" y="779"/>
                  </a:lnTo>
                  <a:lnTo>
                    <a:pt x="2156" y="747"/>
                  </a:lnTo>
                  <a:lnTo>
                    <a:pt x="2147" y="721"/>
                  </a:lnTo>
                  <a:lnTo>
                    <a:pt x="2129" y="697"/>
                  </a:lnTo>
                  <a:lnTo>
                    <a:pt x="2105" y="678"/>
                  </a:lnTo>
                  <a:lnTo>
                    <a:pt x="2076" y="662"/>
                  </a:lnTo>
                  <a:lnTo>
                    <a:pt x="2042" y="649"/>
                  </a:lnTo>
                  <a:lnTo>
                    <a:pt x="2005" y="638"/>
                  </a:lnTo>
                  <a:lnTo>
                    <a:pt x="1963" y="630"/>
                  </a:lnTo>
                  <a:lnTo>
                    <a:pt x="1918" y="625"/>
                  </a:lnTo>
                  <a:lnTo>
                    <a:pt x="1872" y="618"/>
                  </a:lnTo>
                  <a:lnTo>
                    <a:pt x="1828" y="610"/>
                  </a:lnTo>
                  <a:lnTo>
                    <a:pt x="1785" y="602"/>
                  </a:lnTo>
                  <a:lnTo>
                    <a:pt x="1743" y="591"/>
                  </a:lnTo>
                  <a:lnTo>
                    <a:pt x="1703" y="578"/>
                  </a:lnTo>
                  <a:lnTo>
                    <a:pt x="1666" y="562"/>
                  </a:lnTo>
                  <a:lnTo>
                    <a:pt x="1632" y="544"/>
                  </a:lnTo>
                  <a:lnTo>
                    <a:pt x="1600" y="522"/>
                  </a:lnTo>
                  <a:lnTo>
                    <a:pt x="1572" y="496"/>
                  </a:lnTo>
                  <a:lnTo>
                    <a:pt x="1550" y="467"/>
                  </a:lnTo>
                  <a:lnTo>
                    <a:pt x="1531" y="435"/>
                  </a:lnTo>
                  <a:lnTo>
                    <a:pt x="1518" y="396"/>
                  </a:lnTo>
                  <a:lnTo>
                    <a:pt x="1508" y="354"/>
                  </a:lnTo>
                  <a:lnTo>
                    <a:pt x="1505" y="306"/>
                  </a:lnTo>
                  <a:lnTo>
                    <a:pt x="1510" y="258"/>
                  </a:lnTo>
                  <a:lnTo>
                    <a:pt x="1519" y="216"/>
                  </a:lnTo>
                  <a:lnTo>
                    <a:pt x="1537" y="176"/>
                  </a:lnTo>
                  <a:lnTo>
                    <a:pt x="1559" y="142"/>
                  </a:lnTo>
                  <a:lnTo>
                    <a:pt x="1587" y="111"/>
                  </a:lnTo>
                  <a:lnTo>
                    <a:pt x="1619" y="84"/>
                  </a:lnTo>
                  <a:lnTo>
                    <a:pt x="1654" y="62"/>
                  </a:lnTo>
                  <a:lnTo>
                    <a:pt x="1693" y="42"/>
                  </a:lnTo>
                  <a:lnTo>
                    <a:pt x="1735" y="28"/>
                  </a:lnTo>
                  <a:lnTo>
                    <a:pt x="1778" y="15"/>
                  </a:lnTo>
                  <a:lnTo>
                    <a:pt x="1822" y="7"/>
                  </a:lnTo>
                  <a:lnTo>
                    <a:pt x="1867" y="2"/>
                  </a:lnTo>
                  <a:lnTo>
                    <a:pt x="19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D7EBEA05-A084-3A4A-A26D-EF75CDB83201}"/>
                </a:ext>
              </a:extLst>
            </p:cNvPr>
            <p:cNvSpPr>
              <a:spLocks noEditPoints="1"/>
            </p:cNvSpPr>
            <p:nvPr/>
          </p:nvSpPr>
          <p:spPr bwMode="auto">
            <a:xfrm>
              <a:off x="3916363" y="2605088"/>
              <a:ext cx="6197600" cy="1982788"/>
            </a:xfrm>
            <a:custGeom>
              <a:avLst/>
              <a:gdLst>
                <a:gd name="T0" fmla="*/ 2669 w 7809"/>
                <a:gd name="T1" fmla="*/ 1588 h 2497"/>
                <a:gd name="T2" fmla="*/ 3133 w 7809"/>
                <a:gd name="T3" fmla="*/ 527 h 2497"/>
                <a:gd name="T4" fmla="*/ 6069 w 7809"/>
                <a:gd name="T5" fmla="*/ 1239 h 2497"/>
                <a:gd name="T6" fmla="*/ 6848 w 7809"/>
                <a:gd name="T7" fmla="*/ 1237 h 2497"/>
                <a:gd name="T8" fmla="*/ 6956 w 7809"/>
                <a:gd name="T9" fmla="*/ 1215 h 2497"/>
                <a:gd name="T10" fmla="*/ 7043 w 7809"/>
                <a:gd name="T11" fmla="*/ 1173 h 2497"/>
                <a:gd name="T12" fmla="*/ 7112 w 7809"/>
                <a:gd name="T13" fmla="*/ 1115 h 2497"/>
                <a:gd name="T14" fmla="*/ 7162 w 7809"/>
                <a:gd name="T15" fmla="*/ 1046 h 2497"/>
                <a:gd name="T16" fmla="*/ 7196 w 7809"/>
                <a:gd name="T17" fmla="*/ 967 h 2497"/>
                <a:gd name="T18" fmla="*/ 7212 w 7809"/>
                <a:gd name="T19" fmla="*/ 883 h 2497"/>
                <a:gd name="T20" fmla="*/ 7212 w 7809"/>
                <a:gd name="T21" fmla="*/ 798 h 2497"/>
                <a:gd name="T22" fmla="*/ 7196 w 7809"/>
                <a:gd name="T23" fmla="*/ 714 h 2497"/>
                <a:gd name="T24" fmla="*/ 7162 w 7809"/>
                <a:gd name="T25" fmla="*/ 635 h 2497"/>
                <a:gd name="T26" fmla="*/ 7110 w 7809"/>
                <a:gd name="T27" fmla="*/ 566 h 2497"/>
                <a:gd name="T28" fmla="*/ 7041 w 7809"/>
                <a:gd name="T29" fmla="*/ 508 h 2497"/>
                <a:gd name="T30" fmla="*/ 6954 w 7809"/>
                <a:gd name="T31" fmla="*/ 466 h 2497"/>
                <a:gd name="T32" fmla="*/ 6847 w 7809"/>
                <a:gd name="T33" fmla="*/ 444 h 2497"/>
                <a:gd name="T34" fmla="*/ 6069 w 7809"/>
                <a:gd name="T35" fmla="*/ 442 h 2497"/>
                <a:gd name="T36" fmla="*/ 1791 w 7809"/>
                <a:gd name="T37" fmla="*/ 6 h 2497"/>
                <a:gd name="T38" fmla="*/ 470 w 7809"/>
                <a:gd name="T39" fmla="*/ 460 h 2497"/>
                <a:gd name="T40" fmla="*/ 1720 w 7809"/>
                <a:gd name="T41" fmla="*/ 1139 h 2497"/>
                <a:gd name="T42" fmla="*/ 470 w 7809"/>
                <a:gd name="T43" fmla="*/ 1575 h 2497"/>
                <a:gd name="T44" fmla="*/ 0 w 7809"/>
                <a:gd name="T45" fmla="*/ 2497 h 2497"/>
                <a:gd name="T46" fmla="*/ 4764 w 7809"/>
                <a:gd name="T47" fmla="*/ 3 h 2497"/>
                <a:gd name="T48" fmla="*/ 5231 w 7809"/>
                <a:gd name="T49" fmla="*/ 2497 h 2497"/>
                <a:gd name="T50" fmla="*/ 4764 w 7809"/>
                <a:gd name="T51" fmla="*/ 3 h 2497"/>
                <a:gd name="T52" fmla="*/ 3390 w 7809"/>
                <a:gd name="T53" fmla="*/ 3 h 2497"/>
                <a:gd name="T54" fmla="*/ 3995 w 7809"/>
                <a:gd name="T55" fmla="*/ 2497 h 2497"/>
                <a:gd name="T56" fmla="*/ 2481 w 7809"/>
                <a:gd name="T57" fmla="*/ 2027 h 2497"/>
                <a:gd name="T58" fmla="*/ 1759 w 7809"/>
                <a:gd name="T59" fmla="*/ 2497 h 2497"/>
                <a:gd name="T60" fmla="*/ 5599 w 7809"/>
                <a:gd name="T61" fmla="*/ 0 h 2497"/>
                <a:gd name="T62" fmla="*/ 6785 w 7809"/>
                <a:gd name="T63" fmla="*/ 3 h 2497"/>
                <a:gd name="T64" fmla="*/ 6972 w 7809"/>
                <a:gd name="T65" fmla="*/ 19 h 2497"/>
                <a:gd name="T66" fmla="*/ 7136 w 7809"/>
                <a:gd name="T67" fmla="*/ 59 h 2497"/>
                <a:gd name="T68" fmla="*/ 7279 w 7809"/>
                <a:gd name="T69" fmla="*/ 123 h 2497"/>
                <a:gd name="T70" fmla="*/ 7402 w 7809"/>
                <a:gd name="T71" fmla="*/ 207 h 2497"/>
                <a:gd name="T72" fmla="*/ 7503 w 7809"/>
                <a:gd name="T73" fmla="*/ 309 h 2497"/>
                <a:gd name="T74" fmla="*/ 7582 w 7809"/>
                <a:gd name="T75" fmla="*/ 424 h 2497"/>
                <a:gd name="T76" fmla="*/ 7638 w 7809"/>
                <a:gd name="T77" fmla="*/ 552 h 2497"/>
                <a:gd name="T78" fmla="*/ 7672 w 7809"/>
                <a:gd name="T79" fmla="*/ 688 h 2497"/>
                <a:gd name="T80" fmla="*/ 7683 w 7809"/>
                <a:gd name="T81" fmla="*/ 830 h 2497"/>
                <a:gd name="T82" fmla="*/ 7677 w 7809"/>
                <a:gd name="T83" fmla="*/ 951 h 2497"/>
                <a:gd name="T84" fmla="*/ 7656 w 7809"/>
                <a:gd name="T85" fmla="*/ 1068 h 2497"/>
                <a:gd name="T86" fmla="*/ 7619 w 7809"/>
                <a:gd name="T87" fmla="*/ 1182 h 2497"/>
                <a:gd name="T88" fmla="*/ 7563 w 7809"/>
                <a:gd name="T89" fmla="*/ 1289 h 2497"/>
                <a:gd name="T90" fmla="*/ 7489 w 7809"/>
                <a:gd name="T91" fmla="*/ 1385 h 2497"/>
                <a:gd name="T92" fmla="*/ 7394 w 7809"/>
                <a:gd name="T93" fmla="*/ 1470 h 2497"/>
                <a:gd name="T94" fmla="*/ 7275 w 7809"/>
                <a:gd name="T95" fmla="*/ 1541 h 2497"/>
                <a:gd name="T96" fmla="*/ 7133 w 7809"/>
                <a:gd name="T97" fmla="*/ 1594 h 2497"/>
                <a:gd name="T98" fmla="*/ 7809 w 7809"/>
                <a:gd name="T99" fmla="*/ 2465 h 2497"/>
                <a:gd name="T100" fmla="*/ 7249 w 7809"/>
                <a:gd name="T101" fmla="*/ 2497 h 2497"/>
                <a:gd name="T102" fmla="*/ 6069 w 7809"/>
                <a:gd name="T103" fmla="*/ 1663 h 2497"/>
                <a:gd name="T104" fmla="*/ 5599 w 7809"/>
                <a:gd name="T105" fmla="*/ 2497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9" h="2497">
                  <a:moveTo>
                    <a:pt x="3133" y="527"/>
                  </a:moveTo>
                  <a:lnTo>
                    <a:pt x="2669" y="1588"/>
                  </a:lnTo>
                  <a:lnTo>
                    <a:pt x="3596" y="1588"/>
                  </a:lnTo>
                  <a:lnTo>
                    <a:pt x="3133" y="527"/>
                  </a:lnTo>
                  <a:close/>
                  <a:moveTo>
                    <a:pt x="6069" y="442"/>
                  </a:moveTo>
                  <a:lnTo>
                    <a:pt x="6069" y="1239"/>
                  </a:lnTo>
                  <a:lnTo>
                    <a:pt x="6785" y="1239"/>
                  </a:lnTo>
                  <a:lnTo>
                    <a:pt x="6848" y="1237"/>
                  </a:lnTo>
                  <a:lnTo>
                    <a:pt x="6904" y="1227"/>
                  </a:lnTo>
                  <a:lnTo>
                    <a:pt x="6956" y="1215"/>
                  </a:lnTo>
                  <a:lnTo>
                    <a:pt x="7001" y="1195"/>
                  </a:lnTo>
                  <a:lnTo>
                    <a:pt x="7043" y="1173"/>
                  </a:lnTo>
                  <a:lnTo>
                    <a:pt x="7080" y="1145"/>
                  </a:lnTo>
                  <a:lnTo>
                    <a:pt x="7112" y="1115"/>
                  </a:lnTo>
                  <a:lnTo>
                    <a:pt x="7139" y="1081"/>
                  </a:lnTo>
                  <a:lnTo>
                    <a:pt x="7162" y="1046"/>
                  </a:lnTo>
                  <a:lnTo>
                    <a:pt x="7181" y="1007"/>
                  </a:lnTo>
                  <a:lnTo>
                    <a:pt x="7196" y="967"/>
                  </a:lnTo>
                  <a:lnTo>
                    <a:pt x="7205" y="925"/>
                  </a:lnTo>
                  <a:lnTo>
                    <a:pt x="7212" y="883"/>
                  </a:lnTo>
                  <a:lnTo>
                    <a:pt x="7213" y="840"/>
                  </a:lnTo>
                  <a:lnTo>
                    <a:pt x="7212" y="798"/>
                  </a:lnTo>
                  <a:lnTo>
                    <a:pt x="7205" y="756"/>
                  </a:lnTo>
                  <a:lnTo>
                    <a:pt x="7196" y="714"/>
                  </a:lnTo>
                  <a:lnTo>
                    <a:pt x="7181" y="674"/>
                  </a:lnTo>
                  <a:lnTo>
                    <a:pt x="7162" y="635"/>
                  </a:lnTo>
                  <a:lnTo>
                    <a:pt x="7138" y="600"/>
                  </a:lnTo>
                  <a:lnTo>
                    <a:pt x="7110" y="566"/>
                  </a:lnTo>
                  <a:lnTo>
                    <a:pt x="7078" y="535"/>
                  </a:lnTo>
                  <a:lnTo>
                    <a:pt x="7041" y="508"/>
                  </a:lnTo>
                  <a:lnTo>
                    <a:pt x="6999" y="486"/>
                  </a:lnTo>
                  <a:lnTo>
                    <a:pt x="6954" y="466"/>
                  </a:lnTo>
                  <a:lnTo>
                    <a:pt x="6903" y="453"/>
                  </a:lnTo>
                  <a:lnTo>
                    <a:pt x="6847" y="444"/>
                  </a:lnTo>
                  <a:lnTo>
                    <a:pt x="6785" y="442"/>
                  </a:lnTo>
                  <a:lnTo>
                    <a:pt x="6069" y="442"/>
                  </a:lnTo>
                  <a:close/>
                  <a:moveTo>
                    <a:pt x="0" y="6"/>
                  </a:moveTo>
                  <a:lnTo>
                    <a:pt x="1791" y="6"/>
                  </a:lnTo>
                  <a:lnTo>
                    <a:pt x="1791" y="460"/>
                  </a:lnTo>
                  <a:lnTo>
                    <a:pt x="470" y="460"/>
                  </a:lnTo>
                  <a:lnTo>
                    <a:pt x="470" y="1139"/>
                  </a:lnTo>
                  <a:lnTo>
                    <a:pt x="1720" y="1139"/>
                  </a:lnTo>
                  <a:lnTo>
                    <a:pt x="1720" y="1575"/>
                  </a:lnTo>
                  <a:lnTo>
                    <a:pt x="470" y="1575"/>
                  </a:lnTo>
                  <a:lnTo>
                    <a:pt x="470" y="2497"/>
                  </a:lnTo>
                  <a:lnTo>
                    <a:pt x="0" y="2497"/>
                  </a:lnTo>
                  <a:lnTo>
                    <a:pt x="0" y="6"/>
                  </a:lnTo>
                  <a:close/>
                  <a:moveTo>
                    <a:pt x="4764" y="3"/>
                  </a:moveTo>
                  <a:lnTo>
                    <a:pt x="5231" y="3"/>
                  </a:lnTo>
                  <a:lnTo>
                    <a:pt x="5231" y="2497"/>
                  </a:lnTo>
                  <a:lnTo>
                    <a:pt x="4764" y="2497"/>
                  </a:lnTo>
                  <a:lnTo>
                    <a:pt x="4764" y="3"/>
                  </a:lnTo>
                  <a:close/>
                  <a:moveTo>
                    <a:pt x="2877" y="3"/>
                  </a:moveTo>
                  <a:lnTo>
                    <a:pt x="3390" y="3"/>
                  </a:lnTo>
                  <a:lnTo>
                    <a:pt x="4509" y="2497"/>
                  </a:lnTo>
                  <a:lnTo>
                    <a:pt x="3995" y="2497"/>
                  </a:lnTo>
                  <a:lnTo>
                    <a:pt x="3786" y="2027"/>
                  </a:lnTo>
                  <a:lnTo>
                    <a:pt x="2481" y="2027"/>
                  </a:lnTo>
                  <a:lnTo>
                    <a:pt x="2267" y="2497"/>
                  </a:lnTo>
                  <a:lnTo>
                    <a:pt x="1759" y="2497"/>
                  </a:lnTo>
                  <a:lnTo>
                    <a:pt x="2877" y="3"/>
                  </a:lnTo>
                  <a:close/>
                  <a:moveTo>
                    <a:pt x="5599" y="0"/>
                  </a:moveTo>
                  <a:lnTo>
                    <a:pt x="6193" y="1"/>
                  </a:lnTo>
                  <a:lnTo>
                    <a:pt x="6785" y="3"/>
                  </a:lnTo>
                  <a:lnTo>
                    <a:pt x="6882" y="8"/>
                  </a:lnTo>
                  <a:lnTo>
                    <a:pt x="6972" y="19"/>
                  </a:lnTo>
                  <a:lnTo>
                    <a:pt x="7057" y="35"/>
                  </a:lnTo>
                  <a:lnTo>
                    <a:pt x="7136" y="59"/>
                  </a:lnTo>
                  <a:lnTo>
                    <a:pt x="7210" y="88"/>
                  </a:lnTo>
                  <a:lnTo>
                    <a:pt x="7279" y="123"/>
                  </a:lnTo>
                  <a:lnTo>
                    <a:pt x="7344" y="162"/>
                  </a:lnTo>
                  <a:lnTo>
                    <a:pt x="7402" y="207"/>
                  </a:lnTo>
                  <a:lnTo>
                    <a:pt x="7455" y="255"/>
                  </a:lnTo>
                  <a:lnTo>
                    <a:pt x="7503" y="309"/>
                  </a:lnTo>
                  <a:lnTo>
                    <a:pt x="7545" y="365"/>
                  </a:lnTo>
                  <a:lnTo>
                    <a:pt x="7582" y="424"/>
                  </a:lnTo>
                  <a:lnTo>
                    <a:pt x="7612" y="487"/>
                  </a:lnTo>
                  <a:lnTo>
                    <a:pt x="7638" y="552"/>
                  </a:lnTo>
                  <a:lnTo>
                    <a:pt x="7657" y="619"/>
                  </a:lnTo>
                  <a:lnTo>
                    <a:pt x="7672" y="688"/>
                  </a:lnTo>
                  <a:lnTo>
                    <a:pt x="7682" y="757"/>
                  </a:lnTo>
                  <a:lnTo>
                    <a:pt x="7683" y="830"/>
                  </a:lnTo>
                  <a:lnTo>
                    <a:pt x="7682" y="889"/>
                  </a:lnTo>
                  <a:lnTo>
                    <a:pt x="7677" y="951"/>
                  </a:lnTo>
                  <a:lnTo>
                    <a:pt x="7669" y="1010"/>
                  </a:lnTo>
                  <a:lnTo>
                    <a:pt x="7656" y="1068"/>
                  </a:lnTo>
                  <a:lnTo>
                    <a:pt x="7638" y="1126"/>
                  </a:lnTo>
                  <a:lnTo>
                    <a:pt x="7619" y="1182"/>
                  </a:lnTo>
                  <a:lnTo>
                    <a:pt x="7593" y="1237"/>
                  </a:lnTo>
                  <a:lnTo>
                    <a:pt x="7563" y="1289"/>
                  </a:lnTo>
                  <a:lnTo>
                    <a:pt x="7529" y="1338"/>
                  </a:lnTo>
                  <a:lnTo>
                    <a:pt x="7489" y="1385"/>
                  </a:lnTo>
                  <a:lnTo>
                    <a:pt x="7443" y="1430"/>
                  </a:lnTo>
                  <a:lnTo>
                    <a:pt x="7394" y="1470"/>
                  </a:lnTo>
                  <a:lnTo>
                    <a:pt x="7337" y="1507"/>
                  </a:lnTo>
                  <a:lnTo>
                    <a:pt x="7275" y="1541"/>
                  </a:lnTo>
                  <a:lnTo>
                    <a:pt x="7207" y="1570"/>
                  </a:lnTo>
                  <a:lnTo>
                    <a:pt x="7133" y="1594"/>
                  </a:lnTo>
                  <a:lnTo>
                    <a:pt x="7052" y="1614"/>
                  </a:lnTo>
                  <a:lnTo>
                    <a:pt x="7809" y="2465"/>
                  </a:lnTo>
                  <a:lnTo>
                    <a:pt x="7809" y="2497"/>
                  </a:lnTo>
                  <a:lnTo>
                    <a:pt x="7249" y="2497"/>
                  </a:lnTo>
                  <a:lnTo>
                    <a:pt x="6523" y="1663"/>
                  </a:lnTo>
                  <a:lnTo>
                    <a:pt x="6069" y="1663"/>
                  </a:lnTo>
                  <a:lnTo>
                    <a:pt x="6069" y="2497"/>
                  </a:lnTo>
                  <a:lnTo>
                    <a:pt x="5599" y="2497"/>
                  </a:lnTo>
                  <a:lnTo>
                    <a:pt x="559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CDBF374A-2958-5245-8298-315003C26FBB}"/>
                </a:ext>
              </a:extLst>
            </p:cNvPr>
            <p:cNvSpPr>
              <a:spLocks noEditPoints="1"/>
            </p:cNvSpPr>
            <p:nvPr/>
          </p:nvSpPr>
          <p:spPr bwMode="auto">
            <a:xfrm>
              <a:off x="1849437" y="2632075"/>
              <a:ext cx="1870075" cy="2974975"/>
            </a:xfrm>
            <a:custGeom>
              <a:avLst/>
              <a:gdLst>
                <a:gd name="T0" fmla="*/ 779 w 2356"/>
                <a:gd name="T1" fmla="*/ 926 h 3748"/>
                <a:gd name="T2" fmla="*/ 919 w 2356"/>
                <a:gd name="T3" fmla="*/ 1238 h 3748"/>
                <a:gd name="T4" fmla="*/ 499 w 2356"/>
                <a:gd name="T5" fmla="*/ 1420 h 3748"/>
                <a:gd name="T6" fmla="*/ 475 w 2356"/>
                <a:gd name="T7" fmla="*/ 1421 h 3748"/>
                <a:gd name="T8" fmla="*/ 361 w 2356"/>
                <a:gd name="T9" fmla="*/ 1595 h 3748"/>
                <a:gd name="T10" fmla="*/ 475 w 2356"/>
                <a:gd name="T11" fmla="*/ 1896 h 3748"/>
                <a:gd name="T12" fmla="*/ 295 w 2356"/>
                <a:gd name="T13" fmla="*/ 2052 h 3748"/>
                <a:gd name="T14" fmla="*/ 274 w 2356"/>
                <a:gd name="T15" fmla="*/ 2245 h 3748"/>
                <a:gd name="T16" fmla="*/ 169 w 2356"/>
                <a:gd name="T17" fmla="*/ 2516 h 3748"/>
                <a:gd name="T18" fmla="*/ 428 w 2356"/>
                <a:gd name="T19" fmla="*/ 2265 h 3748"/>
                <a:gd name="T20" fmla="*/ 317 w 2356"/>
                <a:gd name="T21" fmla="*/ 2120 h 3748"/>
                <a:gd name="T22" fmla="*/ 673 w 2356"/>
                <a:gd name="T23" fmla="*/ 2294 h 3748"/>
                <a:gd name="T24" fmla="*/ 547 w 2356"/>
                <a:gd name="T25" fmla="*/ 2590 h 3748"/>
                <a:gd name="T26" fmla="*/ 861 w 2356"/>
                <a:gd name="T27" fmla="*/ 2318 h 3748"/>
                <a:gd name="T28" fmla="*/ 726 w 2356"/>
                <a:gd name="T29" fmla="*/ 2084 h 3748"/>
                <a:gd name="T30" fmla="*/ 699 w 2356"/>
                <a:gd name="T31" fmla="*/ 2083 h 3748"/>
                <a:gd name="T32" fmla="*/ 673 w 2356"/>
                <a:gd name="T33" fmla="*/ 2081 h 3748"/>
                <a:gd name="T34" fmla="*/ 523 w 2356"/>
                <a:gd name="T35" fmla="*/ 1898 h 3748"/>
                <a:gd name="T36" fmla="*/ 647 w 2356"/>
                <a:gd name="T37" fmla="*/ 1585 h 3748"/>
                <a:gd name="T38" fmla="*/ 523 w 2356"/>
                <a:gd name="T39" fmla="*/ 1486 h 3748"/>
                <a:gd name="T40" fmla="*/ 1465 w 2356"/>
                <a:gd name="T41" fmla="*/ 1555 h 3748"/>
                <a:gd name="T42" fmla="*/ 1292 w 2356"/>
                <a:gd name="T43" fmla="*/ 1927 h 3748"/>
                <a:gd name="T44" fmla="*/ 1465 w 2356"/>
                <a:gd name="T45" fmla="*/ 2141 h 3748"/>
                <a:gd name="T46" fmla="*/ 1193 w 2356"/>
                <a:gd name="T47" fmla="*/ 2121 h 3748"/>
                <a:gd name="T48" fmla="*/ 1161 w 2356"/>
                <a:gd name="T49" fmla="*/ 2355 h 3748"/>
                <a:gd name="T50" fmla="*/ 1006 w 2356"/>
                <a:gd name="T51" fmla="*/ 2680 h 3748"/>
                <a:gd name="T52" fmla="*/ 1394 w 2356"/>
                <a:gd name="T53" fmla="*/ 2384 h 3748"/>
                <a:gd name="T54" fmla="*/ 1225 w 2356"/>
                <a:gd name="T55" fmla="*/ 2203 h 3748"/>
                <a:gd name="T56" fmla="*/ 1769 w 2356"/>
                <a:gd name="T57" fmla="*/ 2430 h 3748"/>
                <a:gd name="T58" fmla="*/ 1576 w 2356"/>
                <a:gd name="T59" fmla="*/ 2791 h 3748"/>
                <a:gd name="T60" fmla="*/ 2066 w 2356"/>
                <a:gd name="T61" fmla="*/ 2467 h 3748"/>
                <a:gd name="T62" fmla="*/ 1851 w 2356"/>
                <a:gd name="T63" fmla="*/ 2171 h 3748"/>
                <a:gd name="T64" fmla="*/ 1769 w 2356"/>
                <a:gd name="T65" fmla="*/ 2165 h 3748"/>
                <a:gd name="T66" fmla="*/ 1539 w 2356"/>
                <a:gd name="T67" fmla="*/ 1935 h 3748"/>
                <a:gd name="T68" fmla="*/ 1730 w 2356"/>
                <a:gd name="T69" fmla="*/ 1545 h 3748"/>
                <a:gd name="T70" fmla="*/ 1539 w 2356"/>
                <a:gd name="T71" fmla="*/ 1341 h 3748"/>
                <a:gd name="T72" fmla="*/ 1502 w 2356"/>
                <a:gd name="T73" fmla="*/ 1344 h 3748"/>
                <a:gd name="T74" fmla="*/ 977 w 2356"/>
                <a:gd name="T75" fmla="*/ 1231 h 3748"/>
                <a:gd name="T76" fmla="*/ 1130 w 2356"/>
                <a:gd name="T77" fmla="*/ 863 h 3748"/>
                <a:gd name="T78" fmla="*/ 2356 w 2356"/>
                <a:gd name="T79" fmla="*/ 3748 h 3748"/>
                <a:gd name="T80" fmla="*/ 0 w 2356"/>
                <a:gd name="T81" fmla="*/ 692 h 3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6" h="3748">
                  <a:moveTo>
                    <a:pt x="1130" y="863"/>
                  </a:moveTo>
                  <a:lnTo>
                    <a:pt x="779" y="926"/>
                  </a:lnTo>
                  <a:lnTo>
                    <a:pt x="779" y="1252"/>
                  </a:lnTo>
                  <a:lnTo>
                    <a:pt x="919" y="1238"/>
                  </a:lnTo>
                  <a:lnTo>
                    <a:pt x="919" y="1387"/>
                  </a:lnTo>
                  <a:lnTo>
                    <a:pt x="499" y="1420"/>
                  </a:lnTo>
                  <a:lnTo>
                    <a:pt x="499" y="1420"/>
                  </a:lnTo>
                  <a:lnTo>
                    <a:pt x="475" y="1421"/>
                  </a:lnTo>
                  <a:lnTo>
                    <a:pt x="475" y="1590"/>
                  </a:lnTo>
                  <a:lnTo>
                    <a:pt x="361" y="1595"/>
                  </a:lnTo>
                  <a:lnTo>
                    <a:pt x="361" y="1893"/>
                  </a:lnTo>
                  <a:lnTo>
                    <a:pt x="475" y="1896"/>
                  </a:lnTo>
                  <a:lnTo>
                    <a:pt x="475" y="2067"/>
                  </a:lnTo>
                  <a:lnTo>
                    <a:pt x="295" y="2052"/>
                  </a:lnTo>
                  <a:lnTo>
                    <a:pt x="274" y="2051"/>
                  </a:lnTo>
                  <a:lnTo>
                    <a:pt x="274" y="2245"/>
                  </a:lnTo>
                  <a:lnTo>
                    <a:pt x="169" y="2231"/>
                  </a:lnTo>
                  <a:lnTo>
                    <a:pt x="169" y="2516"/>
                  </a:lnTo>
                  <a:lnTo>
                    <a:pt x="428" y="2565"/>
                  </a:lnTo>
                  <a:lnTo>
                    <a:pt x="428" y="2265"/>
                  </a:lnTo>
                  <a:lnTo>
                    <a:pt x="317" y="2250"/>
                  </a:lnTo>
                  <a:lnTo>
                    <a:pt x="317" y="2120"/>
                  </a:lnTo>
                  <a:lnTo>
                    <a:pt x="673" y="2152"/>
                  </a:lnTo>
                  <a:lnTo>
                    <a:pt x="673" y="2294"/>
                  </a:lnTo>
                  <a:lnTo>
                    <a:pt x="547" y="2279"/>
                  </a:lnTo>
                  <a:lnTo>
                    <a:pt x="547" y="2590"/>
                  </a:lnTo>
                  <a:lnTo>
                    <a:pt x="861" y="2651"/>
                  </a:lnTo>
                  <a:lnTo>
                    <a:pt x="861" y="2318"/>
                  </a:lnTo>
                  <a:lnTo>
                    <a:pt x="726" y="2300"/>
                  </a:lnTo>
                  <a:lnTo>
                    <a:pt x="726" y="2084"/>
                  </a:lnTo>
                  <a:lnTo>
                    <a:pt x="699" y="2083"/>
                  </a:lnTo>
                  <a:lnTo>
                    <a:pt x="699" y="2083"/>
                  </a:lnTo>
                  <a:lnTo>
                    <a:pt x="673" y="2081"/>
                  </a:lnTo>
                  <a:lnTo>
                    <a:pt x="673" y="2081"/>
                  </a:lnTo>
                  <a:lnTo>
                    <a:pt x="523" y="2070"/>
                  </a:lnTo>
                  <a:lnTo>
                    <a:pt x="523" y="1898"/>
                  </a:lnTo>
                  <a:lnTo>
                    <a:pt x="647" y="1902"/>
                  </a:lnTo>
                  <a:lnTo>
                    <a:pt x="647" y="1585"/>
                  </a:lnTo>
                  <a:lnTo>
                    <a:pt x="523" y="1589"/>
                  </a:lnTo>
                  <a:lnTo>
                    <a:pt x="523" y="1486"/>
                  </a:lnTo>
                  <a:lnTo>
                    <a:pt x="1465" y="1429"/>
                  </a:lnTo>
                  <a:lnTo>
                    <a:pt x="1465" y="1555"/>
                  </a:lnTo>
                  <a:lnTo>
                    <a:pt x="1292" y="1561"/>
                  </a:lnTo>
                  <a:lnTo>
                    <a:pt x="1292" y="1927"/>
                  </a:lnTo>
                  <a:lnTo>
                    <a:pt x="1465" y="1931"/>
                  </a:lnTo>
                  <a:lnTo>
                    <a:pt x="1465" y="2141"/>
                  </a:lnTo>
                  <a:lnTo>
                    <a:pt x="1193" y="2121"/>
                  </a:lnTo>
                  <a:lnTo>
                    <a:pt x="1193" y="2121"/>
                  </a:lnTo>
                  <a:lnTo>
                    <a:pt x="1161" y="2118"/>
                  </a:lnTo>
                  <a:lnTo>
                    <a:pt x="1161" y="2355"/>
                  </a:lnTo>
                  <a:lnTo>
                    <a:pt x="1006" y="2335"/>
                  </a:lnTo>
                  <a:lnTo>
                    <a:pt x="1006" y="2680"/>
                  </a:lnTo>
                  <a:lnTo>
                    <a:pt x="1394" y="2755"/>
                  </a:lnTo>
                  <a:lnTo>
                    <a:pt x="1394" y="2384"/>
                  </a:lnTo>
                  <a:lnTo>
                    <a:pt x="1225" y="2363"/>
                  </a:lnTo>
                  <a:lnTo>
                    <a:pt x="1225" y="2203"/>
                  </a:lnTo>
                  <a:lnTo>
                    <a:pt x="1769" y="2253"/>
                  </a:lnTo>
                  <a:lnTo>
                    <a:pt x="1769" y="2430"/>
                  </a:lnTo>
                  <a:lnTo>
                    <a:pt x="1576" y="2406"/>
                  </a:lnTo>
                  <a:lnTo>
                    <a:pt x="1576" y="2791"/>
                  </a:lnTo>
                  <a:lnTo>
                    <a:pt x="2066" y="2887"/>
                  </a:lnTo>
                  <a:lnTo>
                    <a:pt x="2066" y="2467"/>
                  </a:lnTo>
                  <a:lnTo>
                    <a:pt x="1851" y="2440"/>
                  </a:lnTo>
                  <a:lnTo>
                    <a:pt x="1851" y="2171"/>
                  </a:lnTo>
                  <a:lnTo>
                    <a:pt x="1769" y="2165"/>
                  </a:lnTo>
                  <a:lnTo>
                    <a:pt x="1769" y="2165"/>
                  </a:lnTo>
                  <a:lnTo>
                    <a:pt x="1539" y="2147"/>
                  </a:lnTo>
                  <a:lnTo>
                    <a:pt x="1539" y="1935"/>
                  </a:lnTo>
                  <a:lnTo>
                    <a:pt x="1730" y="1941"/>
                  </a:lnTo>
                  <a:lnTo>
                    <a:pt x="1730" y="1545"/>
                  </a:lnTo>
                  <a:lnTo>
                    <a:pt x="1539" y="1553"/>
                  </a:lnTo>
                  <a:lnTo>
                    <a:pt x="1539" y="1341"/>
                  </a:lnTo>
                  <a:lnTo>
                    <a:pt x="1502" y="1344"/>
                  </a:lnTo>
                  <a:lnTo>
                    <a:pt x="1502" y="1344"/>
                  </a:lnTo>
                  <a:lnTo>
                    <a:pt x="977" y="1383"/>
                  </a:lnTo>
                  <a:lnTo>
                    <a:pt x="977" y="1231"/>
                  </a:lnTo>
                  <a:lnTo>
                    <a:pt x="1130" y="1215"/>
                  </a:lnTo>
                  <a:lnTo>
                    <a:pt x="1130" y="863"/>
                  </a:lnTo>
                  <a:close/>
                  <a:moveTo>
                    <a:pt x="2356" y="0"/>
                  </a:moveTo>
                  <a:lnTo>
                    <a:pt x="2356" y="3748"/>
                  </a:lnTo>
                  <a:lnTo>
                    <a:pt x="0" y="3056"/>
                  </a:lnTo>
                  <a:lnTo>
                    <a:pt x="0" y="692"/>
                  </a:lnTo>
                  <a:lnTo>
                    <a:pt x="23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4924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6968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D253A2DA-246E-E04F-9019-44AEDE5F524E}"/>
              </a:ext>
            </a:extLst>
          </p:cNvPr>
          <p:cNvSpPr>
            <a:spLocks noGrp="1"/>
          </p:cNvSpPr>
          <p:nvPr>
            <p:ph type="ftr" sz="quarter" idx="3"/>
          </p:nvPr>
        </p:nvSpPr>
        <p:spPr>
          <a:xfrm>
            <a:off x="115619" y="6397019"/>
            <a:ext cx="4114800" cy="365125"/>
          </a:xfrm>
          <a:prstGeom prst="rect">
            <a:avLst/>
          </a:prstGeom>
        </p:spPr>
        <p:txBody>
          <a:bodyPr vert="horz" lIns="91440" tIns="45720" rIns="91440" bIns="45720" rtlCol="0" anchor="ctr"/>
          <a:lstStyle>
            <a:lvl1pPr algn="l">
              <a:defRPr sz="1200">
                <a:solidFill>
                  <a:schemeClr val="bg1"/>
                </a:solidFill>
              </a:defRPr>
            </a:lvl1pPr>
          </a:lstStyle>
          <a:p>
            <a:r>
              <a:rPr lang="en-US" b="1"/>
              <a:t>Copyright 2019 FAIR Institute, Inc.</a:t>
            </a:r>
            <a:endParaRPr lang="en-US" dirty="0"/>
          </a:p>
        </p:txBody>
      </p:sp>
      <p:grpSp>
        <p:nvGrpSpPr>
          <p:cNvPr id="13" name="Group 12">
            <a:extLst>
              <a:ext uri="{FF2B5EF4-FFF2-40B4-BE49-F238E27FC236}">
                <a16:creationId xmlns:a16="http://schemas.microsoft.com/office/drawing/2014/main" id="{134971A2-1755-AB4D-B967-11BF572273B9}"/>
              </a:ext>
            </a:extLst>
          </p:cNvPr>
          <p:cNvGrpSpPr/>
          <p:nvPr userDrawn="1"/>
        </p:nvGrpSpPr>
        <p:grpSpPr>
          <a:xfrm>
            <a:off x="10984832" y="6320757"/>
            <a:ext cx="962527" cy="359255"/>
            <a:chOff x="1849437" y="2605088"/>
            <a:chExt cx="8272463" cy="3022600"/>
          </a:xfrm>
        </p:grpSpPr>
        <p:sp>
          <p:nvSpPr>
            <p:cNvPr id="14" name="Freeform 6">
              <a:extLst>
                <a:ext uri="{FF2B5EF4-FFF2-40B4-BE49-F238E27FC236}">
                  <a16:creationId xmlns:a16="http://schemas.microsoft.com/office/drawing/2014/main" id="{2FB52809-AA33-8C44-802C-395AA7E3C834}"/>
                </a:ext>
              </a:extLst>
            </p:cNvPr>
            <p:cNvSpPr>
              <a:spLocks noEditPoints="1"/>
            </p:cNvSpPr>
            <p:nvPr/>
          </p:nvSpPr>
          <p:spPr bwMode="auto">
            <a:xfrm>
              <a:off x="3914775" y="4743450"/>
              <a:ext cx="6207125" cy="884238"/>
            </a:xfrm>
            <a:custGeom>
              <a:avLst/>
              <a:gdLst>
                <a:gd name="T0" fmla="*/ 5141 w 7820"/>
                <a:gd name="T1" fmla="*/ 742 h 1114"/>
                <a:gd name="T2" fmla="*/ 5268 w 7820"/>
                <a:gd name="T3" fmla="*/ 902 h 1114"/>
                <a:gd name="T4" fmla="*/ 5489 w 7820"/>
                <a:gd name="T5" fmla="*/ 916 h 1114"/>
                <a:gd name="T6" fmla="*/ 5632 w 7820"/>
                <a:gd name="T7" fmla="*/ 781 h 1114"/>
                <a:gd name="T8" fmla="*/ 5852 w 7820"/>
                <a:gd name="T9" fmla="*/ 37 h 1114"/>
                <a:gd name="T10" fmla="*/ 5803 w 7820"/>
                <a:gd name="T11" fmla="*/ 882 h 1114"/>
                <a:gd name="T12" fmla="*/ 5618 w 7820"/>
                <a:gd name="T13" fmla="*/ 1064 h 1114"/>
                <a:gd name="T14" fmla="*/ 5344 w 7820"/>
                <a:gd name="T15" fmla="*/ 1106 h 1114"/>
                <a:gd name="T16" fmla="*/ 5109 w 7820"/>
                <a:gd name="T17" fmla="*/ 1024 h 1114"/>
                <a:gd name="T18" fmla="*/ 4959 w 7820"/>
                <a:gd name="T19" fmla="*/ 820 h 1114"/>
                <a:gd name="T20" fmla="*/ 7035 w 7820"/>
                <a:gd name="T21" fmla="*/ 36 h 1114"/>
                <a:gd name="T22" fmla="*/ 7799 w 7820"/>
                <a:gd name="T23" fmla="*/ 470 h 1114"/>
                <a:gd name="T24" fmla="*/ 7820 w 7820"/>
                <a:gd name="T25" fmla="*/ 1087 h 1114"/>
                <a:gd name="T26" fmla="*/ 6371 w 7820"/>
                <a:gd name="T27" fmla="*/ 36 h 1114"/>
                <a:gd name="T28" fmla="*/ 6554 w 7820"/>
                <a:gd name="T29" fmla="*/ 216 h 1114"/>
                <a:gd name="T30" fmla="*/ 6023 w 7820"/>
                <a:gd name="T31" fmla="*/ 36 h 1114"/>
                <a:gd name="T32" fmla="*/ 4570 w 7820"/>
                <a:gd name="T33" fmla="*/ 36 h 1114"/>
                <a:gd name="T34" fmla="*/ 4216 w 7820"/>
                <a:gd name="T35" fmla="*/ 1087 h 1114"/>
                <a:gd name="T36" fmla="*/ 3696 w 7820"/>
                <a:gd name="T37" fmla="*/ 36 h 1114"/>
                <a:gd name="T38" fmla="*/ 2660 w 7820"/>
                <a:gd name="T39" fmla="*/ 36 h 1114"/>
                <a:gd name="T40" fmla="*/ 3347 w 7820"/>
                <a:gd name="T41" fmla="*/ 216 h 1114"/>
                <a:gd name="T42" fmla="*/ 2483 w 7820"/>
                <a:gd name="T43" fmla="*/ 216 h 1114"/>
                <a:gd name="T44" fmla="*/ 0 w 7820"/>
                <a:gd name="T45" fmla="*/ 1087 h 1114"/>
                <a:gd name="T46" fmla="*/ 1160 w 7820"/>
                <a:gd name="T47" fmla="*/ 1087 h 1114"/>
                <a:gd name="T48" fmla="*/ 411 w 7820"/>
                <a:gd name="T49" fmla="*/ 36 h 1114"/>
                <a:gd name="T50" fmla="*/ 1962 w 7820"/>
                <a:gd name="T51" fmla="*/ 2 h 1114"/>
                <a:gd name="T52" fmla="*/ 2192 w 7820"/>
                <a:gd name="T53" fmla="*/ 65 h 1114"/>
                <a:gd name="T54" fmla="*/ 2168 w 7820"/>
                <a:gd name="T55" fmla="*/ 290 h 1114"/>
                <a:gd name="T56" fmla="*/ 1973 w 7820"/>
                <a:gd name="T57" fmla="*/ 177 h 1114"/>
                <a:gd name="T58" fmla="*/ 1767 w 7820"/>
                <a:gd name="T59" fmla="*/ 205 h 1114"/>
                <a:gd name="T60" fmla="*/ 1701 w 7820"/>
                <a:gd name="T61" fmla="*/ 313 h 1114"/>
                <a:gd name="T62" fmla="*/ 1770 w 7820"/>
                <a:gd name="T63" fmla="*/ 408 h 1114"/>
                <a:gd name="T64" fmla="*/ 1934 w 7820"/>
                <a:gd name="T65" fmla="*/ 445 h 1114"/>
                <a:gd name="T66" fmla="*/ 2155 w 7820"/>
                <a:gd name="T67" fmla="*/ 491 h 1114"/>
                <a:gd name="T68" fmla="*/ 2313 w 7820"/>
                <a:gd name="T69" fmla="*/ 607 h 1114"/>
                <a:gd name="T70" fmla="*/ 2354 w 7820"/>
                <a:gd name="T71" fmla="*/ 831 h 1114"/>
                <a:gd name="T72" fmla="*/ 2243 w 7820"/>
                <a:gd name="T73" fmla="*/ 1021 h 1114"/>
                <a:gd name="T74" fmla="*/ 2021 w 7820"/>
                <a:gd name="T75" fmla="*/ 1106 h 1114"/>
                <a:gd name="T76" fmla="*/ 1738 w 7820"/>
                <a:gd name="T77" fmla="*/ 1093 h 1114"/>
                <a:gd name="T78" fmla="*/ 1516 w 7820"/>
                <a:gd name="T79" fmla="*/ 956 h 1114"/>
                <a:gd name="T80" fmla="*/ 1666 w 7820"/>
                <a:gd name="T81" fmla="*/ 837 h 1114"/>
                <a:gd name="T82" fmla="*/ 1836 w 7820"/>
                <a:gd name="T83" fmla="*/ 929 h 1114"/>
                <a:gd name="T84" fmla="*/ 2026 w 7820"/>
                <a:gd name="T85" fmla="*/ 924 h 1114"/>
                <a:gd name="T86" fmla="*/ 2148 w 7820"/>
                <a:gd name="T87" fmla="*/ 839 h 1114"/>
                <a:gd name="T88" fmla="*/ 2129 w 7820"/>
                <a:gd name="T89" fmla="*/ 697 h 1114"/>
                <a:gd name="T90" fmla="*/ 1963 w 7820"/>
                <a:gd name="T91" fmla="*/ 630 h 1114"/>
                <a:gd name="T92" fmla="*/ 1743 w 7820"/>
                <a:gd name="T93" fmla="*/ 591 h 1114"/>
                <a:gd name="T94" fmla="*/ 1572 w 7820"/>
                <a:gd name="T95" fmla="*/ 496 h 1114"/>
                <a:gd name="T96" fmla="*/ 1505 w 7820"/>
                <a:gd name="T97" fmla="*/ 306 h 1114"/>
                <a:gd name="T98" fmla="*/ 1587 w 7820"/>
                <a:gd name="T99" fmla="*/ 111 h 1114"/>
                <a:gd name="T100" fmla="*/ 1778 w 7820"/>
                <a:gd name="T101" fmla="*/ 15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20" h="1114">
                  <a:moveTo>
                    <a:pt x="4932" y="37"/>
                  </a:moveTo>
                  <a:lnTo>
                    <a:pt x="5128" y="37"/>
                  </a:lnTo>
                  <a:lnTo>
                    <a:pt x="5128" y="639"/>
                  </a:lnTo>
                  <a:lnTo>
                    <a:pt x="5132" y="692"/>
                  </a:lnTo>
                  <a:lnTo>
                    <a:pt x="5141" y="742"/>
                  </a:lnTo>
                  <a:lnTo>
                    <a:pt x="5156" y="786"/>
                  </a:lnTo>
                  <a:lnTo>
                    <a:pt x="5177" y="823"/>
                  </a:lnTo>
                  <a:lnTo>
                    <a:pt x="5202" y="855"/>
                  </a:lnTo>
                  <a:lnTo>
                    <a:pt x="5233" y="881"/>
                  </a:lnTo>
                  <a:lnTo>
                    <a:pt x="5268" y="902"/>
                  </a:lnTo>
                  <a:lnTo>
                    <a:pt x="5309" y="916"/>
                  </a:lnTo>
                  <a:lnTo>
                    <a:pt x="5352" y="926"/>
                  </a:lnTo>
                  <a:lnTo>
                    <a:pt x="5399" y="929"/>
                  </a:lnTo>
                  <a:lnTo>
                    <a:pt x="5447" y="926"/>
                  </a:lnTo>
                  <a:lnTo>
                    <a:pt x="5489" y="916"/>
                  </a:lnTo>
                  <a:lnTo>
                    <a:pt x="5527" y="900"/>
                  </a:lnTo>
                  <a:lnTo>
                    <a:pt x="5560" y="879"/>
                  </a:lnTo>
                  <a:lnTo>
                    <a:pt x="5589" y="852"/>
                  </a:lnTo>
                  <a:lnTo>
                    <a:pt x="5613" y="820"/>
                  </a:lnTo>
                  <a:lnTo>
                    <a:pt x="5632" y="781"/>
                  </a:lnTo>
                  <a:lnTo>
                    <a:pt x="5645" y="739"/>
                  </a:lnTo>
                  <a:lnTo>
                    <a:pt x="5653" y="691"/>
                  </a:lnTo>
                  <a:lnTo>
                    <a:pt x="5656" y="639"/>
                  </a:lnTo>
                  <a:lnTo>
                    <a:pt x="5656" y="37"/>
                  </a:lnTo>
                  <a:lnTo>
                    <a:pt x="5852" y="37"/>
                  </a:lnTo>
                  <a:lnTo>
                    <a:pt x="5852" y="639"/>
                  </a:lnTo>
                  <a:lnTo>
                    <a:pt x="5849" y="708"/>
                  </a:lnTo>
                  <a:lnTo>
                    <a:pt x="5840" y="771"/>
                  </a:lnTo>
                  <a:lnTo>
                    <a:pt x="5824" y="829"/>
                  </a:lnTo>
                  <a:lnTo>
                    <a:pt x="5803" y="882"/>
                  </a:lnTo>
                  <a:lnTo>
                    <a:pt x="5775" y="931"/>
                  </a:lnTo>
                  <a:lnTo>
                    <a:pt x="5741" y="971"/>
                  </a:lnTo>
                  <a:lnTo>
                    <a:pt x="5704" y="1008"/>
                  </a:lnTo>
                  <a:lnTo>
                    <a:pt x="5663" y="1038"/>
                  </a:lnTo>
                  <a:lnTo>
                    <a:pt x="5618" y="1064"/>
                  </a:lnTo>
                  <a:lnTo>
                    <a:pt x="5568" y="1083"/>
                  </a:lnTo>
                  <a:lnTo>
                    <a:pt x="5515" y="1098"/>
                  </a:lnTo>
                  <a:lnTo>
                    <a:pt x="5458" y="1106"/>
                  </a:lnTo>
                  <a:lnTo>
                    <a:pt x="5399" y="1109"/>
                  </a:lnTo>
                  <a:lnTo>
                    <a:pt x="5344" y="1106"/>
                  </a:lnTo>
                  <a:lnTo>
                    <a:pt x="5293" y="1100"/>
                  </a:lnTo>
                  <a:lnTo>
                    <a:pt x="5243" y="1088"/>
                  </a:lnTo>
                  <a:lnTo>
                    <a:pt x="5196" y="1071"/>
                  </a:lnTo>
                  <a:lnTo>
                    <a:pt x="5151" y="1050"/>
                  </a:lnTo>
                  <a:lnTo>
                    <a:pt x="5109" y="1024"/>
                  </a:lnTo>
                  <a:lnTo>
                    <a:pt x="5070" y="993"/>
                  </a:lnTo>
                  <a:lnTo>
                    <a:pt x="5035" y="956"/>
                  </a:lnTo>
                  <a:lnTo>
                    <a:pt x="5006" y="916"/>
                  </a:lnTo>
                  <a:lnTo>
                    <a:pt x="4980" y="871"/>
                  </a:lnTo>
                  <a:lnTo>
                    <a:pt x="4959" y="820"/>
                  </a:lnTo>
                  <a:lnTo>
                    <a:pt x="4943" y="765"/>
                  </a:lnTo>
                  <a:lnTo>
                    <a:pt x="4935" y="705"/>
                  </a:lnTo>
                  <a:lnTo>
                    <a:pt x="4932" y="639"/>
                  </a:lnTo>
                  <a:lnTo>
                    <a:pt x="4932" y="37"/>
                  </a:lnTo>
                  <a:close/>
                  <a:moveTo>
                    <a:pt x="7035" y="36"/>
                  </a:moveTo>
                  <a:lnTo>
                    <a:pt x="7820" y="36"/>
                  </a:lnTo>
                  <a:lnTo>
                    <a:pt x="7820" y="227"/>
                  </a:lnTo>
                  <a:lnTo>
                    <a:pt x="7231" y="227"/>
                  </a:lnTo>
                  <a:lnTo>
                    <a:pt x="7231" y="470"/>
                  </a:lnTo>
                  <a:lnTo>
                    <a:pt x="7799" y="470"/>
                  </a:lnTo>
                  <a:lnTo>
                    <a:pt x="7799" y="654"/>
                  </a:lnTo>
                  <a:lnTo>
                    <a:pt x="7231" y="654"/>
                  </a:lnTo>
                  <a:lnTo>
                    <a:pt x="7231" y="892"/>
                  </a:lnTo>
                  <a:lnTo>
                    <a:pt x="7820" y="892"/>
                  </a:lnTo>
                  <a:lnTo>
                    <a:pt x="7820" y="1087"/>
                  </a:lnTo>
                  <a:lnTo>
                    <a:pt x="7035" y="1087"/>
                  </a:lnTo>
                  <a:lnTo>
                    <a:pt x="7035" y="36"/>
                  </a:lnTo>
                  <a:close/>
                  <a:moveTo>
                    <a:pt x="6023" y="36"/>
                  </a:moveTo>
                  <a:lnTo>
                    <a:pt x="6200" y="36"/>
                  </a:lnTo>
                  <a:lnTo>
                    <a:pt x="6371" y="36"/>
                  </a:lnTo>
                  <a:lnTo>
                    <a:pt x="6538" y="36"/>
                  </a:lnTo>
                  <a:lnTo>
                    <a:pt x="6709" y="36"/>
                  </a:lnTo>
                  <a:lnTo>
                    <a:pt x="6887" y="36"/>
                  </a:lnTo>
                  <a:lnTo>
                    <a:pt x="6887" y="216"/>
                  </a:lnTo>
                  <a:lnTo>
                    <a:pt x="6554" y="216"/>
                  </a:lnTo>
                  <a:lnTo>
                    <a:pt x="6554" y="1087"/>
                  </a:lnTo>
                  <a:lnTo>
                    <a:pt x="6356" y="1087"/>
                  </a:lnTo>
                  <a:lnTo>
                    <a:pt x="6356" y="216"/>
                  </a:lnTo>
                  <a:lnTo>
                    <a:pt x="6023" y="216"/>
                  </a:lnTo>
                  <a:lnTo>
                    <a:pt x="6023" y="36"/>
                  </a:lnTo>
                  <a:close/>
                  <a:moveTo>
                    <a:pt x="3883" y="36"/>
                  </a:moveTo>
                  <a:lnTo>
                    <a:pt x="4060" y="36"/>
                  </a:lnTo>
                  <a:lnTo>
                    <a:pt x="4231" y="36"/>
                  </a:lnTo>
                  <a:lnTo>
                    <a:pt x="4399" y="36"/>
                  </a:lnTo>
                  <a:lnTo>
                    <a:pt x="4570" y="36"/>
                  </a:lnTo>
                  <a:lnTo>
                    <a:pt x="4747" y="36"/>
                  </a:lnTo>
                  <a:lnTo>
                    <a:pt x="4747" y="216"/>
                  </a:lnTo>
                  <a:lnTo>
                    <a:pt x="4414" y="216"/>
                  </a:lnTo>
                  <a:lnTo>
                    <a:pt x="4414" y="1087"/>
                  </a:lnTo>
                  <a:lnTo>
                    <a:pt x="4216" y="1087"/>
                  </a:lnTo>
                  <a:lnTo>
                    <a:pt x="4216" y="216"/>
                  </a:lnTo>
                  <a:lnTo>
                    <a:pt x="3883" y="216"/>
                  </a:lnTo>
                  <a:lnTo>
                    <a:pt x="3883" y="36"/>
                  </a:lnTo>
                  <a:close/>
                  <a:moveTo>
                    <a:pt x="3500" y="36"/>
                  </a:moveTo>
                  <a:lnTo>
                    <a:pt x="3696" y="36"/>
                  </a:lnTo>
                  <a:lnTo>
                    <a:pt x="3696" y="1087"/>
                  </a:lnTo>
                  <a:lnTo>
                    <a:pt x="3500" y="1087"/>
                  </a:lnTo>
                  <a:lnTo>
                    <a:pt x="3500" y="36"/>
                  </a:lnTo>
                  <a:close/>
                  <a:moveTo>
                    <a:pt x="2483" y="36"/>
                  </a:moveTo>
                  <a:lnTo>
                    <a:pt x="2660" y="36"/>
                  </a:lnTo>
                  <a:lnTo>
                    <a:pt x="2831" y="36"/>
                  </a:lnTo>
                  <a:lnTo>
                    <a:pt x="2998" y="36"/>
                  </a:lnTo>
                  <a:lnTo>
                    <a:pt x="3169" y="36"/>
                  </a:lnTo>
                  <a:lnTo>
                    <a:pt x="3347" y="36"/>
                  </a:lnTo>
                  <a:lnTo>
                    <a:pt x="3347" y="216"/>
                  </a:lnTo>
                  <a:lnTo>
                    <a:pt x="3014" y="216"/>
                  </a:lnTo>
                  <a:lnTo>
                    <a:pt x="3014" y="1087"/>
                  </a:lnTo>
                  <a:lnTo>
                    <a:pt x="2816" y="1087"/>
                  </a:lnTo>
                  <a:lnTo>
                    <a:pt x="2816" y="216"/>
                  </a:lnTo>
                  <a:lnTo>
                    <a:pt x="2483" y="216"/>
                  </a:lnTo>
                  <a:lnTo>
                    <a:pt x="2483" y="36"/>
                  </a:lnTo>
                  <a:close/>
                  <a:moveTo>
                    <a:pt x="0" y="36"/>
                  </a:moveTo>
                  <a:lnTo>
                    <a:pt x="197" y="36"/>
                  </a:lnTo>
                  <a:lnTo>
                    <a:pt x="197" y="1087"/>
                  </a:lnTo>
                  <a:lnTo>
                    <a:pt x="0" y="1087"/>
                  </a:lnTo>
                  <a:lnTo>
                    <a:pt x="0" y="36"/>
                  </a:lnTo>
                  <a:close/>
                  <a:moveTo>
                    <a:pt x="1086" y="34"/>
                  </a:moveTo>
                  <a:lnTo>
                    <a:pt x="1284" y="34"/>
                  </a:lnTo>
                  <a:lnTo>
                    <a:pt x="1284" y="1087"/>
                  </a:lnTo>
                  <a:lnTo>
                    <a:pt x="1160" y="1087"/>
                  </a:lnTo>
                  <a:lnTo>
                    <a:pt x="1160" y="1088"/>
                  </a:lnTo>
                  <a:lnTo>
                    <a:pt x="609" y="379"/>
                  </a:lnTo>
                  <a:lnTo>
                    <a:pt x="609" y="1087"/>
                  </a:lnTo>
                  <a:lnTo>
                    <a:pt x="411" y="1087"/>
                  </a:lnTo>
                  <a:lnTo>
                    <a:pt x="411" y="36"/>
                  </a:lnTo>
                  <a:lnTo>
                    <a:pt x="571" y="36"/>
                  </a:lnTo>
                  <a:lnTo>
                    <a:pt x="1086" y="688"/>
                  </a:lnTo>
                  <a:lnTo>
                    <a:pt x="1086" y="34"/>
                  </a:lnTo>
                  <a:close/>
                  <a:moveTo>
                    <a:pt x="1912" y="0"/>
                  </a:moveTo>
                  <a:lnTo>
                    <a:pt x="1962" y="2"/>
                  </a:lnTo>
                  <a:lnTo>
                    <a:pt x="2010" y="7"/>
                  </a:lnTo>
                  <a:lnTo>
                    <a:pt x="2058" y="15"/>
                  </a:lnTo>
                  <a:lnTo>
                    <a:pt x="2105" y="26"/>
                  </a:lnTo>
                  <a:lnTo>
                    <a:pt x="2150" y="44"/>
                  </a:lnTo>
                  <a:lnTo>
                    <a:pt x="2192" y="65"/>
                  </a:lnTo>
                  <a:lnTo>
                    <a:pt x="2230" y="92"/>
                  </a:lnTo>
                  <a:lnTo>
                    <a:pt x="2267" y="124"/>
                  </a:lnTo>
                  <a:lnTo>
                    <a:pt x="2298" y="163"/>
                  </a:lnTo>
                  <a:lnTo>
                    <a:pt x="2324" y="208"/>
                  </a:lnTo>
                  <a:lnTo>
                    <a:pt x="2168" y="290"/>
                  </a:lnTo>
                  <a:lnTo>
                    <a:pt x="2144" y="259"/>
                  </a:lnTo>
                  <a:lnTo>
                    <a:pt x="2111" y="232"/>
                  </a:lnTo>
                  <a:lnTo>
                    <a:pt x="2071" y="208"/>
                  </a:lnTo>
                  <a:lnTo>
                    <a:pt x="2024" y="190"/>
                  </a:lnTo>
                  <a:lnTo>
                    <a:pt x="1973" y="177"/>
                  </a:lnTo>
                  <a:lnTo>
                    <a:pt x="1918" y="173"/>
                  </a:lnTo>
                  <a:lnTo>
                    <a:pt x="1872" y="174"/>
                  </a:lnTo>
                  <a:lnTo>
                    <a:pt x="1831" y="181"/>
                  </a:lnTo>
                  <a:lnTo>
                    <a:pt x="1796" y="192"/>
                  </a:lnTo>
                  <a:lnTo>
                    <a:pt x="1767" y="205"/>
                  </a:lnTo>
                  <a:lnTo>
                    <a:pt x="1743" y="222"/>
                  </a:lnTo>
                  <a:lnTo>
                    <a:pt x="1724" y="242"/>
                  </a:lnTo>
                  <a:lnTo>
                    <a:pt x="1711" y="263"/>
                  </a:lnTo>
                  <a:lnTo>
                    <a:pt x="1703" y="287"/>
                  </a:lnTo>
                  <a:lnTo>
                    <a:pt x="1701" y="313"/>
                  </a:lnTo>
                  <a:lnTo>
                    <a:pt x="1704" y="338"/>
                  </a:lnTo>
                  <a:lnTo>
                    <a:pt x="1712" y="359"/>
                  </a:lnTo>
                  <a:lnTo>
                    <a:pt x="1727" y="379"/>
                  </a:lnTo>
                  <a:lnTo>
                    <a:pt x="1746" y="393"/>
                  </a:lnTo>
                  <a:lnTo>
                    <a:pt x="1770" y="408"/>
                  </a:lnTo>
                  <a:lnTo>
                    <a:pt x="1798" y="417"/>
                  </a:lnTo>
                  <a:lnTo>
                    <a:pt x="1828" y="427"/>
                  </a:lnTo>
                  <a:lnTo>
                    <a:pt x="1862" y="433"/>
                  </a:lnTo>
                  <a:lnTo>
                    <a:pt x="1897" y="440"/>
                  </a:lnTo>
                  <a:lnTo>
                    <a:pt x="1934" y="445"/>
                  </a:lnTo>
                  <a:lnTo>
                    <a:pt x="1981" y="451"/>
                  </a:lnTo>
                  <a:lnTo>
                    <a:pt x="2026" y="457"/>
                  </a:lnTo>
                  <a:lnTo>
                    <a:pt x="2071" y="467"/>
                  </a:lnTo>
                  <a:lnTo>
                    <a:pt x="2115" y="478"/>
                  </a:lnTo>
                  <a:lnTo>
                    <a:pt x="2155" y="491"/>
                  </a:lnTo>
                  <a:lnTo>
                    <a:pt x="2193" y="509"/>
                  </a:lnTo>
                  <a:lnTo>
                    <a:pt x="2229" y="528"/>
                  </a:lnTo>
                  <a:lnTo>
                    <a:pt x="2259" y="551"/>
                  </a:lnTo>
                  <a:lnTo>
                    <a:pt x="2288" y="577"/>
                  </a:lnTo>
                  <a:lnTo>
                    <a:pt x="2313" y="607"/>
                  </a:lnTo>
                  <a:lnTo>
                    <a:pt x="2332" y="642"/>
                  </a:lnTo>
                  <a:lnTo>
                    <a:pt x="2346" y="683"/>
                  </a:lnTo>
                  <a:lnTo>
                    <a:pt x="2354" y="728"/>
                  </a:lnTo>
                  <a:lnTo>
                    <a:pt x="2358" y="779"/>
                  </a:lnTo>
                  <a:lnTo>
                    <a:pt x="2354" y="831"/>
                  </a:lnTo>
                  <a:lnTo>
                    <a:pt x="2343" y="877"/>
                  </a:lnTo>
                  <a:lnTo>
                    <a:pt x="2327" y="919"/>
                  </a:lnTo>
                  <a:lnTo>
                    <a:pt x="2304" y="958"/>
                  </a:lnTo>
                  <a:lnTo>
                    <a:pt x="2276" y="992"/>
                  </a:lnTo>
                  <a:lnTo>
                    <a:pt x="2243" y="1021"/>
                  </a:lnTo>
                  <a:lnTo>
                    <a:pt x="2206" y="1046"/>
                  </a:lnTo>
                  <a:lnTo>
                    <a:pt x="2164" y="1067"/>
                  </a:lnTo>
                  <a:lnTo>
                    <a:pt x="2119" y="1083"/>
                  </a:lnTo>
                  <a:lnTo>
                    <a:pt x="2071" y="1096"/>
                  </a:lnTo>
                  <a:lnTo>
                    <a:pt x="2021" y="1106"/>
                  </a:lnTo>
                  <a:lnTo>
                    <a:pt x="1970" y="1111"/>
                  </a:lnTo>
                  <a:lnTo>
                    <a:pt x="1917" y="1114"/>
                  </a:lnTo>
                  <a:lnTo>
                    <a:pt x="1854" y="1111"/>
                  </a:lnTo>
                  <a:lnTo>
                    <a:pt x="1794" y="1104"/>
                  </a:lnTo>
                  <a:lnTo>
                    <a:pt x="1738" y="1093"/>
                  </a:lnTo>
                  <a:lnTo>
                    <a:pt x="1685" y="1077"/>
                  </a:lnTo>
                  <a:lnTo>
                    <a:pt x="1637" y="1056"/>
                  </a:lnTo>
                  <a:lnTo>
                    <a:pt x="1592" y="1029"/>
                  </a:lnTo>
                  <a:lnTo>
                    <a:pt x="1551" y="995"/>
                  </a:lnTo>
                  <a:lnTo>
                    <a:pt x="1516" y="956"/>
                  </a:lnTo>
                  <a:lnTo>
                    <a:pt x="1485" y="910"/>
                  </a:lnTo>
                  <a:lnTo>
                    <a:pt x="1460" y="855"/>
                  </a:lnTo>
                  <a:lnTo>
                    <a:pt x="1624" y="770"/>
                  </a:lnTo>
                  <a:lnTo>
                    <a:pt x="1642" y="805"/>
                  </a:lnTo>
                  <a:lnTo>
                    <a:pt x="1666" y="837"/>
                  </a:lnTo>
                  <a:lnTo>
                    <a:pt x="1693" y="865"/>
                  </a:lnTo>
                  <a:lnTo>
                    <a:pt x="1724" y="887"/>
                  </a:lnTo>
                  <a:lnTo>
                    <a:pt x="1759" y="905"/>
                  </a:lnTo>
                  <a:lnTo>
                    <a:pt x="1796" y="919"/>
                  </a:lnTo>
                  <a:lnTo>
                    <a:pt x="1836" y="929"/>
                  </a:lnTo>
                  <a:lnTo>
                    <a:pt x="1878" y="934"/>
                  </a:lnTo>
                  <a:lnTo>
                    <a:pt x="1920" y="935"/>
                  </a:lnTo>
                  <a:lnTo>
                    <a:pt x="1957" y="935"/>
                  </a:lnTo>
                  <a:lnTo>
                    <a:pt x="1992" y="931"/>
                  </a:lnTo>
                  <a:lnTo>
                    <a:pt x="2026" y="924"/>
                  </a:lnTo>
                  <a:lnTo>
                    <a:pt x="2058" y="913"/>
                  </a:lnTo>
                  <a:lnTo>
                    <a:pt x="2087" y="900"/>
                  </a:lnTo>
                  <a:lnTo>
                    <a:pt x="2111" y="884"/>
                  </a:lnTo>
                  <a:lnTo>
                    <a:pt x="2132" y="863"/>
                  </a:lnTo>
                  <a:lnTo>
                    <a:pt x="2148" y="839"/>
                  </a:lnTo>
                  <a:lnTo>
                    <a:pt x="2158" y="811"/>
                  </a:lnTo>
                  <a:lnTo>
                    <a:pt x="2161" y="779"/>
                  </a:lnTo>
                  <a:lnTo>
                    <a:pt x="2156" y="747"/>
                  </a:lnTo>
                  <a:lnTo>
                    <a:pt x="2147" y="721"/>
                  </a:lnTo>
                  <a:lnTo>
                    <a:pt x="2129" y="697"/>
                  </a:lnTo>
                  <a:lnTo>
                    <a:pt x="2105" y="678"/>
                  </a:lnTo>
                  <a:lnTo>
                    <a:pt x="2076" y="662"/>
                  </a:lnTo>
                  <a:lnTo>
                    <a:pt x="2042" y="649"/>
                  </a:lnTo>
                  <a:lnTo>
                    <a:pt x="2005" y="638"/>
                  </a:lnTo>
                  <a:lnTo>
                    <a:pt x="1963" y="630"/>
                  </a:lnTo>
                  <a:lnTo>
                    <a:pt x="1918" y="625"/>
                  </a:lnTo>
                  <a:lnTo>
                    <a:pt x="1872" y="618"/>
                  </a:lnTo>
                  <a:lnTo>
                    <a:pt x="1828" y="610"/>
                  </a:lnTo>
                  <a:lnTo>
                    <a:pt x="1785" y="602"/>
                  </a:lnTo>
                  <a:lnTo>
                    <a:pt x="1743" y="591"/>
                  </a:lnTo>
                  <a:lnTo>
                    <a:pt x="1703" y="578"/>
                  </a:lnTo>
                  <a:lnTo>
                    <a:pt x="1666" y="562"/>
                  </a:lnTo>
                  <a:lnTo>
                    <a:pt x="1632" y="544"/>
                  </a:lnTo>
                  <a:lnTo>
                    <a:pt x="1600" y="522"/>
                  </a:lnTo>
                  <a:lnTo>
                    <a:pt x="1572" y="496"/>
                  </a:lnTo>
                  <a:lnTo>
                    <a:pt x="1550" y="467"/>
                  </a:lnTo>
                  <a:lnTo>
                    <a:pt x="1531" y="435"/>
                  </a:lnTo>
                  <a:lnTo>
                    <a:pt x="1518" y="396"/>
                  </a:lnTo>
                  <a:lnTo>
                    <a:pt x="1508" y="354"/>
                  </a:lnTo>
                  <a:lnTo>
                    <a:pt x="1505" y="306"/>
                  </a:lnTo>
                  <a:lnTo>
                    <a:pt x="1510" y="258"/>
                  </a:lnTo>
                  <a:lnTo>
                    <a:pt x="1519" y="216"/>
                  </a:lnTo>
                  <a:lnTo>
                    <a:pt x="1537" y="176"/>
                  </a:lnTo>
                  <a:lnTo>
                    <a:pt x="1559" y="142"/>
                  </a:lnTo>
                  <a:lnTo>
                    <a:pt x="1587" y="111"/>
                  </a:lnTo>
                  <a:lnTo>
                    <a:pt x="1619" y="84"/>
                  </a:lnTo>
                  <a:lnTo>
                    <a:pt x="1654" y="62"/>
                  </a:lnTo>
                  <a:lnTo>
                    <a:pt x="1693" y="42"/>
                  </a:lnTo>
                  <a:lnTo>
                    <a:pt x="1735" y="28"/>
                  </a:lnTo>
                  <a:lnTo>
                    <a:pt x="1778" y="15"/>
                  </a:lnTo>
                  <a:lnTo>
                    <a:pt x="1822" y="7"/>
                  </a:lnTo>
                  <a:lnTo>
                    <a:pt x="1867" y="2"/>
                  </a:lnTo>
                  <a:lnTo>
                    <a:pt x="19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78EBB419-E6FC-1944-B038-BA694BD95E9F}"/>
                </a:ext>
              </a:extLst>
            </p:cNvPr>
            <p:cNvSpPr>
              <a:spLocks noEditPoints="1"/>
            </p:cNvSpPr>
            <p:nvPr/>
          </p:nvSpPr>
          <p:spPr bwMode="auto">
            <a:xfrm>
              <a:off x="3916363" y="2605088"/>
              <a:ext cx="6197600" cy="1982788"/>
            </a:xfrm>
            <a:custGeom>
              <a:avLst/>
              <a:gdLst>
                <a:gd name="T0" fmla="*/ 2669 w 7809"/>
                <a:gd name="T1" fmla="*/ 1588 h 2497"/>
                <a:gd name="T2" fmla="*/ 3133 w 7809"/>
                <a:gd name="T3" fmla="*/ 527 h 2497"/>
                <a:gd name="T4" fmla="*/ 6069 w 7809"/>
                <a:gd name="T5" fmla="*/ 1239 h 2497"/>
                <a:gd name="T6" fmla="*/ 6848 w 7809"/>
                <a:gd name="T7" fmla="*/ 1237 h 2497"/>
                <a:gd name="T8" fmla="*/ 6956 w 7809"/>
                <a:gd name="T9" fmla="*/ 1215 h 2497"/>
                <a:gd name="T10" fmla="*/ 7043 w 7809"/>
                <a:gd name="T11" fmla="*/ 1173 h 2497"/>
                <a:gd name="T12" fmla="*/ 7112 w 7809"/>
                <a:gd name="T13" fmla="*/ 1115 h 2497"/>
                <a:gd name="T14" fmla="*/ 7162 w 7809"/>
                <a:gd name="T15" fmla="*/ 1046 h 2497"/>
                <a:gd name="T16" fmla="*/ 7196 w 7809"/>
                <a:gd name="T17" fmla="*/ 967 h 2497"/>
                <a:gd name="T18" fmla="*/ 7212 w 7809"/>
                <a:gd name="T19" fmla="*/ 883 h 2497"/>
                <a:gd name="T20" fmla="*/ 7212 w 7809"/>
                <a:gd name="T21" fmla="*/ 798 h 2497"/>
                <a:gd name="T22" fmla="*/ 7196 w 7809"/>
                <a:gd name="T23" fmla="*/ 714 h 2497"/>
                <a:gd name="T24" fmla="*/ 7162 w 7809"/>
                <a:gd name="T25" fmla="*/ 635 h 2497"/>
                <a:gd name="T26" fmla="*/ 7110 w 7809"/>
                <a:gd name="T27" fmla="*/ 566 h 2497"/>
                <a:gd name="T28" fmla="*/ 7041 w 7809"/>
                <a:gd name="T29" fmla="*/ 508 h 2497"/>
                <a:gd name="T30" fmla="*/ 6954 w 7809"/>
                <a:gd name="T31" fmla="*/ 466 h 2497"/>
                <a:gd name="T32" fmla="*/ 6847 w 7809"/>
                <a:gd name="T33" fmla="*/ 444 h 2497"/>
                <a:gd name="T34" fmla="*/ 6069 w 7809"/>
                <a:gd name="T35" fmla="*/ 442 h 2497"/>
                <a:gd name="T36" fmla="*/ 1791 w 7809"/>
                <a:gd name="T37" fmla="*/ 6 h 2497"/>
                <a:gd name="T38" fmla="*/ 470 w 7809"/>
                <a:gd name="T39" fmla="*/ 460 h 2497"/>
                <a:gd name="T40" fmla="*/ 1720 w 7809"/>
                <a:gd name="T41" fmla="*/ 1139 h 2497"/>
                <a:gd name="T42" fmla="*/ 470 w 7809"/>
                <a:gd name="T43" fmla="*/ 1575 h 2497"/>
                <a:gd name="T44" fmla="*/ 0 w 7809"/>
                <a:gd name="T45" fmla="*/ 2497 h 2497"/>
                <a:gd name="T46" fmla="*/ 4764 w 7809"/>
                <a:gd name="T47" fmla="*/ 3 h 2497"/>
                <a:gd name="T48" fmla="*/ 5231 w 7809"/>
                <a:gd name="T49" fmla="*/ 2497 h 2497"/>
                <a:gd name="T50" fmla="*/ 4764 w 7809"/>
                <a:gd name="T51" fmla="*/ 3 h 2497"/>
                <a:gd name="T52" fmla="*/ 3390 w 7809"/>
                <a:gd name="T53" fmla="*/ 3 h 2497"/>
                <a:gd name="T54" fmla="*/ 3995 w 7809"/>
                <a:gd name="T55" fmla="*/ 2497 h 2497"/>
                <a:gd name="T56" fmla="*/ 2481 w 7809"/>
                <a:gd name="T57" fmla="*/ 2027 h 2497"/>
                <a:gd name="T58" fmla="*/ 1759 w 7809"/>
                <a:gd name="T59" fmla="*/ 2497 h 2497"/>
                <a:gd name="T60" fmla="*/ 5599 w 7809"/>
                <a:gd name="T61" fmla="*/ 0 h 2497"/>
                <a:gd name="T62" fmla="*/ 6785 w 7809"/>
                <a:gd name="T63" fmla="*/ 3 h 2497"/>
                <a:gd name="T64" fmla="*/ 6972 w 7809"/>
                <a:gd name="T65" fmla="*/ 19 h 2497"/>
                <a:gd name="T66" fmla="*/ 7136 w 7809"/>
                <a:gd name="T67" fmla="*/ 59 h 2497"/>
                <a:gd name="T68" fmla="*/ 7279 w 7809"/>
                <a:gd name="T69" fmla="*/ 123 h 2497"/>
                <a:gd name="T70" fmla="*/ 7402 w 7809"/>
                <a:gd name="T71" fmla="*/ 207 h 2497"/>
                <a:gd name="T72" fmla="*/ 7503 w 7809"/>
                <a:gd name="T73" fmla="*/ 309 h 2497"/>
                <a:gd name="T74" fmla="*/ 7582 w 7809"/>
                <a:gd name="T75" fmla="*/ 424 h 2497"/>
                <a:gd name="T76" fmla="*/ 7638 w 7809"/>
                <a:gd name="T77" fmla="*/ 552 h 2497"/>
                <a:gd name="T78" fmla="*/ 7672 w 7809"/>
                <a:gd name="T79" fmla="*/ 688 h 2497"/>
                <a:gd name="T80" fmla="*/ 7683 w 7809"/>
                <a:gd name="T81" fmla="*/ 830 h 2497"/>
                <a:gd name="T82" fmla="*/ 7677 w 7809"/>
                <a:gd name="T83" fmla="*/ 951 h 2497"/>
                <a:gd name="T84" fmla="*/ 7656 w 7809"/>
                <a:gd name="T85" fmla="*/ 1068 h 2497"/>
                <a:gd name="T86" fmla="*/ 7619 w 7809"/>
                <a:gd name="T87" fmla="*/ 1182 h 2497"/>
                <a:gd name="T88" fmla="*/ 7563 w 7809"/>
                <a:gd name="T89" fmla="*/ 1289 h 2497"/>
                <a:gd name="T90" fmla="*/ 7489 w 7809"/>
                <a:gd name="T91" fmla="*/ 1385 h 2497"/>
                <a:gd name="T92" fmla="*/ 7394 w 7809"/>
                <a:gd name="T93" fmla="*/ 1470 h 2497"/>
                <a:gd name="T94" fmla="*/ 7275 w 7809"/>
                <a:gd name="T95" fmla="*/ 1541 h 2497"/>
                <a:gd name="T96" fmla="*/ 7133 w 7809"/>
                <a:gd name="T97" fmla="*/ 1594 h 2497"/>
                <a:gd name="T98" fmla="*/ 7809 w 7809"/>
                <a:gd name="T99" fmla="*/ 2465 h 2497"/>
                <a:gd name="T100" fmla="*/ 7249 w 7809"/>
                <a:gd name="T101" fmla="*/ 2497 h 2497"/>
                <a:gd name="T102" fmla="*/ 6069 w 7809"/>
                <a:gd name="T103" fmla="*/ 1663 h 2497"/>
                <a:gd name="T104" fmla="*/ 5599 w 7809"/>
                <a:gd name="T105" fmla="*/ 2497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9" h="2497">
                  <a:moveTo>
                    <a:pt x="3133" y="527"/>
                  </a:moveTo>
                  <a:lnTo>
                    <a:pt x="2669" y="1588"/>
                  </a:lnTo>
                  <a:lnTo>
                    <a:pt x="3596" y="1588"/>
                  </a:lnTo>
                  <a:lnTo>
                    <a:pt x="3133" y="527"/>
                  </a:lnTo>
                  <a:close/>
                  <a:moveTo>
                    <a:pt x="6069" y="442"/>
                  </a:moveTo>
                  <a:lnTo>
                    <a:pt x="6069" y="1239"/>
                  </a:lnTo>
                  <a:lnTo>
                    <a:pt x="6785" y="1239"/>
                  </a:lnTo>
                  <a:lnTo>
                    <a:pt x="6848" y="1237"/>
                  </a:lnTo>
                  <a:lnTo>
                    <a:pt x="6904" y="1227"/>
                  </a:lnTo>
                  <a:lnTo>
                    <a:pt x="6956" y="1215"/>
                  </a:lnTo>
                  <a:lnTo>
                    <a:pt x="7001" y="1195"/>
                  </a:lnTo>
                  <a:lnTo>
                    <a:pt x="7043" y="1173"/>
                  </a:lnTo>
                  <a:lnTo>
                    <a:pt x="7080" y="1145"/>
                  </a:lnTo>
                  <a:lnTo>
                    <a:pt x="7112" y="1115"/>
                  </a:lnTo>
                  <a:lnTo>
                    <a:pt x="7139" y="1081"/>
                  </a:lnTo>
                  <a:lnTo>
                    <a:pt x="7162" y="1046"/>
                  </a:lnTo>
                  <a:lnTo>
                    <a:pt x="7181" y="1007"/>
                  </a:lnTo>
                  <a:lnTo>
                    <a:pt x="7196" y="967"/>
                  </a:lnTo>
                  <a:lnTo>
                    <a:pt x="7205" y="925"/>
                  </a:lnTo>
                  <a:lnTo>
                    <a:pt x="7212" y="883"/>
                  </a:lnTo>
                  <a:lnTo>
                    <a:pt x="7213" y="840"/>
                  </a:lnTo>
                  <a:lnTo>
                    <a:pt x="7212" y="798"/>
                  </a:lnTo>
                  <a:lnTo>
                    <a:pt x="7205" y="756"/>
                  </a:lnTo>
                  <a:lnTo>
                    <a:pt x="7196" y="714"/>
                  </a:lnTo>
                  <a:lnTo>
                    <a:pt x="7181" y="674"/>
                  </a:lnTo>
                  <a:lnTo>
                    <a:pt x="7162" y="635"/>
                  </a:lnTo>
                  <a:lnTo>
                    <a:pt x="7138" y="600"/>
                  </a:lnTo>
                  <a:lnTo>
                    <a:pt x="7110" y="566"/>
                  </a:lnTo>
                  <a:lnTo>
                    <a:pt x="7078" y="535"/>
                  </a:lnTo>
                  <a:lnTo>
                    <a:pt x="7041" y="508"/>
                  </a:lnTo>
                  <a:lnTo>
                    <a:pt x="6999" y="486"/>
                  </a:lnTo>
                  <a:lnTo>
                    <a:pt x="6954" y="466"/>
                  </a:lnTo>
                  <a:lnTo>
                    <a:pt x="6903" y="453"/>
                  </a:lnTo>
                  <a:lnTo>
                    <a:pt x="6847" y="444"/>
                  </a:lnTo>
                  <a:lnTo>
                    <a:pt x="6785" y="442"/>
                  </a:lnTo>
                  <a:lnTo>
                    <a:pt x="6069" y="442"/>
                  </a:lnTo>
                  <a:close/>
                  <a:moveTo>
                    <a:pt x="0" y="6"/>
                  </a:moveTo>
                  <a:lnTo>
                    <a:pt x="1791" y="6"/>
                  </a:lnTo>
                  <a:lnTo>
                    <a:pt x="1791" y="460"/>
                  </a:lnTo>
                  <a:lnTo>
                    <a:pt x="470" y="460"/>
                  </a:lnTo>
                  <a:lnTo>
                    <a:pt x="470" y="1139"/>
                  </a:lnTo>
                  <a:lnTo>
                    <a:pt x="1720" y="1139"/>
                  </a:lnTo>
                  <a:lnTo>
                    <a:pt x="1720" y="1575"/>
                  </a:lnTo>
                  <a:lnTo>
                    <a:pt x="470" y="1575"/>
                  </a:lnTo>
                  <a:lnTo>
                    <a:pt x="470" y="2497"/>
                  </a:lnTo>
                  <a:lnTo>
                    <a:pt x="0" y="2497"/>
                  </a:lnTo>
                  <a:lnTo>
                    <a:pt x="0" y="6"/>
                  </a:lnTo>
                  <a:close/>
                  <a:moveTo>
                    <a:pt x="4764" y="3"/>
                  </a:moveTo>
                  <a:lnTo>
                    <a:pt x="5231" y="3"/>
                  </a:lnTo>
                  <a:lnTo>
                    <a:pt x="5231" y="2497"/>
                  </a:lnTo>
                  <a:lnTo>
                    <a:pt x="4764" y="2497"/>
                  </a:lnTo>
                  <a:lnTo>
                    <a:pt x="4764" y="3"/>
                  </a:lnTo>
                  <a:close/>
                  <a:moveTo>
                    <a:pt x="2877" y="3"/>
                  </a:moveTo>
                  <a:lnTo>
                    <a:pt x="3390" y="3"/>
                  </a:lnTo>
                  <a:lnTo>
                    <a:pt x="4509" y="2497"/>
                  </a:lnTo>
                  <a:lnTo>
                    <a:pt x="3995" y="2497"/>
                  </a:lnTo>
                  <a:lnTo>
                    <a:pt x="3786" y="2027"/>
                  </a:lnTo>
                  <a:lnTo>
                    <a:pt x="2481" y="2027"/>
                  </a:lnTo>
                  <a:lnTo>
                    <a:pt x="2267" y="2497"/>
                  </a:lnTo>
                  <a:lnTo>
                    <a:pt x="1759" y="2497"/>
                  </a:lnTo>
                  <a:lnTo>
                    <a:pt x="2877" y="3"/>
                  </a:lnTo>
                  <a:close/>
                  <a:moveTo>
                    <a:pt x="5599" y="0"/>
                  </a:moveTo>
                  <a:lnTo>
                    <a:pt x="6193" y="1"/>
                  </a:lnTo>
                  <a:lnTo>
                    <a:pt x="6785" y="3"/>
                  </a:lnTo>
                  <a:lnTo>
                    <a:pt x="6882" y="8"/>
                  </a:lnTo>
                  <a:lnTo>
                    <a:pt x="6972" y="19"/>
                  </a:lnTo>
                  <a:lnTo>
                    <a:pt x="7057" y="35"/>
                  </a:lnTo>
                  <a:lnTo>
                    <a:pt x="7136" y="59"/>
                  </a:lnTo>
                  <a:lnTo>
                    <a:pt x="7210" y="88"/>
                  </a:lnTo>
                  <a:lnTo>
                    <a:pt x="7279" y="123"/>
                  </a:lnTo>
                  <a:lnTo>
                    <a:pt x="7344" y="162"/>
                  </a:lnTo>
                  <a:lnTo>
                    <a:pt x="7402" y="207"/>
                  </a:lnTo>
                  <a:lnTo>
                    <a:pt x="7455" y="255"/>
                  </a:lnTo>
                  <a:lnTo>
                    <a:pt x="7503" y="309"/>
                  </a:lnTo>
                  <a:lnTo>
                    <a:pt x="7545" y="365"/>
                  </a:lnTo>
                  <a:lnTo>
                    <a:pt x="7582" y="424"/>
                  </a:lnTo>
                  <a:lnTo>
                    <a:pt x="7612" y="487"/>
                  </a:lnTo>
                  <a:lnTo>
                    <a:pt x="7638" y="552"/>
                  </a:lnTo>
                  <a:lnTo>
                    <a:pt x="7657" y="619"/>
                  </a:lnTo>
                  <a:lnTo>
                    <a:pt x="7672" y="688"/>
                  </a:lnTo>
                  <a:lnTo>
                    <a:pt x="7682" y="757"/>
                  </a:lnTo>
                  <a:lnTo>
                    <a:pt x="7683" y="830"/>
                  </a:lnTo>
                  <a:lnTo>
                    <a:pt x="7682" y="889"/>
                  </a:lnTo>
                  <a:lnTo>
                    <a:pt x="7677" y="951"/>
                  </a:lnTo>
                  <a:lnTo>
                    <a:pt x="7669" y="1010"/>
                  </a:lnTo>
                  <a:lnTo>
                    <a:pt x="7656" y="1068"/>
                  </a:lnTo>
                  <a:lnTo>
                    <a:pt x="7638" y="1126"/>
                  </a:lnTo>
                  <a:lnTo>
                    <a:pt x="7619" y="1182"/>
                  </a:lnTo>
                  <a:lnTo>
                    <a:pt x="7593" y="1237"/>
                  </a:lnTo>
                  <a:lnTo>
                    <a:pt x="7563" y="1289"/>
                  </a:lnTo>
                  <a:lnTo>
                    <a:pt x="7529" y="1338"/>
                  </a:lnTo>
                  <a:lnTo>
                    <a:pt x="7489" y="1385"/>
                  </a:lnTo>
                  <a:lnTo>
                    <a:pt x="7443" y="1430"/>
                  </a:lnTo>
                  <a:lnTo>
                    <a:pt x="7394" y="1470"/>
                  </a:lnTo>
                  <a:lnTo>
                    <a:pt x="7337" y="1507"/>
                  </a:lnTo>
                  <a:lnTo>
                    <a:pt x="7275" y="1541"/>
                  </a:lnTo>
                  <a:lnTo>
                    <a:pt x="7207" y="1570"/>
                  </a:lnTo>
                  <a:lnTo>
                    <a:pt x="7133" y="1594"/>
                  </a:lnTo>
                  <a:lnTo>
                    <a:pt x="7052" y="1614"/>
                  </a:lnTo>
                  <a:lnTo>
                    <a:pt x="7809" y="2465"/>
                  </a:lnTo>
                  <a:lnTo>
                    <a:pt x="7809" y="2497"/>
                  </a:lnTo>
                  <a:lnTo>
                    <a:pt x="7249" y="2497"/>
                  </a:lnTo>
                  <a:lnTo>
                    <a:pt x="6523" y="1663"/>
                  </a:lnTo>
                  <a:lnTo>
                    <a:pt x="6069" y="1663"/>
                  </a:lnTo>
                  <a:lnTo>
                    <a:pt x="6069" y="2497"/>
                  </a:lnTo>
                  <a:lnTo>
                    <a:pt x="5599" y="2497"/>
                  </a:lnTo>
                  <a:lnTo>
                    <a:pt x="559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5A8D704D-E7D7-A947-B914-42F618731FE2}"/>
                </a:ext>
              </a:extLst>
            </p:cNvPr>
            <p:cNvSpPr>
              <a:spLocks noEditPoints="1"/>
            </p:cNvSpPr>
            <p:nvPr/>
          </p:nvSpPr>
          <p:spPr bwMode="auto">
            <a:xfrm>
              <a:off x="1849437" y="2632075"/>
              <a:ext cx="1870075" cy="2974975"/>
            </a:xfrm>
            <a:custGeom>
              <a:avLst/>
              <a:gdLst>
                <a:gd name="T0" fmla="*/ 779 w 2356"/>
                <a:gd name="T1" fmla="*/ 926 h 3748"/>
                <a:gd name="T2" fmla="*/ 919 w 2356"/>
                <a:gd name="T3" fmla="*/ 1238 h 3748"/>
                <a:gd name="T4" fmla="*/ 499 w 2356"/>
                <a:gd name="T5" fmla="*/ 1420 h 3748"/>
                <a:gd name="T6" fmla="*/ 475 w 2356"/>
                <a:gd name="T7" fmla="*/ 1421 h 3748"/>
                <a:gd name="T8" fmla="*/ 361 w 2356"/>
                <a:gd name="T9" fmla="*/ 1595 h 3748"/>
                <a:gd name="T10" fmla="*/ 475 w 2356"/>
                <a:gd name="T11" fmla="*/ 1896 h 3748"/>
                <a:gd name="T12" fmla="*/ 295 w 2356"/>
                <a:gd name="T13" fmla="*/ 2052 h 3748"/>
                <a:gd name="T14" fmla="*/ 274 w 2356"/>
                <a:gd name="T15" fmla="*/ 2245 h 3748"/>
                <a:gd name="T16" fmla="*/ 169 w 2356"/>
                <a:gd name="T17" fmla="*/ 2516 h 3748"/>
                <a:gd name="T18" fmla="*/ 428 w 2356"/>
                <a:gd name="T19" fmla="*/ 2265 h 3748"/>
                <a:gd name="T20" fmla="*/ 317 w 2356"/>
                <a:gd name="T21" fmla="*/ 2120 h 3748"/>
                <a:gd name="T22" fmla="*/ 673 w 2356"/>
                <a:gd name="T23" fmla="*/ 2294 h 3748"/>
                <a:gd name="T24" fmla="*/ 547 w 2356"/>
                <a:gd name="T25" fmla="*/ 2590 h 3748"/>
                <a:gd name="T26" fmla="*/ 861 w 2356"/>
                <a:gd name="T27" fmla="*/ 2318 h 3748"/>
                <a:gd name="T28" fmla="*/ 726 w 2356"/>
                <a:gd name="T29" fmla="*/ 2084 h 3748"/>
                <a:gd name="T30" fmla="*/ 699 w 2356"/>
                <a:gd name="T31" fmla="*/ 2083 h 3748"/>
                <a:gd name="T32" fmla="*/ 673 w 2356"/>
                <a:gd name="T33" fmla="*/ 2081 h 3748"/>
                <a:gd name="T34" fmla="*/ 523 w 2356"/>
                <a:gd name="T35" fmla="*/ 1898 h 3748"/>
                <a:gd name="T36" fmla="*/ 647 w 2356"/>
                <a:gd name="T37" fmla="*/ 1585 h 3748"/>
                <a:gd name="T38" fmla="*/ 523 w 2356"/>
                <a:gd name="T39" fmla="*/ 1486 h 3748"/>
                <a:gd name="T40" fmla="*/ 1465 w 2356"/>
                <a:gd name="T41" fmla="*/ 1555 h 3748"/>
                <a:gd name="T42" fmla="*/ 1292 w 2356"/>
                <a:gd name="T43" fmla="*/ 1927 h 3748"/>
                <a:gd name="T44" fmla="*/ 1465 w 2356"/>
                <a:gd name="T45" fmla="*/ 2141 h 3748"/>
                <a:gd name="T46" fmla="*/ 1193 w 2356"/>
                <a:gd name="T47" fmla="*/ 2121 h 3748"/>
                <a:gd name="T48" fmla="*/ 1161 w 2356"/>
                <a:gd name="T49" fmla="*/ 2355 h 3748"/>
                <a:gd name="T50" fmla="*/ 1006 w 2356"/>
                <a:gd name="T51" fmla="*/ 2680 h 3748"/>
                <a:gd name="T52" fmla="*/ 1394 w 2356"/>
                <a:gd name="T53" fmla="*/ 2384 h 3748"/>
                <a:gd name="T54" fmla="*/ 1225 w 2356"/>
                <a:gd name="T55" fmla="*/ 2203 h 3748"/>
                <a:gd name="T56" fmla="*/ 1769 w 2356"/>
                <a:gd name="T57" fmla="*/ 2430 h 3748"/>
                <a:gd name="T58" fmla="*/ 1576 w 2356"/>
                <a:gd name="T59" fmla="*/ 2791 h 3748"/>
                <a:gd name="T60" fmla="*/ 2066 w 2356"/>
                <a:gd name="T61" fmla="*/ 2467 h 3748"/>
                <a:gd name="T62" fmla="*/ 1851 w 2356"/>
                <a:gd name="T63" fmla="*/ 2171 h 3748"/>
                <a:gd name="T64" fmla="*/ 1769 w 2356"/>
                <a:gd name="T65" fmla="*/ 2165 h 3748"/>
                <a:gd name="T66" fmla="*/ 1539 w 2356"/>
                <a:gd name="T67" fmla="*/ 1935 h 3748"/>
                <a:gd name="T68" fmla="*/ 1730 w 2356"/>
                <a:gd name="T69" fmla="*/ 1545 h 3748"/>
                <a:gd name="T70" fmla="*/ 1539 w 2356"/>
                <a:gd name="T71" fmla="*/ 1341 h 3748"/>
                <a:gd name="T72" fmla="*/ 1502 w 2356"/>
                <a:gd name="T73" fmla="*/ 1344 h 3748"/>
                <a:gd name="T74" fmla="*/ 977 w 2356"/>
                <a:gd name="T75" fmla="*/ 1231 h 3748"/>
                <a:gd name="T76" fmla="*/ 1130 w 2356"/>
                <a:gd name="T77" fmla="*/ 863 h 3748"/>
                <a:gd name="T78" fmla="*/ 2356 w 2356"/>
                <a:gd name="T79" fmla="*/ 3748 h 3748"/>
                <a:gd name="T80" fmla="*/ 0 w 2356"/>
                <a:gd name="T81" fmla="*/ 692 h 3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6" h="3748">
                  <a:moveTo>
                    <a:pt x="1130" y="863"/>
                  </a:moveTo>
                  <a:lnTo>
                    <a:pt x="779" y="926"/>
                  </a:lnTo>
                  <a:lnTo>
                    <a:pt x="779" y="1252"/>
                  </a:lnTo>
                  <a:lnTo>
                    <a:pt x="919" y="1238"/>
                  </a:lnTo>
                  <a:lnTo>
                    <a:pt x="919" y="1387"/>
                  </a:lnTo>
                  <a:lnTo>
                    <a:pt x="499" y="1420"/>
                  </a:lnTo>
                  <a:lnTo>
                    <a:pt x="499" y="1420"/>
                  </a:lnTo>
                  <a:lnTo>
                    <a:pt x="475" y="1421"/>
                  </a:lnTo>
                  <a:lnTo>
                    <a:pt x="475" y="1590"/>
                  </a:lnTo>
                  <a:lnTo>
                    <a:pt x="361" y="1595"/>
                  </a:lnTo>
                  <a:lnTo>
                    <a:pt x="361" y="1893"/>
                  </a:lnTo>
                  <a:lnTo>
                    <a:pt x="475" y="1896"/>
                  </a:lnTo>
                  <a:lnTo>
                    <a:pt x="475" y="2067"/>
                  </a:lnTo>
                  <a:lnTo>
                    <a:pt x="295" y="2052"/>
                  </a:lnTo>
                  <a:lnTo>
                    <a:pt x="274" y="2051"/>
                  </a:lnTo>
                  <a:lnTo>
                    <a:pt x="274" y="2245"/>
                  </a:lnTo>
                  <a:lnTo>
                    <a:pt x="169" y="2231"/>
                  </a:lnTo>
                  <a:lnTo>
                    <a:pt x="169" y="2516"/>
                  </a:lnTo>
                  <a:lnTo>
                    <a:pt x="428" y="2565"/>
                  </a:lnTo>
                  <a:lnTo>
                    <a:pt x="428" y="2265"/>
                  </a:lnTo>
                  <a:lnTo>
                    <a:pt x="317" y="2250"/>
                  </a:lnTo>
                  <a:lnTo>
                    <a:pt x="317" y="2120"/>
                  </a:lnTo>
                  <a:lnTo>
                    <a:pt x="673" y="2152"/>
                  </a:lnTo>
                  <a:lnTo>
                    <a:pt x="673" y="2294"/>
                  </a:lnTo>
                  <a:lnTo>
                    <a:pt x="547" y="2279"/>
                  </a:lnTo>
                  <a:lnTo>
                    <a:pt x="547" y="2590"/>
                  </a:lnTo>
                  <a:lnTo>
                    <a:pt x="861" y="2651"/>
                  </a:lnTo>
                  <a:lnTo>
                    <a:pt x="861" y="2318"/>
                  </a:lnTo>
                  <a:lnTo>
                    <a:pt x="726" y="2300"/>
                  </a:lnTo>
                  <a:lnTo>
                    <a:pt x="726" y="2084"/>
                  </a:lnTo>
                  <a:lnTo>
                    <a:pt x="699" y="2083"/>
                  </a:lnTo>
                  <a:lnTo>
                    <a:pt x="699" y="2083"/>
                  </a:lnTo>
                  <a:lnTo>
                    <a:pt x="673" y="2081"/>
                  </a:lnTo>
                  <a:lnTo>
                    <a:pt x="673" y="2081"/>
                  </a:lnTo>
                  <a:lnTo>
                    <a:pt x="523" y="2070"/>
                  </a:lnTo>
                  <a:lnTo>
                    <a:pt x="523" y="1898"/>
                  </a:lnTo>
                  <a:lnTo>
                    <a:pt x="647" y="1902"/>
                  </a:lnTo>
                  <a:lnTo>
                    <a:pt x="647" y="1585"/>
                  </a:lnTo>
                  <a:lnTo>
                    <a:pt x="523" y="1589"/>
                  </a:lnTo>
                  <a:lnTo>
                    <a:pt x="523" y="1486"/>
                  </a:lnTo>
                  <a:lnTo>
                    <a:pt x="1465" y="1429"/>
                  </a:lnTo>
                  <a:lnTo>
                    <a:pt x="1465" y="1555"/>
                  </a:lnTo>
                  <a:lnTo>
                    <a:pt x="1292" y="1561"/>
                  </a:lnTo>
                  <a:lnTo>
                    <a:pt x="1292" y="1927"/>
                  </a:lnTo>
                  <a:lnTo>
                    <a:pt x="1465" y="1931"/>
                  </a:lnTo>
                  <a:lnTo>
                    <a:pt x="1465" y="2141"/>
                  </a:lnTo>
                  <a:lnTo>
                    <a:pt x="1193" y="2121"/>
                  </a:lnTo>
                  <a:lnTo>
                    <a:pt x="1193" y="2121"/>
                  </a:lnTo>
                  <a:lnTo>
                    <a:pt x="1161" y="2118"/>
                  </a:lnTo>
                  <a:lnTo>
                    <a:pt x="1161" y="2355"/>
                  </a:lnTo>
                  <a:lnTo>
                    <a:pt x="1006" y="2335"/>
                  </a:lnTo>
                  <a:lnTo>
                    <a:pt x="1006" y="2680"/>
                  </a:lnTo>
                  <a:lnTo>
                    <a:pt x="1394" y="2755"/>
                  </a:lnTo>
                  <a:lnTo>
                    <a:pt x="1394" y="2384"/>
                  </a:lnTo>
                  <a:lnTo>
                    <a:pt x="1225" y="2363"/>
                  </a:lnTo>
                  <a:lnTo>
                    <a:pt x="1225" y="2203"/>
                  </a:lnTo>
                  <a:lnTo>
                    <a:pt x="1769" y="2253"/>
                  </a:lnTo>
                  <a:lnTo>
                    <a:pt x="1769" y="2430"/>
                  </a:lnTo>
                  <a:lnTo>
                    <a:pt x="1576" y="2406"/>
                  </a:lnTo>
                  <a:lnTo>
                    <a:pt x="1576" y="2791"/>
                  </a:lnTo>
                  <a:lnTo>
                    <a:pt x="2066" y="2887"/>
                  </a:lnTo>
                  <a:lnTo>
                    <a:pt x="2066" y="2467"/>
                  </a:lnTo>
                  <a:lnTo>
                    <a:pt x="1851" y="2440"/>
                  </a:lnTo>
                  <a:lnTo>
                    <a:pt x="1851" y="2171"/>
                  </a:lnTo>
                  <a:lnTo>
                    <a:pt x="1769" y="2165"/>
                  </a:lnTo>
                  <a:lnTo>
                    <a:pt x="1769" y="2165"/>
                  </a:lnTo>
                  <a:lnTo>
                    <a:pt x="1539" y="2147"/>
                  </a:lnTo>
                  <a:lnTo>
                    <a:pt x="1539" y="1935"/>
                  </a:lnTo>
                  <a:lnTo>
                    <a:pt x="1730" y="1941"/>
                  </a:lnTo>
                  <a:lnTo>
                    <a:pt x="1730" y="1545"/>
                  </a:lnTo>
                  <a:lnTo>
                    <a:pt x="1539" y="1553"/>
                  </a:lnTo>
                  <a:lnTo>
                    <a:pt x="1539" y="1341"/>
                  </a:lnTo>
                  <a:lnTo>
                    <a:pt x="1502" y="1344"/>
                  </a:lnTo>
                  <a:lnTo>
                    <a:pt x="1502" y="1344"/>
                  </a:lnTo>
                  <a:lnTo>
                    <a:pt x="977" y="1383"/>
                  </a:lnTo>
                  <a:lnTo>
                    <a:pt x="977" y="1231"/>
                  </a:lnTo>
                  <a:lnTo>
                    <a:pt x="1130" y="1215"/>
                  </a:lnTo>
                  <a:lnTo>
                    <a:pt x="1130" y="863"/>
                  </a:lnTo>
                  <a:close/>
                  <a:moveTo>
                    <a:pt x="2356" y="0"/>
                  </a:moveTo>
                  <a:lnTo>
                    <a:pt x="2356" y="3748"/>
                  </a:lnTo>
                  <a:lnTo>
                    <a:pt x="0" y="3056"/>
                  </a:lnTo>
                  <a:lnTo>
                    <a:pt x="0" y="692"/>
                  </a:lnTo>
                  <a:lnTo>
                    <a:pt x="23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2181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9536F581-4101-684B-B549-DF7AD0B7CDD4}"/>
              </a:ext>
            </a:extLst>
          </p:cNvPr>
          <p:cNvSpPr>
            <a:spLocks noGrp="1"/>
          </p:cNvSpPr>
          <p:nvPr>
            <p:ph type="ftr" sz="quarter" idx="10"/>
          </p:nvPr>
        </p:nvSpPr>
        <p:spPr>
          <a:xfrm>
            <a:off x="115619" y="6397019"/>
            <a:ext cx="4114800" cy="365125"/>
          </a:xfrm>
          <a:prstGeom prst="rect">
            <a:avLst/>
          </a:prstGeom>
        </p:spPr>
        <p:txBody>
          <a:bodyPr vert="horz" lIns="91440" tIns="45720" rIns="91440" bIns="45720" rtlCol="0" anchor="ctr"/>
          <a:lstStyle>
            <a:lvl1pPr algn="l">
              <a:defRPr sz="1200">
                <a:solidFill>
                  <a:schemeClr val="bg1"/>
                </a:solidFill>
              </a:defRPr>
            </a:lvl1pPr>
          </a:lstStyle>
          <a:p>
            <a:r>
              <a:rPr lang="en-US" b="1"/>
              <a:t>Copyright 2019 FAIR Institute, Inc.</a:t>
            </a:r>
            <a:endParaRPr lang="en-US" dirty="0"/>
          </a:p>
        </p:txBody>
      </p:sp>
      <p:grpSp>
        <p:nvGrpSpPr>
          <p:cNvPr id="11" name="Group 10">
            <a:extLst>
              <a:ext uri="{FF2B5EF4-FFF2-40B4-BE49-F238E27FC236}">
                <a16:creationId xmlns:a16="http://schemas.microsoft.com/office/drawing/2014/main" id="{8AB939E7-5E4E-3B4A-BA16-C327876F1905}"/>
              </a:ext>
            </a:extLst>
          </p:cNvPr>
          <p:cNvGrpSpPr/>
          <p:nvPr userDrawn="1"/>
        </p:nvGrpSpPr>
        <p:grpSpPr>
          <a:xfrm>
            <a:off x="10984832" y="6320757"/>
            <a:ext cx="962527" cy="359255"/>
            <a:chOff x="1849437" y="2605088"/>
            <a:chExt cx="8272463" cy="3022600"/>
          </a:xfrm>
        </p:grpSpPr>
        <p:sp>
          <p:nvSpPr>
            <p:cNvPr id="12" name="Freeform 6">
              <a:extLst>
                <a:ext uri="{FF2B5EF4-FFF2-40B4-BE49-F238E27FC236}">
                  <a16:creationId xmlns:a16="http://schemas.microsoft.com/office/drawing/2014/main" id="{D2F8A881-8BD4-9343-A51E-B09D9198C72E}"/>
                </a:ext>
              </a:extLst>
            </p:cNvPr>
            <p:cNvSpPr>
              <a:spLocks noEditPoints="1"/>
            </p:cNvSpPr>
            <p:nvPr/>
          </p:nvSpPr>
          <p:spPr bwMode="auto">
            <a:xfrm>
              <a:off x="3914775" y="4743450"/>
              <a:ext cx="6207125" cy="884238"/>
            </a:xfrm>
            <a:custGeom>
              <a:avLst/>
              <a:gdLst>
                <a:gd name="T0" fmla="*/ 5141 w 7820"/>
                <a:gd name="T1" fmla="*/ 742 h 1114"/>
                <a:gd name="T2" fmla="*/ 5268 w 7820"/>
                <a:gd name="T3" fmla="*/ 902 h 1114"/>
                <a:gd name="T4" fmla="*/ 5489 w 7820"/>
                <a:gd name="T5" fmla="*/ 916 h 1114"/>
                <a:gd name="T6" fmla="*/ 5632 w 7820"/>
                <a:gd name="T7" fmla="*/ 781 h 1114"/>
                <a:gd name="T8" fmla="*/ 5852 w 7820"/>
                <a:gd name="T9" fmla="*/ 37 h 1114"/>
                <a:gd name="T10" fmla="*/ 5803 w 7820"/>
                <a:gd name="T11" fmla="*/ 882 h 1114"/>
                <a:gd name="T12" fmla="*/ 5618 w 7820"/>
                <a:gd name="T13" fmla="*/ 1064 h 1114"/>
                <a:gd name="T14" fmla="*/ 5344 w 7820"/>
                <a:gd name="T15" fmla="*/ 1106 h 1114"/>
                <a:gd name="T16" fmla="*/ 5109 w 7820"/>
                <a:gd name="T17" fmla="*/ 1024 h 1114"/>
                <a:gd name="T18" fmla="*/ 4959 w 7820"/>
                <a:gd name="T19" fmla="*/ 820 h 1114"/>
                <a:gd name="T20" fmla="*/ 7035 w 7820"/>
                <a:gd name="T21" fmla="*/ 36 h 1114"/>
                <a:gd name="T22" fmla="*/ 7799 w 7820"/>
                <a:gd name="T23" fmla="*/ 470 h 1114"/>
                <a:gd name="T24" fmla="*/ 7820 w 7820"/>
                <a:gd name="T25" fmla="*/ 1087 h 1114"/>
                <a:gd name="T26" fmla="*/ 6371 w 7820"/>
                <a:gd name="T27" fmla="*/ 36 h 1114"/>
                <a:gd name="T28" fmla="*/ 6554 w 7820"/>
                <a:gd name="T29" fmla="*/ 216 h 1114"/>
                <a:gd name="T30" fmla="*/ 6023 w 7820"/>
                <a:gd name="T31" fmla="*/ 36 h 1114"/>
                <a:gd name="T32" fmla="*/ 4570 w 7820"/>
                <a:gd name="T33" fmla="*/ 36 h 1114"/>
                <a:gd name="T34" fmla="*/ 4216 w 7820"/>
                <a:gd name="T35" fmla="*/ 1087 h 1114"/>
                <a:gd name="T36" fmla="*/ 3696 w 7820"/>
                <a:gd name="T37" fmla="*/ 36 h 1114"/>
                <a:gd name="T38" fmla="*/ 2660 w 7820"/>
                <a:gd name="T39" fmla="*/ 36 h 1114"/>
                <a:gd name="T40" fmla="*/ 3347 w 7820"/>
                <a:gd name="T41" fmla="*/ 216 h 1114"/>
                <a:gd name="T42" fmla="*/ 2483 w 7820"/>
                <a:gd name="T43" fmla="*/ 216 h 1114"/>
                <a:gd name="T44" fmla="*/ 0 w 7820"/>
                <a:gd name="T45" fmla="*/ 1087 h 1114"/>
                <a:gd name="T46" fmla="*/ 1160 w 7820"/>
                <a:gd name="T47" fmla="*/ 1087 h 1114"/>
                <a:gd name="T48" fmla="*/ 411 w 7820"/>
                <a:gd name="T49" fmla="*/ 36 h 1114"/>
                <a:gd name="T50" fmla="*/ 1962 w 7820"/>
                <a:gd name="T51" fmla="*/ 2 h 1114"/>
                <a:gd name="T52" fmla="*/ 2192 w 7820"/>
                <a:gd name="T53" fmla="*/ 65 h 1114"/>
                <a:gd name="T54" fmla="*/ 2168 w 7820"/>
                <a:gd name="T55" fmla="*/ 290 h 1114"/>
                <a:gd name="T56" fmla="*/ 1973 w 7820"/>
                <a:gd name="T57" fmla="*/ 177 h 1114"/>
                <a:gd name="T58" fmla="*/ 1767 w 7820"/>
                <a:gd name="T59" fmla="*/ 205 h 1114"/>
                <a:gd name="T60" fmla="*/ 1701 w 7820"/>
                <a:gd name="T61" fmla="*/ 313 h 1114"/>
                <a:gd name="T62" fmla="*/ 1770 w 7820"/>
                <a:gd name="T63" fmla="*/ 408 h 1114"/>
                <a:gd name="T64" fmla="*/ 1934 w 7820"/>
                <a:gd name="T65" fmla="*/ 445 h 1114"/>
                <a:gd name="T66" fmla="*/ 2155 w 7820"/>
                <a:gd name="T67" fmla="*/ 491 h 1114"/>
                <a:gd name="T68" fmla="*/ 2313 w 7820"/>
                <a:gd name="T69" fmla="*/ 607 h 1114"/>
                <a:gd name="T70" fmla="*/ 2354 w 7820"/>
                <a:gd name="T71" fmla="*/ 831 h 1114"/>
                <a:gd name="T72" fmla="*/ 2243 w 7820"/>
                <a:gd name="T73" fmla="*/ 1021 h 1114"/>
                <a:gd name="T74" fmla="*/ 2021 w 7820"/>
                <a:gd name="T75" fmla="*/ 1106 h 1114"/>
                <a:gd name="T76" fmla="*/ 1738 w 7820"/>
                <a:gd name="T77" fmla="*/ 1093 h 1114"/>
                <a:gd name="T78" fmla="*/ 1516 w 7820"/>
                <a:gd name="T79" fmla="*/ 956 h 1114"/>
                <a:gd name="T80" fmla="*/ 1666 w 7820"/>
                <a:gd name="T81" fmla="*/ 837 h 1114"/>
                <a:gd name="T82" fmla="*/ 1836 w 7820"/>
                <a:gd name="T83" fmla="*/ 929 h 1114"/>
                <a:gd name="T84" fmla="*/ 2026 w 7820"/>
                <a:gd name="T85" fmla="*/ 924 h 1114"/>
                <a:gd name="T86" fmla="*/ 2148 w 7820"/>
                <a:gd name="T87" fmla="*/ 839 h 1114"/>
                <a:gd name="T88" fmla="*/ 2129 w 7820"/>
                <a:gd name="T89" fmla="*/ 697 h 1114"/>
                <a:gd name="T90" fmla="*/ 1963 w 7820"/>
                <a:gd name="T91" fmla="*/ 630 h 1114"/>
                <a:gd name="T92" fmla="*/ 1743 w 7820"/>
                <a:gd name="T93" fmla="*/ 591 h 1114"/>
                <a:gd name="T94" fmla="*/ 1572 w 7820"/>
                <a:gd name="T95" fmla="*/ 496 h 1114"/>
                <a:gd name="T96" fmla="*/ 1505 w 7820"/>
                <a:gd name="T97" fmla="*/ 306 h 1114"/>
                <a:gd name="T98" fmla="*/ 1587 w 7820"/>
                <a:gd name="T99" fmla="*/ 111 h 1114"/>
                <a:gd name="T100" fmla="*/ 1778 w 7820"/>
                <a:gd name="T101" fmla="*/ 15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20" h="1114">
                  <a:moveTo>
                    <a:pt x="4932" y="37"/>
                  </a:moveTo>
                  <a:lnTo>
                    <a:pt x="5128" y="37"/>
                  </a:lnTo>
                  <a:lnTo>
                    <a:pt x="5128" y="639"/>
                  </a:lnTo>
                  <a:lnTo>
                    <a:pt x="5132" y="692"/>
                  </a:lnTo>
                  <a:lnTo>
                    <a:pt x="5141" y="742"/>
                  </a:lnTo>
                  <a:lnTo>
                    <a:pt x="5156" y="786"/>
                  </a:lnTo>
                  <a:lnTo>
                    <a:pt x="5177" y="823"/>
                  </a:lnTo>
                  <a:lnTo>
                    <a:pt x="5202" y="855"/>
                  </a:lnTo>
                  <a:lnTo>
                    <a:pt x="5233" y="881"/>
                  </a:lnTo>
                  <a:lnTo>
                    <a:pt x="5268" y="902"/>
                  </a:lnTo>
                  <a:lnTo>
                    <a:pt x="5309" y="916"/>
                  </a:lnTo>
                  <a:lnTo>
                    <a:pt x="5352" y="926"/>
                  </a:lnTo>
                  <a:lnTo>
                    <a:pt x="5399" y="929"/>
                  </a:lnTo>
                  <a:lnTo>
                    <a:pt x="5447" y="926"/>
                  </a:lnTo>
                  <a:lnTo>
                    <a:pt x="5489" y="916"/>
                  </a:lnTo>
                  <a:lnTo>
                    <a:pt x="5527" y="900"/>
                  </a:lnTo>
                  <a:lnTo>
                    <a:pt x="5560" y="879"/>
                  </a:lnTo>
                  <a:lnTo>
                    <a:pt x="5589" y="852"/>
                  </a:lnTo>
                  <a:lnTo>
                    <a:pt x="5613" y="820"/>
                  </a:lnTo>
                  <a:lnTo>
                    <a:pt x="5632" y="781"/>
                  </a:lnTo>
                  <a:lnTo>
                    <a:pt x="5645" y="739"/>
                  </a:lnTo>
                  <a:lnTo>
                    <a:pt x="5653" y="691"/>
                  </a:lnTo>
                  <a:lnTo>
                    <a:pt x="5656" y="639"/>
                  </a:lnTo>
                  <a:lnTo>
                    <a:pt x="5656" y="37"/>
                  </a:lnTo>
                  <a:lnTo>
                    <a:pt x="5852" y="37"/>
                  </a:lnTo>
                  <a:lnTo>
                    <a:pt x="5852" y="639"/>
                  </a:lnTo>
                  <a:lnTo>
                    <a:pt x="5849" y="708"/>
                  </a:lnTo>
                  <a:lnTo>
                    <a:pt x="5840" y="771"/>
                  </a:lnTo>
                  <a:lnTo>
                    <a:pt x="5824" y="829"/>
                  </a:lnTo>
                  <a:lnTo>
                    <a:pt x="5803" y="882"/>
                  </a:lnTo>
                  <a:lnTo>
                    <a:pt x="5775" y="931"/>
                  </a:lnTo>
                  <a:lnTo>
                    <a:pt x="5741" y="971"/>
                  </a:lnTo>
                  <a:lnTo>
                    <a:pt x="5704" y="1008"/>
                  </a:lnTo>
                  <a:lnTo>
                    <a:pt x="5663" y="1038"/>
                  </a:lnTo>
                  <a:lnTo>
                    <a:pt x="5618" y="1064"/>
                  </a:lnTo>
                  <a:lnTo>
                    <a:pt x="5568" y="1083"/>
                  </a:lnTo>
                  <a:lnTo>
                    <a:pt x="5515" y="1098"/>
                  </a:lnTo>
                  <a:lnTo>
                    <a:pt x="5458" y="1106"/>
                  </a:lnTo>
                  <a:lnTo>
                    <a:pt x="5399" y="1109"/>
                  </a:lnTo>
                  <a:lnTo>
                    <a:pt x="5344" y="1106"/>
                  </a:lnTo>
                  <a:lnTo>
                    <a:pt x="5293" y="1100"/>
                  </a:lnTo>
                  <a:lnTo>
                    <a:pt x="5243" y="1088"/>
                  </a:lnTo>
                  <a:lnTo>
                    <a:pt x="5196" y="1071"/>
                  </a:lnTo>
                  <a:lnTo>
                    <a:pt x="5151" y="1050"/>
                  </a:lnTo>
                  <a:lnTo>
                    <a:pt x="5109" y="1024"/>
                  </a:lnTo>
                  <a:lnTo>
                    <a:pt x="5070" y="993"/>
                  </a:lnTo>
                  <a:lnTo>
                    <a:pt x="5035" y="956"/>
                  </a:lnTo>
                  <a:lnTo>
                    <a:pt x="5006" y="916"/>
                  </a:lnTo>
                  <a:lnTo>
                    <a:pt x="4980" y="871"/>
                  </a:lnTo>
                  <a:lnTo>
                    <a:pt x="4959" y="820"/>
                  </a:lnTo>
                  <a:lnTo>
                    <a:pt x="4943" y="765"/>
                  </a:lnTo>
                  <a:lnTo>
                    <a:pt x="4935" y="705"/>
                  </a:lnTo>
                  <a:lnTo>
                    <a:pt x="4932" y="639"/>
                  </a:lnTo>
                  <a:lnTo>
                    <a:pt x="4932" y="37"/>
                  </a:lnTo>
                  <a:close/>
                  <a:moveTo>
                    <a:pt x="7035" y="36"/>
                  </a:moveTo>
                  <a:lnTo>
                    <a:pt x="7820" y="36"/>
                  </a:lnTo>
                  <a:lnTo>
                    <a:pt x="7820" y="227"/>
                  </a:lnTo>
                  <a:lnTo>
                    <a:pt x="7231" y="227"/>
                  </a:lnTo>
                  <a:lnTo>
                    <a:pt x="7231" y="470"/>
                  </a:lnTo>
                  <a:lnTo>
                    <a:pt x="7799" y="470"/>
                  </a:lnTo>
                  <a:lnTo>
                    <a:pt x="7799" y="654"/>
                  </a:lnTo>
                  <a:lnTo>
                    <a:pt x="7231" y="654"/>
                  </a:lnTo>
                  <a:lnTo>
                    <a:pt x="7231" y="892"/>
                  </a:lnTo>
                  <a:lnTo>
                    <a:pt x="7820" y="892"/>
                  </a:lnTo>
                  <a:lnTo>
                    <a:pt x="7820" y="1087"/>
                  </a:lnTo>
                  <a:lnTo>
                    <a:pt x="7035" y="1087"/>
                  </a:lnTo>
                  <a:lnTo>
                    <a:pt x="7035" y="36"/>
                  </a:lnTo>
                  <a:close/>
                  <a:moveTo>
                    <a:pt x="6023" y="36"/>
                  </a:moveTo>
                  <a:lnTo>
                    <a:pt x="6200" y="36"/>
                  </a:lnTo>
                  <a:lnTo>
                    <a:pt x="6371" y="36"/>
                  </a:lnTo>
                  <a:lnTo>
                    <a:pt x="6538" y="36"/>
                  </a:lnTo>
                  <a:lnTo>
                    <a:pt x="6709" y="36"/>
                  </a:lnTo>
                  <a:lnTo>
                    <a:pt x="6887" y="36"/>
                  </a:lnTo>
                  <a:lnTo>
                    <a:pt x="6887" y="216"/>
                  </a:lnTo>
                  <a:lnTo>
                    <a:pt x="6554" y="216"/>
                  </a:lnTo>
                  <a:lnTo>
                    <a:pt x="6554" y="1087"/>
                  </a:lnTo>
                  <a:lnTo>
                    <a:pt x="6356" y="1087"/>
                  </a:lnTo>
                  <a:lnTo>
                    <a:pt x="6356" y="216"/>
                  </a:lnTo>
                  <a:lnTo>
                    <a:pt x="6023" y="216"/>
                  </a:lnTo>
                  <a:lnTo>
                    <a:pt x="6023" y="36"/>
                  </a:lnTo>
                  <a:close/>
                  <a:moveTo>
                    <a:pt x="3883" y="36"/>
                  </a:moveTo>
                  <a:lnTo>
                    <a:pt x="4060" y="36"/>
                  </a:lnTo>
                  <a:lnTo>
                    <a:pt x="4231" y="36"/>
                  </a:lnTo>
                  <a:lnTo>
                    <a:pt x="4399" y="36"/>
                  </a:lnTo>
                  <a:lnTo>
                    <a:pt x="4570" y="36"/>
                  </a:lnTo>
                  <a:lnTo>
                    <a:pt x="4747" y="36"/>
                  </a:lnTo>
                  <a:lnTo>
                    <a:pt x="4747" y="216"/>
                  </a:lnTo>
                  <a:lnTo>
                    <a:pt x="4414" y="216"/>
                  </a:lnTo>
                  <a:lnTo>
                    <a:pt x="4414" y="1087"/>
                  </a:lnTo>
                  <a:lnTo>
                    <a:pt x="4216" y="1087"/>
                  </a:lnTo>
                  <a:lnTo>
                    <a:pt x="4216" y="216"/>
                  </a:lnTo>
                  <a:lnTo>
                    <a:pt x="3883" y="216"/>
                  </a:lnTo>
                  <a:lnTo>
                    <a:pt x="3883" y="36"/>
                  </a:lnTo>
                  <a:close/>
                  <a:moveTo>
                    <a:pt x="3500" y="36"/>
                  </a:moveTo>
                  <a:lnTo>
                    <a:pt x="3696" y="36"/>
                  </a:lnTo>
                  <a:lnTo>
                    <a:pt x="3696" y="1087"/>
                  </a:lnTo>
                  <a:lnTo>
                    <a:pt x="3500" y="1087"/>
                  </a:lnTo>
                  <a:lnTo>
                    <a:pt x="3500" y="36"/>
                  </a:lnTo>
                  <a:close/>
                  <a:moveTo>
                    <a:pt x="2483" y="36"/>
                  </a:moveTo>
                  <a:lnTo>
                    <a:pt x="2660" y="36"/>
                  </a:lnTo>
                  <a:lnTo>
                    <a:pt x="2831" y="36"/>
                  </a:lnTo>
                  <a:lnTo>
                    <a:pt x="2998" y="36"/>
                  </a:lnTo>
                  <a:lnTo>
                    <a:pt x="3169" y="36"/>
                  </a:lnTo>
                  <a:lnTo>
                    <a:pt x="3347" y="36"/>
                  </a:lnTo>
                  <a:lnTo>
                    <a:pt x="3347" y="216"/>
                  </a:lnTo>
                  <a:lnTo>
                    <a:pt x="3014" y="216"/>
                  </a:lnTo>
                  <a:lnTo>
                    <a:pt x="3014" y="1087"/>
                  </a:lnTo>
                  <a:lnTo>
                    <a:pt x="2816" y="1087"/>
                  </a:lnTo>
                  <a:lnTo>
                    <a:pt x="2816" y="216"/>
                  </a:lnTo>
                  <a:lnTo>
                    <a:pt x="2483" y="216"/>
                  </a:lnTo>
                  <a:lnTo>
                    <a:pt x="2483" y="36"/>
                  </a:lnTo>
                  <a:close/>
                  <a:moveTo>
                    <a:pt x="0" y="36"/>
                  </a:moveTo>
                  <a:lnTo>
                    <a:pt x="197" y="36"/>
                  </a:lnTo>
                  <a:lnTo>
                    <a:pt x="197" y="1087"/>
                  </a:lnTo>
                  <a:lnTo>
                    <a:pt x="0" y="1087"/>
                  </a:lnTo>
                  <a:lnTo>
                    <a:pt x="0" y="36"/>
                  </a:lnTo>
                  <a:close/>
                  <a:moveTo>
                    <a:pt x="1086" y="34"/>
                  </a:moveTo>
                  <a:lnTo>
                    <a:pt x="1284" y="34"/>
                  </a:lnTo>
                  <a:lnTo>
                    <a:pt x="1284" y="1087"/>
                  </a:lnTo>
                  <a:lnTo>
                    <a:pt x="1160" y="1087"/>
                  </a:lnTo>
                  <a:lnTo>
                    <a:pt x="1160" y="1088"/>
                  </a:lnTo>
                  <a:lnTo>
                    <a:pt x="609" y="379"/>
                  </a:lnTo>
                  <a:lnTo>
                    <a:pt x="609" y="1087"/>
                  </a:lnTo>
                  <a:lnTo>
                    <a:pt x="411" y="1087"/>
                  </a:lnTo>
                  <a:lnTo>
                    <a:pt x="411" y="36"/>
                  </a:lnTo>
                  <a:lnTo>
                    <a:pt x="571" y="36"/>
                  </a:lnTo>
                  <a:lnTo>
                    <a:pt x="1086" y="688"/>
                  </a:lnTo>
                  <a:lnTo>
                    <a:pt x="1086" y="34"/>
                  </a:lnTo>
                  <a:close/>
                  <a:moveTo>
                    <a:pt x="1912" y="0"/>
                  </a:moveTo>
                  <a:lnTo>
                    <a:pt x="1962" y="2"/>
                  </a:lnTo>
                  <a:lnTo>
                    <a:pt x="2010" y="7"/>
                  </a:lnTo>
                  <a:lnTo>
                    <a:pt x="2058" y="15"/>
                  </a:lnTo>
                  <a:lnTo>
                    <a:pt x="2105" y="26"/>
                  </a:lnTo>
                  <a:lnTo>
                    <a:pt x="2150" y="44"/>
                  </a:lnTo>
                  <a:lnTo>
                    <a:pt x="2192" y="65"/>
                  </a:lnTo>
                  <a:lnTo>
                    <a:pt x="2230" y="92"/>
                  </a:lnTo>
                  <a:lnTo>
                    <a:pt x="2267" y="124"/>
                  </a:lnTo>
                  <a:lnTo>
                    <a:pt x="2298" y="163"/>
                  </a:lnTo>
                  <a:lnTo>
                    <a:pt x="2324" y="208"/>
                  </a:lnTo>
                  <a:lnTo>
                    <a:pt x="2168" y="290"/>
                  </a:lnTo>
                  <a:lnTo>
                    <a:pt x="2144" y="259"/>
                  </a:lnTo>
                  <a:lnTo>
                    <a:pt x="2111" y="232"/>
                  </a:lnTo>
                  <a:lnTo>
                    <a:pt x="2071" y="208"/>
                  </a:lnTo>
                  <a:lnTo>
                    <a:pt x="2024" y="190"/>
                  </a:lnTo>
                  <a:lnTo>
                    <a:pt x="1973" y="177"/>
                  </a:lnTo>
                  <a:lnTo>
                    <a:pt x="1918" y="173"/>
                  </a:lnTo>
                  <a:lnTo>
                    <a:pt x="1872" y="174"/>
                  </a:lnTo>
                  <a:lnTo>
                    <a:pt x="1831" y="181"/>
                  </a:lnTo>
                  <a:lnTo>
                    <a:pt x="1796" y="192"/>
                  </a:lnTo>
                  <a:lnTo>
                    <a:pt x="1767" y="205"/>
                  </a:lnTo>
                  <a:lnTo>
                    <a:pt x="1743" y="222"/>
                  </a:lnTo>
                  <a:lnTo>
                    <a:pt x="1724" y="242"/>
                  </a:lnTo>
                  <a:lnTo>
                    <a:pt x="1711" y="263"/>
                  </a:lnTo>
                  <a:lnTo>
                    <a:pt x="1703" y="287"/>
                  </a:lnTo>
                  <a:lnTo>
                    <a:pt x="1701" y="313"/>
                  </a:lnTo>
                  <a:lnTo>
                    <a:pt x="1704" y="338"/>
                  </a:lnTo>
                  <a:lnTo>
                    <a:pt x="1712" y="359"/>
                  </a:lnTo>
                  <a:lnTo>
                    <a:pt x="1727" y="379"/>
                  </a:lnTo>
                  <a:lnTo>
                    <a:pt x="1746" y="393"/>
                  </a:lnTo>
                  <a:lnTo>
                    <a:pt x="1770" y="408"/>
                  </a:lnTo>
                  <a:lnTo>
                    <a:pt x="1798" y="417"/>
                  </a:lnTo>
                  <a:lnTo>
                    <a:pt x="1828" y="427"/>
                  </a:lnTo>
                  <a:lnTo>
                    <a:pt x="1862" y="433"/>
                  </a:lnTo>
                  <a:lnTo>
                    <a:pt x="1897" y="440"/>
                  </a:lnTo>
                  <a:lnTo>
                    <a:pt x="1934" y="445"/>
                  </a:lnTo>
                  <a:lnTo>
                    <a:pt x="1981" y="451"/>
                  </a:lnTo>
                  <a:lnTo>
                    <a:pt x="2026" y="457"/>
                  </a:lnTo>
                  <a:lnTo>
                    <a:pt x="2071" y="467"/>
                  </a:lnTo>
                  <a:lnTo>
                    <a:pt x="2115" y="478"/>
                  </a:lnTo>
                  <a:lnTo>
                    <a:pt x="2155" y="491"/>
                  </a:lnTo>
                  <a:lnTo>
                    <a:pt x="2193" y="509"/>
                  </a:lnTo>
                  <a:lnTo>
                    <a:pt x="2229" y="528"/>
                  </a:lnTo>
                  <a:lnTo>
                    <a:pt x="2259" y="551"/>
                  </a:lnTo>
                  <a:lnTo>
                    <a:pt x="2288" y="577"/>
                  </a:lnTo>
                  <a:lnTo>
                    <a:pt x="2313" y="607"/>
                  </a:lnTo>
                  <a:lnTo>
                    <a:pt x="2332" y="642"/>
                  </a:lnTo>
                  <a:lnTo>
                    <a:pt x="2346" y="683"/>
                  </a:lnTo>
                  <a:lnTo>
                    <a:pt x="2354" y="728"/>
                  </a:lnTo>
                  <a:lnTo>
                    <a:pt x="2358" y="779"/>
                  </a:lnTo>
                  <a:lnTo>
                    <a:pt x="2354" y="831"/>
                  </a:lnTo>
                  <a:lnTo>
                    <a:pt x="2343" y="877"/>
                  </a:lnTo>
                  <a:lnTo>
                    <a:pt x="2327" y="919"/>
                  </a:lnTo>
                  <a:lnTo>
                    <a:pt x="2304" y="958"/>
                  </a:lnTo>
                  <a:lnTo>
                    <a:pt x="2276" y="992"/>
                  </a:lnTo>
                  <a:lnTo>
                    <a:pt x="2243" y="1021"/>
                  </a:lnTo>
                  <a:lnTo>
                    <a:pt x="2206" y="1046"/>
                  </a:lnTo>
                  <a:lnTo>
                    <a:pt x="2164" y="1067"/>
                  </a:lnTo>
                  <a:lnTo>
                    <a:pt x="2119" y="1083"/>
                  </a:lnTo>
                  <a:lnTo>
                    <a:pt x="2071" y="1096"/>
                  </a:lnTo>
                  <a:lnTo>
                    <a:pt x="2021" y="1106"/>
                  </a:lnTo>
                  <a:lnTo>
                    <a:pt x="1970" y="1111"/>
                  </a:lnTo>
                  <a:lnTo>
                    <a:pt x="1917" y="1114"/>
                  </a:lnTo>
                  <a:lnTo>
                    <a:pt x="1854" y="1111"/>
                  </a:lnTo>
                  <a:lnTo>
                    <a:pt x="1794" y="1104"/>
                  </a:lnTo>
                  <a:lnTo>
                    <a:pt x="1738" y="1093"/>
                  </a:lnTo>
                  <a:lnTo>
                    <a:pt x="1685" y="1077"/>
                  </a:lnTo>
                  <a:lnTo>
                    <a:pt x="1637" y="1056"/>
                  </a:lnTo>
                  <a:lnTo>
                    <a:pt x="1592" y="1029"/>
                  </a:lnTo>
                  <a:lnTo>
                    <a:pt x="1551" y="995"/>
                  </a:lnTo>
                  <a:lnTo>
                    <a:pt x="1516" y="956"/>
                  </a:lnTo>
                  <a:lnTo>
                    <a:pt x="1485" y="910"/>
                  </a:lnTo>
                  <a:lnTo>
                    <a:pt x="1460" y="855"/>
                  </a:lnTo>
                  <a:lnTo>
                    <a:pt x="1624" y="770"/>
                  </a:lnTo>
                  <a:lnTo>
                    <a:pt x="1642" y="805"/>
                  </a:lnTo>
                  <a:lnTo>
                    <a:pt x="1666" y="837"/>
                  </a:lnTo>
                  <a:lnTo>
                    <a:pt x="1693" y="865"/>
                  </a:lnTo>
                  <a:lnTo>
                    <a:pt x="1724" y="887"/>
                  </a:lnTo>
                  <a:lnTo>
                    <a:pt x="1759" y="905"/>
                  </a:lnTo>
                  <a:lnTo>
                    <a:pt x="1796" y="919"/>
                  </a:lnTo>
                  <a:lnTo>
                    <a:pt x="1836" y="929"/>
                  </a:lnTo>
                  <a:lnTo>
                    <a:pt x="1878" y="934"/>
                  </a:lnTo>
                  <a:lnTo>
                    <a:pt x="1920" y="935"/>
                  </a:lnTo>
                  <a:lnTo>
                    <a:pt x="1957" y="935"/>
                  </a:lnTo>
                  <a:lnTo>
                    <a:pt x="1992" y="931"/>
                  </a:lnTo>
                  <a:lnTo>
                    <a:pt x="2026" y="924"/>
                  </a:lnTo>
                  <a:lnTo>
                    <a:pt x="2058" y="913"/>
                  </a:lnTo>
                  <a:lnTo>
                    <a:pt x="2087" y="900"/>
                  </a:lnTo>
                  <a:lnTo>
                    <a:pt x="2111" y="884"/>
                  </a:lnTo>
                  <a:lnTo>
                    <a:pt x="2132" y="863"/>
                  </a:lnTo>
                  <a:lnTo>
                    <a:pt x="2148" y="839"/>
                  </a:lnTo>
                  <a:lnTo>
                    <a:pt x="2158" y="811"/>
                  </a:lnTo>
                  <a:lnTo>
                    <a:pt x="2161" y="779"/>
                  </a:lnTo>
                  <a:lnTo>
                    <a:pt x="2156" y="747"/>
                  </a:lnTo>
                  <a:lnTo>
                    <a:pt x="2147" y="721"/>
                  </a:lnTo>
                  <a:lnTo>
                    <a:pt x="2129" y="697"/>
                  </a:lnTo>
                  <a:lnTo>
                    <a:pt x="2105" y="678"/>
                  </a:lnTo>
                  <a:lnTo>
                    <a:pt x="2076" y="662"/>
                  </a:lnTo>
                  <a:lnTo>
                    <a:pt x="2042" y="649"/>
                  </a:lnTo>
                  <a:lnTo>
                    <a:pt x="2005" y="638"/>
                  </a:lnTo>
                  <a:lnTo>
                    <a:pt x="1963" y="630"/>
                  </a:lnTo>
                  <a:lnTo>
                    <a:pt x="1918" y="625"/>
                  </a:lnTo>
                  <a:lnTo>
                    <a:pt x="1872" y="618"/>
                  </a:lnTo>
                  <a:lnTo>
                    <a:pt x="1828" y="610"/>
                  </a:lnTo>
                  <a:lnTo>
                    <a:pt x="1785" y="602"/>
                  </a:lnTo>
                  <a:lnTo>
                    <a:pt x="1743" y="591"/>
                  </a:lnTo>
                  <a:lnTo>
                    <a:pt x="1703" y="578"/>
                  </a:lnTo>
                  <a:lnTo>
                    <a:pt x="1666" y="562"/>
                  </a:lnTo>
                  <a:lnTo>
                    <a:pt x="1632" y="544"/>
                  </a:lnTo>
                  <a:lnTo>
                    <a:pt x="1600" y="522"/>
                  </a:lnTo>
                  <a:lnTo>
                    <a:pt x="1572" y="496"/>
                  </a:lnTo>
                  <a:lnTo>
                    <a:pt x="1550" y="467"/>
                  </a:lnTo>
                  <a:lnTo>
                    <a:pt x="1531" y="435"/>
                  </a:lnTo>
                  <a:lnTo>
                    <a:pt x="1518" y="396"/>
                  </a:lnTo>
                  <a:lnTo>
                    <a:pt x="1508" y="354"/>
                  </a:lnTo>
                  <a:lnTo>
                    <a:pt x="1505" y="306"/>
                  </a:lnTo>
                  <a:lnTo>
                    <a:pt x="1510" y="258"/>
                  </a:lnTo>
                  <a:lnTo>
                    <a:pt x="1519" y="216"/>
                  </a:lnTo>
                  <a:lnTo>
                    <a:pt x="1537" y="176"/>
                  </a:lnTo>
                  <a:lnTo>
                    <a:pt x="1559" y="142"/>
                  </a:lnTo>
                  <a:lnTo>
                    <a:pt x="1587" y="111"/>
                  </a:lnTo>
                  <a:lnTo>
                    <a:pt x="1619" y="84"/>
                  </a:lnTo>
                  <a:lnTo>
                    <a:pt x="1654" y="62"/>
                  </a:lnTo>
                  <a:lnTo>
                    <a:pt x="1693" y="42"/>
                  </a:lnTo>
                  <a:lnTo>
                    <a:pt x="1735" y="28"/>
                  </a:lnTo>
                  <a:lnTo>
                    <a:pt x="1778" y="15"/>
                  </a:lnTo>
                  <a:lnTo>
                    <a:pt x="1822" y="7"/>
                  </a:lnTo>
                  <a:lnTo>
                    <a:pt x="1867" y="2"/>
                  </a:lnTo>
                  <a:lnTo>
                    <a:pt x="19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F7D055B4-168E-AF41-9DC8-20FAFDA7021F}"/>
                </a:ext>
              </a:extLst>
            </p:cNvPr>
            <p:cNvSpPr>
              <a:spLocks noEditPoints="1"/>
            </p:cNvSpPr>
            <p:nvPr/>
          </p:nvSpPr>
          <p:spPr bwMode="auto">
            <a:xfrm>
              <a:off x="3916363" y="2605088"/>
              <a:ext cx="6197600" cy="1982788"/>
            </a:xfrm>
            <a:custGeom>
              <a:avLst/>
              <a:gdLst>
                <a:gd name="T0" fmla="*/ 2669 w 7809"/>
                <a:gd name="T1" fmla="*/ 1588 h 2497"/>
                <a:gd name="T2" fmla="*/ 3133 w 7809"/>
                <a:gd name="T3" fmla="*/ 527 h 2497"/>
                <a:gd name="T4" fmla="*/ 6069 w 7809"/>
                <a:gd name="T5" fmla="*/ 1239 h 2497"/>
                <a:gd name="T6" fmla="*/ 6848 w 7809"/>
                <a:gd name="T7" fmla="*/ 1237 h 2497"/>
                <a:gd name="T8" fmla="*/ 6956 w 7809"/>
                <a:gd name="T9" fmla="*/ 1215 h 2497"/>
                <a:gd name="T10" fmla="*/ 7043 w 7809"/>
                <a:gd name="T11" fmla="*/ 1173 h 2497"/>
                <a:gd name="T12" fmla="*/ 7112 w 7809"/>
                <a:gd name="T13" fmla="*/ 1115 h 2497"/>
                <a:gd name="T14" fmla="*/ 7162 w 7809"/>
                <a:gd name="T15" fmla="*/ 1046 h 2497"/>
                <a:gd name="T16" fmla="*/ 7196 w 7809"/>
                <a:gd name="T17" fmla="*/ 967 h 2497"/>
                <a:gd name="T18" fmla="*/ 7212 w 7809"/>
                <a:gd name="T19" fmla="*/ 883 h 2497"/>
                <a:gd name="T20" fmla="*/ 7212 w 7809"/>
                <a:gd name="T21" fmla="*/ 798 h 2497"/>
                <a:gd name="T22" fmla="*/ 7196 w 7809"/>
                <a:gd name="T23" fmla="*/ 714 h 2497"/>
                <a:gd name="T24" fmla="*/ 7162 w 7809"/>
                <a:gd name="T25" fmla="*/ 635 h 2497"/>
                <a:gd name="T26" fmla="*/ 7110 w 7809"/>
                <a:gd name="T27" fmla="*/ 566 h 2497"/>
                <a:gd name="T28" fmla="*/ 7041 w 7809"/>
                <a:gd name="T29" fmla="*/ 508 h 2497"/>
                <a:gd name="T30" fmla="*/ 6954 w 7809"/>
                <a:gd name="T31" fmla="*/ 466 h 2497"/>
                <a:gd name="T32" fmla="*/ 6847 w 7809"/>
                <a:gd name="T33" fmla="*/ 444 h 2497"/>
                <a:gd name="T34" fmla="*/ 6069 w 7809"/>
                <a:gd name="T35" fmla="*/ 442 h 2497"/>
                <a:gd name="T36" fmla="*/ 1791 w 7809"/>
                <a:gd name="T37" fmla="*/ 6 h 2497"/>
                <a:gd name="T38" fmla="*/ 470 w 7809"/>
                <a:gd name="T39" fmla="*/ 460 h 2497"/>
                <a:gd name="T40" fmla="*/ 1720 w 7809"/>
                <a:gd name="T41" fmla="*/ 1139 h 2497"/>
                <a:gd name="T42" fmla="*/ 470 w 7809"/>
                <a:gd name="T43" fmla="*/ 1575 h 2497"/>
                <a:gd name="T44" fmla="*/ 0 w 7809"/>
                <a:gd name="T45" fmla="*/ 2497 h 2497"/>
                <a:gd name="T46" fmla="*/ 4764 w 7809"/>
                <a:gd name="T47" fmla="*/ 3 h 2497"/>
                <a:gd name="T48" fmla="*/ 5231 w 7809"/>
                <a:gd name="T49" fmla="*/ 2497 h 2497"/>
                <a:gd name="T50" fmla="*/ 4764 w 7809"/>
                <a:gd name="T51" fmla="*/ 3 h 2497"/>
                <a:gd name="T52" fmla="*/ 3390 w 7809"/>
                <a:gd name="T53" fmla="*/ 3 h 2497"/>
                <a:gd name="T54" fmla="*/ 3995 w 7809"/>
                <a:gd name="T55" fmla="*/ 2497 h 2497"/>
                <a:gd name="T56" fmla="*/ 2481 w 7809"/>
                <a:gd name="T57" fmla="*/ 2027 h 2497"/>
                <a:gd name="T58" fmla="*/ 1759 w 7809"/>
                <a:gd name="T59" fmla="*/ 2497 h 2497"/>
                <a:gd name="T60" fmla="*/ 5599 w 7809"/>
                <a:gd name="T61" fmla="*/ 0 h 2497"/>
                <a:gd name="T62" fmla="*/ 6785 w 7809"/>
                <a:gd name="T63" fmla="*/ 3 h 2497"/>
                <a:gd name="T64" fmla="*/ 6972 w 7809"/>
                <a:gd name="T65" fmla="*/ 19 h 2497"/>
                <a:gd name="T66" fmla="*/ 7136 w 7809"/>
                <a:gd name="T67" fmla="*/ 59 h 2497"/>
                <a:gd name="T68" fmla="*/ 7279 w 7809"/>
                <a:gd name="T69" fmla="*/ 123 h 2497"/>
                <a:gd name="T70" fmla="*/ 7402 w 7809"/>
                <a:gd name="T71" fmla="*/ 207 h 2497"/>
                <a:gd name="T72" fmla="*/ 7503 w 7809"/>
                <a:gd name="T73" fmla="*/ 309 h 2497"/>
                <a:gd name="T74" fmla="*/ 7582 w 7809"/>
                <a:gd name="T75" fmla="*/ 424 h 2497"/>
                <a:gd name="T76" fmla="*/ 7638 w 7809"/>
                <a:gd name="T77" fmla="*/ 552 h 2497"/>
                <a:gd name="T78" fmla="*/ 7672 w 7809"/>
                <a:gd name="T79" fmla="*/ 688 h 2497"/>
                <a:gd name="T80" fmla="*/ 7683 w 7809"/>
                <a:gd name="T81" fmla="*/ 830 h 2497"/>
                <a:gd name="T82" fmla="*/ 7677 w 7809"/>
                <a:gd name="T83" fmla="*/ 951 h 2497"/>
                <a:gd name="T84" fmla="*/ 7656 w 7809"/>
                <a:gd name="T85" fmla="*/ 1068 h 2497"/>
                <a:gd name="T86" fmla="*/ 7619 w 7809"/>
                <a:gd name="T87" fmla="*/ 1182 h 2497"/>
                <a:gd name="T88" fmla="*/ 7563 w 7809"/>
                <a:gd name="T89" fmla="*/ 1289 h 2497"/>
                <a:gd name="T90" fmla="*/ 7489 w 7809"/>
                <a:gd name="T91" fmla="*/ 1385 h 2497"/>
                <a:gd name="T92" fmla="*/ 7394 w 7809"/>
                <a:gd name="T93" fmla="*/ 1470 h 2497"/>
                <a:gd name="T94" fmla="*/ 7275 w 7809"/>
                <a:gd name="T95" fmla="*/ 1541 h 2497"/>
                <a:gd name="T96" fmla="*/ 7133 w 7809"/>
                <a:gd name="T97" fmla="*/ 1594 h 2497"/>
                <a:gd name="T98" fmla="*/ 7809 w 7809"/>
                <a:gd name="T99" fmla="*/ 2465 h 2497"/>
                <a:gd name="T100" fmla="*/ 7249 w 7809"/>
                <a:gd name="T101" fmla="*/ 2497 h 2497"/>
                <a:gd name="T102" fmla="*/ 6069 w 7809"/>
                <a:gd name="T103" fmla="*/ 1663 h 2497"/>
                <a:gd name="T104" fmla="*/ 5599 w 7809"/>
                <a:gd name="T105" fmla="*/ 2497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9" h="2497">
                  <a:moveTo>
                    <a:pt x="3133" y="527"/>
                  </a:moveTo>
                  <a:lnTo>
                    <a:pt x="2669" y="1588"/>
                  </a:lnTo>
                  <a:lnTo>
                    <a:pt x="3596" y="1588"/>
                  </a:lnTo>
                  <a:lnTo>
                    <a:pt x="3133" y="527"/>
                  </a:lnTo>
                  <a:close/>
                  <a:moveTo>
                    <a:pt x="6069" y="442"/>
                  </a:moveTo>
                  <a:lnTo>
                    <a:pt x="6069" y="1239"/>
                  </a:lnTo>
                  <a:lnTo>
                    <a:pt x="6785" y="1239"/>
                  </a:lnTo>
                  <a:lnTo>
                    <a:pt x="6848" y="1237"/>
                  </a:lnTo>
                  <a:lnTo>
                    <a:pt x="6904" y="1227"/>
                  </a:lnTo>
                  <a:lnTo>
                    <a:pt x="6956" y="1215"/>
                  </a:lnTo>
                  <a:lnTo>
                    <a:pt x="7001" y="1195"/>
                  </a:lnTo>
                  <a:lnTo>
                    <a:pt x="7043" y="1173"/>
                  </a:lnTo>
                  <a:lnTo>
                    <a:pt x="7080" y="1145"/>
                  </a:lnTo>
                  <a:lnTo>
                    <a:pt x="7112" y="1115"/>
                  </a:lnTo>
                  <a:lnTo>
                    <a:pt x="7139" y="1081"/>
                  </a:lnTo>
                  <a:lnTo>
                    <a:pt x="7162" y="1046"/>
                  </a:lnTo>
                  <a:lnTo>
                    <a:pt x="7181" y="1007"/>
                  </a:lnTo>
                  <a:lnTo>
                    <a:pt x="7196" y="967"/>
                  </a:lnTo>
                  <a:lnTo>
                    <a:pt x="7205" y="925"/>
                  </a:lnTo>
                  <a:lnTo>
                    <a:pt x="7212" y="883"/>
                  </a:lnTo>
                  <a:lnTo>
                    <a:pt x="7213" y="840"/>
                  </a:lnTo>
                  <a:lnTo>
                    <a:pt x="7212" y="798"/>
                  </a:lnTo>
                  <a:lnTo>
                    <a:pt x="7205" y="756"/>
                  </a:lnTo>
                  <a:lnTo>
                    <a:pt x="7196" y="714"/>
                  </a:lnTo>
                  <a:lnTo>
                    <a:pt x="7181" y="674"/>
                  </a:lnTo>
                  <a:lnTo>
                    <a:pt x="7162" y="635"/>
                  </a:lnTo>
                  <a:lnTo>
                    <a:pt x="7138" y="600"/>
                  </a:lnTo>
                  <a:lnTo>
                    <a:pt x="7110" y="566"/>
                  </a:lnTo>
                  <a:lnTo>
                    <a:pt x="7078" y="535"/>
                  </a:lnTo>
                  <a:lnTo>
                    <a:pt x="7041" y="508"/>
                  </a:lnTo>
                  <a:lnTo>
                    <a:pt x="6999" y="486"/>
                  </a:lnTo>
                  <a:lnTo>
                    <a:pt x="6954" y="466"/>
                  </a:lnTo>
                  <a:lnTo>
                    <a:pt x="6903" y="453"/>
                  </a:lnTo>
                  <a:lnTo>
                    <a:pt x="6847" y="444"/>
                  </a:lnTo>
                  <a:lnTo>
                    <a:pt x="6785" y="442"/>
                  </a:lnTo>
                  <a:lnTo>
                    <a:pt x="6069" y="442"/>
                  </a:lnTo>
                  <a:close/>
                  <a:moveTo>
                    <a:pt x="0" y="6"/>
                  </a:moveTo>
                  <a:lnTo>
                    <a:pt x="1791" y="6"/>
                  </a:lnTo>
                  <a:lnTo>
                    <a:pt x="1791" y="460"/>
                  </a:lnTo>
                  <a:lnTo>
                    <a:pt x="470" y="460"/>
                  </a:lnTo>
                  <a:lnTo>
                    <a:pt x="470" y="1139"/>
                  </a:lnTo>
                  <a:lnTo>
                    <a:pt x="1720" y="1139"/>
                  </a:lnTo>
                  <a:lnTo>
                    <a:pt x="1720" y="1575"/>
                  </a:lnTo>
                  <a:lnTo>
                    <a:pt x="470" y="1575"/>
                  </a:lnTo>
                  <a:lnTo>
                    <a:pt x="470" y="2497"/>
                  </a:lnTo>
                  <a:lnTo>
                    <a:pt x="0" y="2497"/>
                  </a:lnTo>
                  <a:lnTo>
                    <a:pt x="0" y="6"/>
                  </a:lnTo>
                  <a:close/>
                  <a:moveTo>
                    <a:pt x="4764" y="3"/>
                  </a:moveTo>
                  <a:lnTo>
                    <a:pt x="5231" y="3"/>
                  </a:lnTo>
                  <a:lnTo>
                    <a:pt x="5231" y="2497"/>
                  </a:lnTo>
                  <a:lnTo>
                    <a:pt x="4764" y="2497"/>
                  </a:lnTo>
                  <a:lnTo>
                    <a:pt x="4764" y="3"/>
                  </a:lnTo>
                  <a:close/>
                  <a:moveTo>
                    <a:pt x="2877" y="3"/>
                  </a:moveTo>
                  <a:lnTo>
                    <a:pt x="3390" y="3"/>
                  </a:lnTo>
                  <a:lnTo>
                    <a:pt x="4509" y="2497"/>
                  </a:lnTo>
                  <a:lnTo>
                    <a:pt x="3995" y="2497"/>
                  </a:lnTo>
                  <a:lnTo>
                    <a:pt x="3786" y="2027"/>
                  </a:lnTo>
                  <a:lnTo>
                    <a:pt x="2481" y="2027"/>
                  </a:lnTo>
                  <a:lnTo>
                    <a:pt x="2267" y="2497"/>
                  </a:lnTo>
                  <a:lnTo>
                    <a:pt x="1759" y="2497"/>
                  </a:lnTo>
                  <a:lnTo>
                    <a:pt x="2877" y="3"/>
                  </a:lnTo>
                  <a:close/>
                  <a:moveTo>
                    <a:pt x="5599" y="0"/>
                  </a:moveTo>
                  <a:lnTo>
                    <a:pt x="6193" y="1"/>
                  </a:lnTo>
                  <a:lnTo>
                    <a:pt x="6785" y="3"/>
                  </a:lnTo>
                  <a:lnTo>
                    <a:pt x="6882" y="8"/>
                  </a:lnTo>
                  <a:lnTo>
                    <a:pt x="6972" y="19"/>
                  </a:lnTo>
                  <a:lnTo>
                    <a:pt x="7057" y="35"/>
                  </a:lnTo>
                  <a:lnTo>
                    <a:pt x="7136" y="59"/>
                  </a:lnTo>
                  <a:lnTo>
                    <a:pt x="7210" y="88"/>
                  </a:lnTo>
                  <a:lnTo>
                    <a:pt x="7279" y="123"/>
                  </a:lnTo>
                  <a:lnTo>
                    <a:pt x="7344" y="162"/>
                  </a:lnTo>
                  <a:lnTo>
                    <a:pt x="7402" y="207"/>
                  </a:lnTo>
                  <a:lnTo>
                    <a:pt x="7455" y="255"/>
                  </a:lnTo>
                  <a:lnTo>
                    <a:pt x="7503" y="309"/>
                  </a:lnTo>
                  <a:lnTo>
                    <a:pt x="7545" y="365"/>
                  </a:lnTo>
                  <a:lnTo>
                    <a:pt x="7582" y="424"/>
                  </a:lnTo>
                  <a:lnTo>
                    <a:pt x="7612" y="487"/>
                  </a:lnTo>
                  <a:lnTo>
                    <a:pt x="7638" y="552"/>
                  </a:lnTo>
                  <a:lnTo>
                    <a:pt x="7657" y="619"/>
                  </a:lnTo>
                  <a:lnTo>
                    <a:pt x="7672" y="688"/>
                  </a:lnTo>
                  <a:lnTo>
                    <a:pt x="7682" y="757"/>
                  </a:lnTo>
                  <a:lnTo>
                    <a:pt x="7683" y="830"/>
                  </a:lnTo>
                  <a:lnTo>
                    <a:pt x="7682" y="889"/>
                  </a:lnTo>
                  <a:lnTo>
                    <a:pt x="7677" y="951"/>
                  </a:lnTo>
                  <a:lnTo>
                    <a:pt x="7669" y="1010"/>
                  </a:lnTo>
                  <a:lnTo>
                    <a:pt x="7656" y="1068"/>
                  </a:lnTo>
                  <a:lnTo>
                    <a:pt x="7638" y="1126"/>
                  </a:lnTo>
                  <a:lnTo>
                    <a:pt x="7619" y="1182"/>
                  </a:lnTo>
                  <a:lnTo>
                    <a:pt x="7593" y="1237"/>
                  </a:lnTo>
                  <a:lnTo>
                    <a:pt x="7563" y="1289"/>
                  </a:lnTo>
                  <a:lnTo>
                    <a:pt x="7529" y="1338"/>
                  </a:lnTo>
                  <a:lnTo>
                    <a:pt x="7489" y="1385"/>
                  </a:lnTo>
                  <a:lnTo>
                    <a:pt x="7443" y="1430"/>
                  </a:lnTo>
                  <a:lnTo>
                    <a:pt x="7394" y="1470"/>
                  </a:lnTo>
                  <a:lnTo>
                    <a:pt x="7337" y="1507"/>
                  </a:lnTo>
                  <a:lnTo>
                    <a:pt x="7275" y="1541"/>
                  </a:lnTo>
                  <a:lnTo>
                    <a:pt x="7207" y="1570"/>
                  </a:lnTo>
                  <a:lnTo>
                    <a:pt x="7133" y="1594"/>
                  </a:lnTo>
                  <a:lnTo>
                    <a:pt x="7052" y="1614"/>
                  </a:lnTo>
                  <a:lnTo>
                    <a:pt x="7809" y="2465"/>
                  </a:lnTo>
                  <a:lnTo>
                    <a:pt x="7809" y="2497"/>
                  </a:lnTo>
                  <a:lnTo>
                    <a:pt x="7249" y="2497"/>
                  </a:lnTo>
                  <a:lnTo>
                    <a:pt x="6523" y="1663"/>
                  </a:lnTo>
                  <a:lnTo>
                    <a:pt x="6069" y="1663"/>
                  </a:lnTo>
                  <a:lnTo>
                    <a:pt x="6069" y="2497"/>
                  </a:lnTo>
                  <a:lnTo>
                    <a:pt x="5599" y="2497"/>
                  </a:lnTo>
                  <a:lnTo>
                    <a:pt x="559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D824D2BF-266C-B448-87A2-01D2B2D47EA5}"/>
                </a:ext>
              </a:extLst>
            </p:cNvPr>
            <p:cNvSpPr>
              <a:spLocks noEditPoints="1"/>
            </p:cNvSpPr>
            <p:nvPr/>
          </p:nvSpPr>
          <p:spPr bwMode="auto">
            <a:xfrm>
              <a:off x="1849437" y="2632075"/>
              <a:ext cx="1870075" cy="2974975"/>
            </a:xfrm>
            <a:custGeom>
              <a:avLst/>
              <a:gdLst>
                <a:gd name="T0" fmla="*/ 779 w 2356"/>
                <a:gd name="T1" fmla="*/ 926 h 3748"/>
                <a:gd name="T2" fmla="*/ 919 w 2356"/>
                <a:gd name="T3" fmla="*/ 1238 h 3748"/>
                <a:gd name="T4" fmla="*/ 499 w 2356"/>
                <a:gd name="T5" fmla="*/ 1420 h 3748"/>
                <a:gd name="T6" fmla="*/ 475 w 2356"/>
                <a:gd name="T7" fmla="*/ 1421 h 3748"/>
                <a:gd name="T8" fmla="*/ 361 w 2356"/>
                <a:gd name="T9" fmla="*/ 1595 h 3748"/>
                <a:gd name="T10" fmla="*/ 475 w 2356"/>
                <a:gd name="T11" fmla="*/ 1896 h 3748"/>
                <a:gd name="T12" fmla="*/ 295 w 2356"/>
                <a:gd name="T13" fmla="*/ 2052 h 3748"/>
                <a:gd name="T14" fmla="*/ 274 w 2356"/>
                <a:gd name="T15" fmla="*/ 2245 h 3748"/>
                <a:gd name="T16" fmla="*/ 169 w 2356"/>
                <a:gd name="T17" fmla="*/ 2516 h 3748"/>
                <a:gd name="T18" fmla="*/ 428 w 2356"/>
                <a:gd name="T19" fmla="*/ 2265 h 3748"/>
                <a:gd name="T20" fmla="*/ 317 w 2356"/>
                <a:gd name="T21" fmla="*/ 2120 h 3748"/>
                <a:gd name="T22" fmla="*/ 673 w 2356"/>
                <a:gd name="T23" fmla="*/ 2294 h 3748"/>
                <a:gd name="T24" fmla="*/ 547 w 2356"/>
                <a:gd name="T25" fmla="*/ 2590 h 3748"/>
                <a:gd name="T26" fmla="*/ 861 w 2356"/>
                <a:gd name="T27" fmla="*/ 2318 h 3748"/>
                <a:gd name="T28" fmla="*/ 726 w 2356"/>
                <a:gd name="T29" fmla="*/ 2084 h 3748"/>
                <a:gd name="T30" fmla="*/ 699 w 2356"/>
                <a:gd name="T31" fmla="*/ 2083 h 3748"/>
                <a:gd name="T32" fmla="*/ 673 w 2356"/>
                <a:gd name="T33" fmla="*/ 2081 h 3748"/>
                <a:gd name="T34" fmla="*/ 523 w 2356"/>
                <a:gd name="T35" fmla="*/ 1898 h 3748"/>
                <a:gd name="T36" fmla="*/ 647 w 2356"/>
                <a:gd name="T37" fmla="*/ 1585 h 3748"/>
                <a:gd name="T38" fmla="*/ 523 w 2356"/>
                <a:gd name="T39" fmla="*/ 1486 h 3748"/>
                <a:gd name="T40" fmla="*/ 1465 w 2356"/>
                <a:gd name="T41" fmla="*/ 1555 h 3748"/>
                <a:gd name="T42" fmla="*/ 1292 w 2356"/>
                <a:gd name="T43" fmla="*/ 1927 h 3748"/>
                <a:gd name="T44" fmla="*/ 1465 w 2356"/>
                <a:gd name="T45" fmla="*/ 2141 h 3748"/>
                <a:gd name="T46" fmla="*/ 1193 w 2356"/>
                <a:gd name="T47" fmla="*/ 2121 h 3748"/>
                <a:gd name="T48" fmla="*/ 1161 w 2356"/>
                <a:gd name="T49" fmla="*/ 2355 h 3748"/>
                <a:gd name="T50" fmla="*/ 1006 w 2356"/>
                <a:gd name="T51" fmla="*/ 2680 h 3748"/>
                <a:gd name="T52" fmla="*/ 1394 w 2356"/>
                <a:gd name="T53" fmla="*/ 2384 h 3748"/>
                <a:gd name="T54" fmla="*/ 1225 w 2356"/>
                <a:gd name="T55" fmla="*/ 2203 h 3748"/>
                <a:gd name="T56" fmla="*/ 1769 w 2356"/>
                <a:gd name="T57" fmla="*/ 2430 h 3748"/>
                <a:gd name="T58" fmla="*/ 1576 w 2356"/>
                <a:gd name="T59" fmla="*/ 2791 h 3748"/>
                <a:gd name="T60" fmla="*/ 2066 w 2356"/>
                <a:gd name="T61" fmla="*/ 2467 h 3748"/>
                <a:gd name="T62" fmla="*/ 1851 w 2356"/>
                <a:gd name="T63" fmla="*/ 2171 h 3748"/>
                <a:gd name="T64" fmla="*/ 1769 w 2356"/>
                <a:gd name="T65" fmla="*/ 2165 h 3748"/>
                <a:gd name="T66" fmla="*/ 1539 w 2356"/>
                <a:gd name="T67" fmla="*/ 1935 h 3748"/>
                <a:gd name="T68" fmla="*/ 1730 w 2356"/>
                <a:gd name="T69" fmla="*/ 1545 h 3748"/>
                <a:gd name="T70" fmla="*/ 1539 w 2356"/>
                <a:gd name="T71" fmla="*/ 1341 h 3748"/>
                <a:gd name="T72" fmla="*/ 1502 w 2356"/>
                <a:gd name="T73" fmla="*/ 1344 h 3748"/>
                <a:gd name="T74" fmla="*/ 977 w 2356"/>
                <a:gd name="T75" fmla="*/ 1231 h 3748"/>
                <a:gd name="T76" fmla="*/ 1130 w 2356"/>
                <a:gd name="T77" fmla="*/ 863 h 3748"/>
                <a:gd name="T78" fmla="*/ 2356 w 2356"/>
                <a:gd name="T79" fmla="*/ 3748 h 3748"/>
                <a:gd name="T80" fmla="*/ 0 w 2356"/>
                <a:gd name="T81" fmla="*/ 692 h 3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6" h="3748">
                  <a:moveTo>
                    <a:pt x="1130" y="863"/>
                  </a:moveTo>
                  <a:lnTo>
                    <a:pt x="779" y="926"/>
                  </a:lnTo>
                  <a:lnTo>
                    <a:pt x="779" y="1252"/>
                  </a:lnTo>
                  <a:lnTo>
                    <a:pt x="919" y="1238"/>
                  </a:lnTo>
                  <a:lnTo>
                    <a:pt x="919" y="1387"/>
                  </a:lnTo>
                  <a:lnTo>
                    <a:pt x="499" y="1420"/>
                  </a:lnTo>
                  <a:lnTo>
                    <a:pt x="499" y="1420"/>
                  </a:lnTo>
                  <a:lnTo>
                    <a:pt x="475" y="1421"/>
                  </a:lnTo>
                  <a:lnTo>
                    <a:pt x="475" y="1590"/>
                  </a:lnTo>
                  <a:lnTo>
                    <a:pt x="361" y="1595"/>
                  </a:lnTo>
                  <a:lnTo>
                    <a:pt x="361" y="1893"/>
                  </a:lnTo>
                  <a:lnTo>
                    <a:pt x="475" y="1896"/>
                  </a:lnTo>
                  <a:lnTo>
                    <a:pt x="475" y="2067"/>
                  </a:lnTo>
                  <a:lnTo>
                    <a:pt x="295" y="2052"/>
                  </a:lnTo>
                  <a:lnTo>
                    <a:pt x="274" y="2051"/>
                  </a:lnTo>
                  <a:lnTo>
                    <a:pt x="274" y="2245"/>
                  </a:lnTo>
                  <a:lnTo>
                    <a:pt x="169" y="2231"/>
                  </a:lnTo>
                  <a:lnTo>
                    <a:pt x="169" y="2516"/>
                  </a:lnTo>
                  <a:lnTo>
                    <a:pt x="428" y="2565"/>
                  </a:lnTo>
                  <a:lnTo>
                    <a:pt x="428" y="2265"/>
                  </a:lnTo>
                  <a:lnTo>
                    <a:pt x="317" y="2250"/>
                  </a:lnTo>
                  <a:lnTo>
                    <a:pt x="317" y="2120"/>
                  </a:lnTo>
                  <a:lnTo>
                    <a:pt x="673" y="2152"/>
                  </a:lnTo>
                  <a:lnTo>
                    <a:pt x="673" y="2294"/>
                  </a:lnTo>
                  <a:lnTo>
                    <a:pt x="547" y="2279"/>
                  </a:lnTo>
                  <a:lnTo>
                    <a:pt x="547" y="2590"/>
                  </a:lnTo>
                  <a:lnTo>
                    <a:pt x="861" y="2651"/>
                  </a:lnTo>
                  <a:lnTo>
                    <a:pt x="861" y="2318"/>
                  </a:lnTo>
                  <a:lnTo>
                    <a:pt x="726" y="2300"/>
                  </a:lnTo>
                  <a:lnTo>
                    <a:pt x="726" y="2084"/>
                  </a:lnTo>
                  <a:lnTo>
                    <a:pt x="699" y="2083"/>
                  </a:lnTo>
                  <a:lnTo>
                    <a:pt x="699" y="2083"/>
                  </a:lnTo>
                  <a:lnTo>
                    <a:pt x="673" y="2081"/>
                  </a:lnTo>
                  <a:lnTo>
                    <a:pt x="673" y="2081"/>
                  </a:lnTo>
                  <a:lnTo>
                    <a:pt x="523" y="2070"/>
                  </a:lnTo>
                  <a:lnTo>
                    <a:pt x="523" y="1898"/>
                  </a:lnTo>
                  <a:lnTo>
                    <a:pt x="647" y="1902"/>
                  </a:lnTo>
                  <a:lnTo>
                    <a:pt x="647" y="1585"/>
                  </a:lnTo>
                  <a:lnTo>
                    <a:pt x="523" y="1589"/>
                  </a:lnTo>
                  <a:lnTo>
                    <a:pt x="523" y="1486"/>
                  </a:lnTo>
                  <a:lnTo>
                    <a:pt x="1465" y="1429"/>
                  </a:lnTo>
                  <a:lnTo>
                    <a:pt x="1465" y="1555"/>
                  </a:lnTo>
                  <a:lnTo>
                    <a:pt x="1292" y="1561"/>
                  </a:lnTo>
                  <a:lnTo>
                    <a:pt x="1292" y="1927"/>
                  </a:lnTo>
                  <a:lnTo>
                    <a:pt x="1465" y="1931"/>
                  </a:lnTo>
                  <a:lnTo>
                    <a:pt x="1465" y="2141"/>
                  </a:lnTo>
                  <a:lnTo>
                    <a:pt x="1193" y="2121"/>
                  </a:lnTo>
                  <a:lnTo>
                    <a:pt x="1193" y="2121"/>
                  </a:lnTo>
                  <a:lnTo>
                    <a:pt x="1161" y="2118"/>
                  </a:lnTo>
                  <a:lnTo>
                    <a:pt x="1161" y="2355"/>
                  </a:lnTo>
                  <a:lnTo>
                    <a:pt x="1006" y="2335"/>
                  </a:lnTo>
                  <a:lnTo>
                    <a:pt x="1006" y="2680"/>
                  </a:lnTo>
                  <a:lnTo>
                    <a:pt x="1394" y="2755"/>
                  </a:lnTo>
                  <a:lnTo>
                    <a:pt x="1394" y="2384"/>
                  </a:lnTo>
                  <a:lnTo>
                    <a:pt x="1225" y="2363"/>
                  </a:lnTo>
                  <a:lnTo>
                    <a:pt x="1225" y="2203"/>
                  </a:lnTo>
                  <a:lnTo>
                    <a:pt x="1769" y="2253"/>
                  </a:lnTo>
                  <a:lnTo>
                    <a:pt x="1769" y="2430"/>
                  </a:lnTo>
                  <a:lnTo>
                    <a:pt x="1576" y="2406"/>
                  </a:lnTo>
                  <a:lnTo>
                    <a:pt x="1576" y="2791"/>
                  </a:lnTo>
                  <a:lnTo>
                    <a:pt x="2066" y="2887"/>
                  </a:lnTo>
                  <a:lnTo>
                    <a:pt x="2066" y="2467"/>
                  </a:lnTo>
                  <a:lnTo>
                    <a:pt x="1851" y="2440"/>
                  </a:lnTo>
                  <a:lnTo>
                    <a:pt x="1851" y="2171"/>
                  </a:lnTo>
                  <a:lnTo>
                    <a:pt x="1769" y="2165"/>
                  </a:lnTo>
                  <a:lnTo>
                    <a:pt x="1769" y="2165"/>
                  </a:lnTo>
                  <a:lnTo>
                    <a:pt x="1539" y="2147"/>
                  </a:lnTo>
                  <a:lnTo>
                    <a:pt x="1539" y="1935"/>
                  </a:lnTo>
                  <a:lnTo>
                    <a:pt x="1730" y="1941"/>
                  </a:lnTo>
                  <a:lnTo>
                    <a:pt x="1730" y="1545"/>
                  </a:lnTo>
                  <a:lnTo>
                    <a:pt x="1539" y="1553"/>
                  </a:lnTo>
                  <a:lnTo>
                    <a:pt x="1539" y="1341"/>
                  </a:lnTo>
                  <a:lnTo>
                    <a:pt x="1502" y="1344"/>
                  </a:lnTo>
                  <a:lnTo>
                    <a:pt x="1502" y="1344"/>
                  </a:lnTo>
                  <a:lnTo>
                    <a:pt x="977" y="1383"/>
                  </a:lnTo>
                  <a:lnTo>
                    <a:pt x="977" y="1231"/>
                  </a:lnTo>
                  <a:lnTo>
                    <a:pt x="1130" y="1215"/>
                  </a:lnTo>
                  <a:lnTo>
                    <a:pt x="1130" y="863"/>
                  </a:lnTo>
                  <a:close/>
                  <a:moveTo>
                    <a:pt x="2356" y="0"/>
                  </a:moveTo>
                  <a:lnTo>
                    <a:pt x="2356" y="3748"/>
                  </a:lnTo>
                  <a:lnTo>
                    <a:pt x="0" y="3056"/>
                  </a:lnTo>
                  <a:lnTo>
                    <a:pt x="0" y="692"/>
                  </a:lnTo>
                  <a:lnTo>
                    <a:pt x="23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1705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6" name="Footer Placeholder 4">
            <a:extLst>
              <a:ext uri="{FF2B5EF4-FFF2-40B4-BE49-F238E27FC236}">
                <a16:creationId xmlns:a16="http://schemas.microsoft.com/office/drawing/2014/main" id="{430D89DF-2A66-B441-AD84-6093B88F94E6}"/>
              </a:ext>
            </a:extLst>
          </p:cNvPr>
          <p:cNvSpPr>
            <a:spLocks noGrp="1"/>
          </p:cNvSpPr>
          <p:nvPr>
            <p:ph type="ftr" sz="quarter" idx="3"/>
          </p:nvPr>
        </p:nvSpPr>
        <p:spPr>
          <a:xfrm>
            <a:off x="115619" y="6397019"/>
            <a:ext cx="4114800" cy="365125"/>
          </a:xfrm>
          <a:prstGeom prst="rect">
            <a:avLst/>
          </a:prstGeom>
        </p:spPr>
        <p:txBody>
          <a:bodyPr vert="horz" lIns="91440" tIns="45720" rIns="91440" bIns="45720" rtlCol="0" anchor="ctr"/>
          <a:lstStyle>
            <a:lvl1pPr algn="l">
              <a:defRPr sz="1200">
                <a:solidFill>
                  <a:schemeClr val="bg1"/>
                </a:solidFill>
              </a:defRPr>
            </a:lvl1pPr>
          </a:lstStyle>
          <a:p>
            <a:r>
              <a:rPr lang="en-US" b="1"/>
              <a:t>Copyright 2019 FAIR Institute, Inc.</a:t>
            </a:r>
            <a:endParaRPr lang="en-US" dirty="0"/>
          </a:p>
        </p:txBody>
      </p:sp>
      <p:grpSp>
        <p:nvGrpSpPr>
          <p:cNvPr id="7" name="Group 6">
            <a:extLst>
              <a:ext uri="{FF2B5EF4-FFF2-40B4-BE49-F238E27FC236}">
                <a16:creationId xmlns:a16="http://schemas.microsoft.com/office/drawing/2014/main" id="{AEA9C39A-9784-0D47-BF27-1B25618FEA7B}"/>
              </a:ext>
            </a:extLst>
          </p:cNvPr>
          <p:cNvGrpSpPr/>
          <p:nvPr userDrawn="1"/>
        </p:nvGrpSpPr>
        <p:grpSpPr>
          <a:xfrm>
            <a:off x="10984832" y="6320757"/>
            <a:ext cx="962527" cy="359255"/>
            <a:chOff x="1849437" y="2605088"/>
            <a:chExt cx="8272463" cy="3022600"/>
          </a:xfrm>
        </p:grpSpPr>
        <p:sp>
          <p:nvSpPr>
            <p:cNvPr id="8" name="Freeform 6">
              <a:extLst>
                <a:ext uri="{FF2B5EF4-FFF2-40B4-BE49-F238E27FC236}">
                  <a16:creationId xmlns:a16="http://schemas.microsoft.com/office/drawing/2014/main" id="{7818BA2F-78E4-1044-A35A-5030F814B4C3}"/>
                </a:ext>
              </a:extLst>
            </p:cNvPr>
            <p:cNvSpPr>
              <a:spLocks noEditPoints="1"/>
            </p:cNvSpPr>
            <p:nvPr/>
          </p:nvSpPr>
          <p:spPr bwMode="auto">
            <a:xfrm>
              <a:off x="3914775" y="4743450"/>
              <a:ext cx="6207125" cy="884238"/>
            </a:xfrm>
            <a:custGeom>
              <a:avLst/>
              <a:gdLst>
                <a:gd name="T0" fmla="*/ 5141 w 7820"/>
                <a:gd name="T1" fmla="*/ 742 h 1114"/>
                <a:gd name="T2" fmla="*/ 5268 w 7820"/>
                <a:gd name="T3" fmla="*/ 902 h 1114"/>
                <a:gd name="T4" fmla="*/ 5489 w 7820"/>
                <a:gd name="T5" fmla="*/ 916 h 1114"/>
                <a:gd name="T6" fmla="*/ 5632 w 7820"/>
                <a:gd name="T7" fmla="*/ 781 h 1114"/>
                <a:gd name="T8" fmla="*/ 5852 w 7820"/>
                <a:gd name="T9" fmla="*/ 37 h 1114"/>
                <a:gd name="T10" fmla="*/ 5803 w 7820"/>
                <a:gd name="T11" fmla="*/ 882 h 1114"/>
                <a:gd name="T12" fmla="*/ 5618 w 7820"/>
                <a:gd name="T13" fmla="*/ 1064 h 1114"/>
                <a:gd name="T14" fmla="*/ 5344 w 7820"/>
                <a:gd name="T15" fmla="*/ 1106 h 1114"/>
                <a:gd name="T16" fmla="*/ 5109 w 7820"/>
                <a:gd name="T17" fmla="*/ 1024 h 1114"/>
                <a:gd name="T18" fmla="*/ 4959 w 7820"/>
                <a:gd name="T19" fmla="*/ 820 h 1114"/>
                <a:gd name="T20" fmla="*/ 7035 w 7820"/>
                <a:gd name="T21" fmla="*/ 36 h 1114"/>
                <a:gd name="T22" fmla="*/ 7799 w 7820"/>
                <a:gd name="T23" fmla="*/ 470 h 1114"/>
                <a:gd name="T24" fmla="*/ 7820 w 7820"/>
                <a:gd name="T25" fmla="*/ 1087 h 1114"/>
                <a:gd name="T26" fmla="*/ 6371 w 7820"/>
                <a:gd name="T27" fmla="*/ 36 h 1114"/>
                <a:gd name="T28" fmla="*/ 6554 w 7820"/>
                <a:gd name="T29" fmla="*/ 216 h 1114"/>
                <a:gd name="T30" fmla="*/ 6023 w 7820"/>
                <a:gd name="T31" fmla="*/ 36 h 1114"/>
                <a:gd name="T32" fmla="*/ 4570 w 7820"/>
                <a:gd name="T33" fmla="*/ 36 h 1114"/>
                <a:gd name="T34" fmla="*/ 4216 w 7820"/>
                <a:gd name="T35" fmla="*/ 1087 h 1114"/>
                <a:gd name="T36" fmla="*/ 3696 w 7820"/>
                <a:gd name="T37" fmla="*/ 36 h 1114"/>
                <a:gd name="T38" fmla="*/ 2660 w 7820"/>
                <a:gd name="T39" fmla="*/ 36 h 1114"/>
                <a:gd name="T40" fmla="*/ 3347 w 7820"/>
                <a:gd name="T41" fmla="*/ 216 h 1114"/>
                <a:gd name="T42" fmla="*/ 2483 w 7820"/>
                <a:gd name="T43" fmla="*/ 216 h 1114"/>
                <a:gd name="T44" fmla="*/ 0 w 7820"/>
                <a:gd name="T45" fmla="*/ 1087 h 1114"/>
                <a:gd name="T46" fmla="*/ 1160 w 7820"/>
                <a:gd name="T47" fmla="*/ 1087 h 1114"/>
                <a:gd name="T48" fmla="*/ 411 w 7820"/>
                <a:gd name="T49" fmla="*/ 36 h 1114"/>
                <a:gd name="T50" fmla="*/ 1962 w 7820"/>
                <a:gd name="T51" fmla="*/ 2 h 1114"/>
                <a:gd name="T52" fmla="*/ 2192 w 7820"/>
                <a:gd name="T53" fmla="*/ 65 h 1114"/>
                <a:gd name="T54" fmla="*/ 2168 w 7820"/>
                <a:gd name="T55" fmla="*/ 290 h 1114"/>
                <a:gd name="T56" fmla="*/ 1973 w 7820"/>
                <a:gd name="T57" fmla="*/ 177 h 1114"/>
                <a:gd name="T58" fmla="*/ 1767 w 7820"/>
                <a:gd name="T59" fmla="*/ 205 h 1114"/>
                <a:gd name="T60" fmla="*/ 1701 w 7820"/>
                <a:gd name="T61" fmla="*/ 313 h 1114"/>
                <a:gd name="T62" fmla="*/ 1770 w 7820"/>
                <a:gd name="T63" fmla="*/ 408 h 1114"/>
                <a:gd name="T64" fmla="*/ 1934 w 7820"/>
                <a:gd name="T65" fmla="*/ 445 h 1114"/>
                <a:gd name="T66" fmla="*/ 2155 w 7820"/>
                <a:gd name="T67" fmla="*/ 491 h 1114"/>
                <a:gd name="T68" fmla="*/ 2313 w 7820"/>
                <a:gd name="T69" fmla="*/ 607 h 1114"/>
                <a:gd name="T70" fmla="*/ 2354 w 7820"/>
                <a:gd name="T71" fmla="*/ 831 h 1114"/>
                <a:gd name="T72" fmla="*/ 2243 w 7820"/>
                <a:gd name="T73" fmla="*/ 1021 h 1114"/>
                <a:gd name="T74" fmla="*/ 2021 w 7820"/>
                <a:gd name="T75" fmla="*/ 1106 h 1114"/>
                <a:gd name="T76" fmla="*/ 1738 w 7820"/>
                <a:gd name="T77" fmla="*/ 1093 h 1114"/>
                <a:gd name="T78" fmla="*/ 1516 w 7820"/>
                <a:gd name="T79" fmla="*/ 956 h 1114"/>
                <a:gd name="T80" fmla="*/ 1666 w 7820"/>
                <a:gd name="T81" fmla="*/ 837 h 1114"/>
                <a:gd name="T82" fmla="*/ 1836 w 7820"/>
                <a:gd name="T83" fmla="*/ 929 h 1114"/>
                <a:gd name="T84" fmla="*/ 2026 w 7820"/>
                <a:gd name="T85" fmla="*/ 924 h 1114"/>
                <a:gd name="T86" fmla="*/ 2148 w 7820"/>
                <a:gd name="T87" fmla="*/ 839 h 1114"/>
                <a:gd name="T88" fmla="*/ 2129 w 7820"/>
                <a:gd name="T89" fmla="*/ 697 h 1114"/>
                <a:gd name="T90" fmla="*/ 1963 w 7820"/>
                <a:gd name="T91" fmla="*/ 630 h 1114"/>
                <a:gd name="T92" fmla="*/ 1743 w 7820"/>
                <a:gd name="T93" fmla="*/ 591 h 1114"/>
                <a:gd name="T94" fmla="*/ 1572 w 7820"/>
                <a:gd name="T95" fmla="*/ 496 h 1114"/>
                <a:gd name="T96" fmla="*/ 1505 w 7820"/>
                <a:gd name="T97" fmla="*/ 306 h 1114"/>
                <a:gd name="T98" fmla="*/ 1587 w 7820"/>
                <a:gd name="T99" fmla="*/ 111 h 1114"/>
                <a:gd name="T100" fmla="*/ 1778 w 7820"/>
                <a:gd name="T101" fmla="*/ 15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20" h="1114">
                  <a:moveTo>
                    <a:pt x="4932" y="37"/>
                  </a:moveTo>
                  <a:lnTo>
                    <a:pt x="5128" y="37"/>
                  </a:lnTo>
                  <a:lnTo>
                    <a:pt x="5128" y="639"/>
                  </a:lnTo>
                  <a:lnTo>
                    <a:pt x="5132" y="692"/>
                  </a:lnTo>
                  <a:lnTo>
                    <a:pt x="5141" y="742"/>
                  </a:lnTo>
                  <a:lnTo>
                    <a:pt x="5156" y="786"/>
                  </a:lnTo>
                  <a:lnTo>
                    <a:pt x="5177" y="823"/>
                  </a:lnTo>
                  <a:lnTo>
                    <a:pt x="5202" y="855"/>
                  </a:lnTo>
                  <a:lnTo>
                    <a:pt x="5233" y="881"/>
                  </a:lnTo>
                  <a:lnTo>
                    <a:pt x="5268" y="902"/>
                  </a:lnTo>
                  <a:lnTo>
                    <a:pt x="5309" y="916"/>
                  </a:lnTo>
                  <a:lnTo>
                    <a:pt x="5352" y="926"/>
                  </a:lnTo>
                  <a:lnTo>
                    <a:pt x="5399" y="929"/>
                  </a:lnTo>
                  <a:lnTo>
                    <a:pt x="5447" y="926"/>
                  </a:lnTo>
                  <a:lnTo>
                    <a:pt x="5489" y="916"/>
                  </a:lnTo>
                  <a:lnTo>
                    <a:pt x="5527" y="900"/>
                  </a:lnTo>
                  <a:lnTo>
                    <a:pt x="5560" y="879"/>
                  </a:lnTo>
                  <a:lnTo>
                    <a:pt x="5589" y="852"/>
                  </a:lnTo>
                  <a:lnTo>
                    <a:pt x="5613" y="820"/>
                  </a:lnTo>
                  <a:lnTo>
                    <a:pt x="5632" y="781"/>
                  </a:lnTo>
                  <a:lnTo>
                    <a:pt x="5645" y="739"/>
                  </a:lnTo>
                  <a:lnTo>
                    <a:pt x="5653" y="691"/>
                  </a:lnTo>
                  <a:lnTo>
                    <a:pt x="5656" y="639"/>
                  </a:lnTo>
                  <a:lnTo>
                    <a:pt x="5656" y="37"/>
                  </a:lnTo>
                  <a:lnTo>
                    <a:pt x="5852" y="37"/>
                  </a:lnTo>
                  <a:lnTo>
                    <a:pt x="5852" y="639"/>
                  </a:lnTo>
                  <a:lnTo>
                    <a:pt x="5849" y="708"/>
                  </a:lnTo>
                  <a:lnTo>
                    <a:pt x="5840" y="771"/>
                  </a:lnTo>
                  <a:lnTo>
                    <a:pt x="5824" y="829"/>
                  </a:lnTo>
                  <a:lnTo>
                    <a:pt x="5803" y="882"/>
                  </a:lnTo>
                  <a:lnTo>
                    <a:pt x="5775" y="931"/>
                  </a:lnTo>
                  <a:lnTo>
                    <a:pt x="5741" y="971"/>
                  </a:lnTo>
                  <a:lnTo>
                    <a:pt x="5704" y="1008"/>
                  </a:lnTo>
                  <a:lnTo>
                    <a:pt x="5663" y="1038"/>
                  </a:lnTo>
                  <a:lnTo>
                    <a:pt x="5618" y="1064"/>
                  </a:lnTo>
                  <a:lnTo>
                    <a:pt x="5568" y="1083"/>
                  </a:lnTo>
                  <a:lnTo>
                    <a:pt x="5515" y="1098"/>
                  </a:lnTo>
                  <a:lnTo>
                    <a:pt x="5458" y="1106"/>
                  </a:lnTo>
                  <a:lnTo>
                    <a:pt x="5399" y="1109"/>
                  </a:lnTo>
                  <a:lnTo>
                    <a:pt x="5344" y="1106"/>
                  </a:lnTo>
                  <a:lnTo>
                    <a:pt x="5293" y="1100"/>
                  </a:lnTo>
                  <a:lnTo>
                    <a:pt x="5243" y="1088"/>
                  </a:lnTo>
                  <a:lnTo>
                    <a:pt x="5196" y="1071"/>
                  </a:lnTo>
                  <a:lnTo>
                    <a:pt x="5151" y="1050"/>
                  </a:lnTo>
                  <a:lnTo>
                    <a:pt x="5109" y="1024"/>
                  </a:lnTo>
                  <a:lnTo>
                    <a:pt x="5070" y="993"/>
                  </a:lnTo>
                  <a:lnTo>
                    <a:pt x="5035" y="956"/>
                  </a:lnTo>
                  <a:lnTo>
                    <a:pt x="5006" y="916"/>
                  </a:lnTo>
                  <a:lnTo>
                    <a:pt x="4980" y="871"/>
                  </a:lnTo>
                  <a:lnTo>
                    <a:pt x="4959" y="820"/>
                  </a:lnTo>
                  <a:lnTo>
                    <a:pt x="4943" y="765"/>
                  </a:lnTo>
                  <a:lnTo>
                    <a:pt x="4935" y="705"/>
                  </a:lnTo>
                  <a:lnTo>
                    <a:pt x="4932" y="639"/>
                  </a:lnTo>
                  <a:lnTo>
                    <a:pt x="4932" y="37"/>
                  </a:lnTo>
                  <a:close/>
                  <a:moveTo>
                    <a:pt x="7035" y="36"/>
                  </a:moveTo>
                  <a:lnTo>
                    <a:pt x="7820" y="36"/>
                  </a:lnTo>
                  <a:lnTo>
                    <a:pt x="7820" y="227"/>
                  </a:lnTo>
                  <a:lnTo>
                    <a:pt x="7231" y="227"/>
                  </a:lnTo>
                  <a:lnTo>
                    <a:pt x="7231" y="470"/>
                  </a:lnTo>
                  <a:lnTo>
                    <a:pt x="7799" y="470"/>
                  </a:lnTo>
                  <a:lnTo>
                    <a:pt x="7799" y="654"/>
                  </a:lnTo>
                  <a:lnTo>
                    <a:pt x="7231" y="654"/>
                  </a:lnTo>
                  <a:lnTo>
                    <a:pt x="7231" y="892"/>
                  </a:lnTo>
                  <a:lnTo>
                    <a:pt x="7820" y="892"/>
                  </a:lnTo>
                  <a:lnTo>
                    <a:pt x="7820" y="1087"/>
                  </a:lnTo>
                  <a:lnTo>
                    <a:pt x="7035" y="1087"/>
                  </a:lnTo>
                  <a:lnTo>
                    <a:pt x="7035" y="36"/>
                  </a:lnTo>
                  <a:close/>
                  <a:moveTo>
                    <a:pt x="6023" y="36"/>
                  </a:moveTo>
                  <a:lnTo>
                    <a:pt x="6200" y="36"/>
                  </a:lnTo>
                  <a:lnTo>
                    <a:pt x="6371" y="36"/>
                  </a:lnTo>
                  <a:lnTo>
                    <a:pt x="6538" y="36"/>
                  </a:lnTo>
                  <a:lnTo>
                    <a:pt x="6709" y="36"/>
                  </a:lnTo>
                  <a:lnTo>
                    <a:pt x="6887" y="36"/>
                  </a:lnTo>
                  <a:lnTo>
                    <a:pt x="6887" y="216"/>
                  </a:lnTo>
                  <a:lnTo>
                    <a:pt x="6554" y="216"/>
                  </a:lnTo>
                  <a:lnTo>
                    <a:pt x="6554" y="1087"/>
                  </a:lnTo>
                  <a:lnTo>
                    <a:pt x="6356" y="1087"/>
                  </a:lnTo>
                  <a:lnTo>
                    <a:pt x="6356" y="216"/>
                  </a:lnTo>
                  <a:lnTo>
                    <a:pt x="6023" y="216"/>
                  </a:lnTo>
                  <a:lnTo>
                    <a:pt x="6023" y="36"/>
                  </a:lnTo>
                  <a:close/>
                  <a:moveTo>
                    <a:pt x="3883" y="36"/>
                  </a:moveTo>
                  <a:lnTo>
                    <a:pt x="4060" y="36"/>
                  </a:lnTo>
                  <a:lnTo>
                    <a:pt x="4231" y="36"/>
                  </a:lnTo>
                  <a:lnTo>
                    <a:pt x="4399" y="36"/>
                  </a:lnTo>
                  <a:lnTo>
                    <a:pt x="4570" y="36"/>
                  </a:lnTo>
                  <a:lnTo>
                    <a:pt x="4747" y="36"/>
                  </a:lnTo>
                  <a:lnTo>
                    <a:pt x="4747" y="216"/>
                  </a:lnTo>
                  <a:lnTo>
                    <a:pt x="4414" y="216"/>
                  </a:lnTo>
                  <a:lnTo>
                    <a:pt x="4414" y="1087"/>
                  </a:lnTo>
                  <a:lnTo>
                    <a:pt x="4216" y="1087"/>
                  </a:lnTo>
                  <a:lnTo>
                    <a:pt x="4216" y="216"/>
                  </a:lnTo>
                  <a:lnTo>
                    <a:pt x="3883" y="216"/>
                  </a:lnTo>
                  <a:lnTo>
                    <a:pt x="3883" y="36"/>
                  </a:lnTo>
                  <a:close/>
                  <a:moveTo>
                    <a:pt x="3500" y="36"/>
                  </a:moveTo>
                  <a:lnTo>
                    <a:pt x="3696" y="36"/>
                  </a:lnTo>
                  <a:lnTo>
                    <a:pt x="3696" y="1087"/>
                  </a:lnTo>
                  <a:lnTo>
                    <a:pt x="3500" y="1087"/>
                  </a:lnTo>
                  <a:lnTo>
                    <a:pt x="3500" y="36"/>
                  </a:lnTo>
                  <a:close/>
                  <a:moveTo>
                    <a:pt x="2483" y="36"/>
                  </a:moveTo>
                  <a:lnTo>
                    <a:pt x="2660" y="36"/>
                  </a:lnTo>
                  <a:lnTo>
                    <a:pt x="2831" y="36"/>
                  </a:lnTo>
                  <a:lnTo>
                    <a:pt x="2998" y="36"/>
                  </a:lnTo>
                  <a:lnTo>
                    <a:pt x="3169" y="36"/>
                  </a:lnTo>
                  <a:lnTo>
                    <a:pt x="3347" y="36"/>
                  </a:lnTo>
                  <a:lnTo>
                    <a:pt x="3347" y="216"/>
                  </a:lnTo>
                  <a:lnTo>
                    <a:pt x="3014" y="216"/>
                  </a:lnTo>
                  <a:lnTo>
                    <a:pt x="3014" y="1087"/>
                  </a:lnTo>
                  <a:lnTo>
                    <a:pt x="2816" y="1087"/>
                  </a:lnTo>
                  <a:lnTo>
                    <a:pt x="2816" y="216"/>
                  </a:lnTo>
                  <a:lnTo>
                    <a:pt x="2483" y="216"/>
                  </a:lnTo>
                  <a:lnTo>
                    <a:pt x="2483" y="36"/>
                  </a:lnTo>
                  <a:close/>
                  <a:moveTo>
                    <a:pt x="0" y="36"/>
                  </a:moveTo>
                  <a:lnTo>
                    <a:pt x="197" y="36"/>
                  </a:lnTo>
                  <a:lnTo>
                    <a:pt x="197" y="1087"/>
                  </a:lnTo>
                  <a:lnTo>
                    <a:pt x="0" y="1087"/>
                  </a:lnTo>
                  <a:lnTo>
                    <a:pt x="0" y="36"/>
                  </a:lnTo>
                  <a:close/>
                  <a:moveTo>
                    <a:pt x="1086" y="34"/>
                  </a:moveTo>
                  <a:lnTo>
                    <a:pt x="1284" y="34"/>
                  </a:lnTo>
                  <a:lnTo>
                    <a:pt x="1284" y="1087"/>
                  </a:lnTo>
                  <a:lnTo>
                    <a:pt x="1160" y="1087"/>
                  </a:lnTo>
                  <a:lnTo>
                    <a:pt x="1160" y="1088"/>
                  </a:lnTo>
                  <a:lnTo>
                    <a:pt x="609" y="379"/>
                  </a:lnTo>
                  <a:lnTo>
                    <a:pt x="609" y="1087"/>
                  </a:lnTo>
                  <a:lnTo>
                    <a:pt x="411" y="1087"/>
                  </a:lnTo>
                  <a:lnTo>
                    <a:pt x="411" y="36"/>
                  </a:lnTo>
                  <a:lnTo>
                    <a:pt x="571" y="36"/>
                  </a:lnTo>
                  <a:lnTo>
                    <a:pt x="1086" y="688"/>
                  </a:lnTo>
                  <a:lnTo>
                    <a:pt x="1086" y="34"/>
                  </a:lnTo>
                  <a:close/>
                  <a:moveTo>
                    <a:pt x="1912" y="0"/>
                  </a:moveTo>
                  <a:lnTo>
                    <a:pt x="1962" y="2"/>
                  </a:lnTo>
                  <a:lnTo>
                    <a:pt x="2010" y="7"/>
                  </a:lnTo>
                  <a:lnTo>
                    <a:pt x="2058" y="15"/>
                  </a:lnTo>
                  <a:lnTo>
                    <a:pt x="2105" y="26"/>
                  </a:lnTo>
                  <a:lnTo>
                    <a:pt x="2150" y="44"/>
                  </a:lnTo>
                  <a:lnTo>
                    <a:pt x="2192" y="65"/>
                  </a:lnTo>
                  <a:lnTo>
                    <a:pt x="2230" y="92"/>
                  </a:lnTo>
                  <a:lnTo>
                    <a:pt x="2267" y="124"/>
                  </a:lnTo>
                  <a:lnTo>
                    <a:pt x="2298" y="163"/>
                  </a:lnTo>
                  <a:lnTo>
                    <a:pt x="2324" y="208"/>
                  </a:lnTo>
                  <a:lnTo>
                    <a:pt x="2168" y="290"/>
                  </a:lnTo>
                  <a:lnTo>
                    <a:pt x="2144" y="259"/>
                  </a:lnTo>
                  <a:lnTo>
                    <a:pt x="2111" y="232"/>
                  </a:lnTo>
                  <a:lnTo>
                    <a:pt x="2071" y="208"/>
                  </a:lnTo>
                  <a:lnTo>
                    <a:pt x="2024" y="190"/>
                  </a:lnTo>
                  <a:lnTo>
                    <a:pt x="1973" y="177"/>
                  </a:lnTo>
                  <a:lnTo>
                    <a:pt x="1918" y="173"/>
                  </a:lnTo>
                  <a:lnTo>
                    <a:pt x="1872" y="174"/>
                  </a:lnTo>
                  <a:lnTo>
                    <a:pt x="1831" y="181"/>
                  </a:lnTo>
                  <a:lnTo>
                    <a:pt x="1796" y="192"/>
                  </a:lnTo>
                  <a:lnTo>
                    <a:pt x="1767" y="205"/>
                  </a:lnTo>
                  <a:lnTo>
                    <a:pt x="1743" y="222"/>
                  </a:lnTo>
                  <a:lnTo>
                    <a:pt x="1724" y="242"/>
                  </a:lnTo>
                  <a:lnTo>
                    <a:pt x="1711" y="263"/>
                  </a:lnTo>
                  <a:lnTo>
                    <a:pt x="1703" y="287"/>
                  </a:lnTo>
                  <a:lnTo>
                    <a:pt x="1701" y="313"/>
                  </a:lnTo>
                  <a:lnTo>
                    <a:pt x="1704" y="338"/>
                  </a:lnTo>
                  <a:lnTo>
                    <a:pt x="1712" y="359"/>
                  </a:lnTo>
                  <a:lnTo>
                    <a:pt x="1727" y="379"/>
                  </a:lnTo>
                  <a:lnTo>
                    <a:pt x="1746" y="393"/>
                  </a:lnTo>
                  <a:lnTo>
                    <a:pt x="1770" y="408"/>
                  </a:lnTo>
                  <a:lnTo>
                    <a:pt x="1798" y="417"/>
                  </a:lnTo>
                  <a:lnTo>
                    <a:pt x="1828" y="427"/>
                  </a:lnTo>
                  <a:lnTo>
                    <a:pt x="1862" y="433"/>
                  </a:lnTo>
                  <a:lnTo>
                    <a:pt x="1897" y="440"/>
                  </a:lnTo>
                  <a:lnTo>
                    <a:pt x="1934" y="445"/>
                  </a:lnTo>
                  <a:lnTo>
                    <a:pt x="1981" y="451"/>
                  </a:lnTo>
                  <a:lnTo>
                    <a:pt x="2026" y="457"/>
                  </a:lnTo>
                  <a:lnTo>
                    <a:pt x="2071" y="467"/>
                  </a:lnTo>
                  <a:lnTo>
                    <a:pt x="2115" y="478"/>
                  </a:lnTo>
                  <a:lnTo>
                    <a:pt x="2155" y="491"/>
                  </a:lnTo>
                  <a:lnTo>
                    <a:pt x="2193" y="509"/>
                  </a:lnTo>
                  <a:lnTo>
                    <a:pt x="2229" y="528"/>
                  </a:lnTo>
                  <a:lnTo>
                    <a:pt x="2259" y="551"/>
                  </a:lnTo>
                  <a:lnTo>
                    <a:pt x="2288" y="577"/>
                  </a:lnTo>
                  <a:lnTo>
                    <a:pt x="2313" y="607"/>
                  </a:lnTo>
                  <a:lnTo>
                    <a:pt x="2332" y="642"/>
                  </a:lnTo>
                  <a:lnTo>
                    <a:pt x="2346" y="683"/>
                  </a:lnTo>
                  <a:lnTo>
                    <a:pt x="2354" y="728"/>
                  </a:lnTo>
                  <a:lnTo>
                    <a:pt x="2358" y="779"/>
                  </a:lnTo>
                  <a:lnTo>
                    <a:pt x="2354" y="831"/>
                  </a:lnTo>
                  <a:lnTo>
                    <a:pt x="2343" y="877"/>
                  </a:lnTo>
                  <a:lnTo>
                    <a:pt x="2327" y="919"/>
                  </a:lnTo>
                  <a:lnTo>
                    <a:pt x="2304" y="958"/>
                  </a:lnTo>
                  <a:lnTo>
                    <a:pt x="2276" y="992"/>
                  </a:lnTo>
                  <a:lnTo>
                    <a:pt x="2243" y="1021"/>
                  </a:lnTo>
                  <a:lnTo>
                    <a:pt x="2206" y="1046"/>
                  </a:lnTo>
                  <a:lnTo>
                    <a:pt x="2164" y="1067"/>
                  </a:lnTo>
                  <a:lnTo>
                    <a:pt x="2119" y="1083"/>
                  </a:lnTo>
                  <a:lnTo>
                    <a:pt x="2071" y="1096"/>
                  </a:lnTo>
                  <a:lnTo>
                    <a:pt x="2021" y="1106"/>
                  </a:lnTo>
                  <a:lnTo>
                    <a:pt x="1970" y="1111"/>
                  </a:lnTo>
                  <a:lnTo>
                    <a:pt x="1917" y="1114"/>
                  </a:lnTo>
                  <a:lnTo>
                    <a:pt x="1854" y="1111"/>
                  </a:lnTo>
                  <a:lnTo>
                    <a:pt x="1794" y="1104"/>
                  </a:lnTo>
                  <a:lnTo>
                    <a:pt x="1738" y="1093"/>
                  </a:lnTo>
                  <a:lnTo>
                    <a:pt x="1685" y="1077"/>
                  </a:lnTo>
                  <a:lnTo>
                    <a:pt x="1637" y="1056"/>
                  </a:lnTo>
                  <a:lnTo>
                    <a:pt x="1592" y="1029"/>
                  </a:lnTo>
                  <a:lnTo>
                    <a:pt x="1551" y="995"/>
                  </a:lnTo>
                  <a:lnTo>
                    <a:pt x="1516" y="956"/>
                  </a:lnTo>
                  <a:lnTo>
                    <a:pt x="1485" y="910"/>
                  </a:lnTo>
                  <a:lnTo>
                    <a:pt x="1460" y="855"/>
                  </a:lnTo>
                  <a:lnTo>
                    <a:pt x="1624" y="770"/>
                  </a:lnTo>
                  <a:lnTo>
                    <a:pt x="1642" y="805"/>
                  </a:lnTo>
                  <a:lnTo>
                    <a:pt x="1666" y="837"/>
                  </a:lnTo>
                  <a:lnTo>
                    <a:pt x="1693" y="865"/>
                  </a:lnTo>
                  <a:lnTo>
                    <a:pt x="1724" y="887"/>
                  </a:lnTo>
                  <a:lnTo>
                    <a:pt x="1759" y="905"/>
                  </a:lnTo>
                  <a:lnTo>
                    <a:pt x="1796" y="919"/>
                  </a:lnTo>
                  <a:lnTo>
                    <a:pt x="1836" y="929"/>
                  </a:lnTo>
                  <a:lnTo>
                    <a:pt x="1878" y="934"/>
                  </a:lnTo>
                  <a:lnTo>
                    <a:pt x="1920" y="935"/>
                  </a:lnTo>
                  <a:lnTo>
                    <a:pt x="1957" y="935"/>
                  </a:lnTo>
                  <a:lnTo>
                    <a:pt x="1992" y="931"/>
                  </a:lnTo>
                  <a:lnTo>
                    <a:pt x="2026" y="924"/>
                  </a:lnTo>
                  <a:lnTo>
                    <a:pt x="2058" y="913"/>
                  </a:lnTo>
                  <a:lnTo>
                    <a:pt x="2087" y="900"/>
                  </a:lnTo>
                  <a:lnTo>
                    <a:pt x="2111" y="884"/>
                  </a:lnTo>
                  <a:lnTo>
                    <a:pt x="2132" y="863"/>
                  </a:lnTo>
                  <a:lnTo>
                    <a:pt x="2148" y="839"/>
                  </a:lnTo>
                  <a:lnTo>
                    <a:pt x="2158" y="811"/>
                  </a:lnTo>
                  <a:lnTo>
                    <a:pt x="2161" y="779"/>
                  </a:lnTo>
                  <a:lnTo>
                    <a:pt x="2156" y="747"/>
                  </a:lnTo>
                  <a:lnTo>
                    <a:pt x="2147" y="721"/>
                  </a:lnTo>
                  <a:lnTo>
                    <a:pt x="2129" y="697"/>
                  </a:lnTo>
                  <a:lnTo>
                    <a:pt x="2105" y="678"/>
                  </a:lnTo>
                  <a:lnTo>
                    <a:pt x="2076" y="662"/>
                  </a:lnTo>
                  <a:lnTo>
                    <a:pt x="2042" y="649"/>
                  </a:lnTo>
                  <a:lnTo>
                    <a:pt x="2005" y="638"/>
                  </a:lnTo>
                  <a:lnTo>
                    <a:pt x="1963" y="630"/>
                  </a:lnTo>
                  <a:lnTo>
                    <a:pt x="1918" y="625"/>
                  </a:lnTo>
                  <a:lnTo>
                    <a:pt x="1872" y="618"/>
                  </a:lnTo>
                  <a:lnTo>
                    <a:pt x="1828" y="610"/>
                  </a:lnTo>
                  <a:lnTo>
                    <a:pt x="1785" y="602"/>
                  </a:lnTo>
                  <a:lnTo>
                    <a:pt x="1743" y="591"/>
                  </a:lnTo>
                  <a:lnTo>
                    <a:pt x="1703" y="578"/>
                  </a:lnTo>
                  <a:lnTo>
                    <a:pt x="1666" y="562"/>
                  </a:lnTo>
                  <a:lnTo>
                    <a:pt x="1632" y="544"/>
                  </a:lnTo>
                  <a:lnTo>
                    <a:pt x="1600" y="522"/>
                  </a:lnTo>
                  <a:lnTo>
                    <a:pt x="1572" y="496"/>
                  </a:lnTo>
                  <a:lnTo>
                    <a:pt x="1550" y="467"/>
                  </a:lnTo>
                  <a:lnTo>
                    <a:pt x="1531" y="435"/>
                  </a:lnTo>
                  <a:lnTo>
                    <a:pt x="1518" y="396"/>
                  </a:lnTo>
                  <a:lnTo>
                    <a:pt x="1508" y="354"/>
                  </a:lnTo>
                  <a:lnTo>
                    <a:pt x="1505" y="306"/>
                  </a:lnTo>
                  <a:lnTo>
                    <a:pt x="1510" y="258"/>
                  </a:lnTo>
                  <a:lnTo>
                    <a:pt x="1519" y="216"/>
                  </a:lnTo>
                  <a:lnTo>
                    <a:pt x="1537" y="176"/>
                  </a:lnTo>
                  <a:lnTo>
                    <a:pt x="1559" y="142"/>
                  </a:lnTo>
                  <a:lnTo>
                    <a:pt x="1587" y="111"/>
                  </a:lnTo>
                  <a:lnTo>
                    <a:pt x="1619" y="84"/>
                  </a:lnTo>
                  <a:lnTo>
                    <a:pt x="1654" y="62"/>
                  </a:lnTo>
                  <a:lnTo>
                    <a:pt x="1693" y="42"/>
                  </a:lnTo>
                  <a:lnTo>
                    <a:pt x="1735" y="28"/>
                  </a:lnTo>
                  <a:lnTo>
                    <a:pt x="1778" y="15"/>
                  </a:lnTo>
                  <a:lnTo>
                    <a:pt x="1822" y="7"/>
                  </a:lnTo>
                  <a:lnTo>
                    <a:pt x="1867" y="2"/>
                  </a:lnTo>
                  <a:lnTo>
                    <a:pt x="19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42EA04FB-21A9-BE44-9495-AAD4862C7776}"/>
                </a:ext>
              </a:extLst>
            </p:cNvPr>
            <p:cNvSpPr>
              <a:spLocks noEditPoints="1"/>
            </p:cNvSpPr>
            <p:nvPr/>
          </p:nvSpPr>
          <p:spPr bwMode="auto">
            <a:xfrm>
              <a:off x="3916363" y="2605088"/>
              <a:ext cx="6197600" cy="1982788"/>
            </a:xfrm>
            <a:custGeom>
              <a:avLst/>
              <a:gdLst>
                <a:gd name="T0" fmla="*/ 2669 w 7809"/>
                <a:gd name="T1" fmla="*/ 1588 h 2497"/>
                <a:gd name="T2" fmla="*/ 3133 w 7809"/>
                <a:gd name="T3" fmla="*/ 527 h 2497"/>
                <a:gd name="T4" fmla="*/ 6069 w 7809"/>
                <a:gd name="T5" fmla="*/ 1239 h 2497"/>
                <a:gd name="T6" fmla="*/ 6848 w 7809"/>
                <a:gd name="T7" fmla="*/ 1237 h 2497"/>
                <a:gd name="T8" fmla="*/ 6956 w 7809"/>
                <a:gd name="T9" fmla="*/ 1215 h 2497"/>
                <a:gd name="T10" fmla="*/ 7043 w 7809"/>
                <a:gd name="T11" fmla="*/ 1173 h 2497"/>
                <a:gd name="T12" fmla="*/ 7112 w 7809"/>
                <a:gd name="T13" fmla="*/ 1115 h 2497"/>
                <a:gd name="T14" fmla="*/ 7162 w 7809"/>
                <a:gd name="T15" fmla="*/ 1046 h 2497"/>
                <a:gd name="T16" fmla="*/ 7196 w 7809"/>
                <a:gd name="T17" fmla="*/ 967 h 2497"/>
                <a:gd name="T18" fmla="*/ 7212 w 7809"/>
                <a:gd name="T19" fmla="*/ 883 h 2497"/>
                <a:gd name="T20" fmla="*/ 7212 w 7809"/>
                <a:gd name="T21" fmla="*/ 798 h 2497"/>
                <a:gd name="T22" fmla="*/ 7196 w 7809"/>
                <a:gd name="T23" fmla="*/ 714 h 2497"/>
                <a:gd name="T24" fmla="*/ 7162 w 7809"/>
                <a:gd name="T25" fmla="*/ 635 h 2497"/>
                <a:gd name="T26" fmla="*/ 7110 w 7809"/>
                <a:gd name="T27" fmla="*/ 566 h 2497"/>
                <a:gd name="T28" fmla="*/ 7041 w 7809"/>
                <a:gd name="T29" fmla="*/ 508 h 2497"/>
                <a:gd name="T30" fmla="*/ 6954 w 7809"/>
                <a:gd name="T31" fmla="*/ 466 h 2497"/>
                <a:gd name="T32" fmla="*/ 6847 w 7809"/>
                <a:gd name="T33" fmla="*/ 444 h 2497"/>
                <a:gd name="T34" fmla="*/ 6069 w 7809"/>
                <a:gd name="T35" fmla="*/ 442 h 2497"/>
                <a:gd name="T36" fmla="*/ 1791 w 7809"/>
                <a:gd name="T37" fmla="*/ 6 h 2497"/>
                <a:gd name="T38" fmla="*/ 470 w 7809"/>
                <a:gd name="T39" fmla="*/ 460 h 2497"/>
                <a:gd name="T40" fmla="*/ 1720 w 7809"/>
                <a:gd name="T41" fmla="*/ 1139 h 2497"/>
                <a:gd name="T42" fmla="*/ 470 w 7809"/>
                <a:gd name="T43" fmla="*/ 1575 h 2497"/>
                <a:gd name="T44" fmla="*/ 0 w 7809"/>
                <a:gd name="T45" fmla="*/ 2497 h 2497"/>
                <a:gd name="T46" fmla="*/ 4764 w 7809"/>
                <a:gd name="T47" fmla="*/ 3 h 2497"/>
                <a:gd name="T48" fmla="*/ 5231 w 7809"/>
                <a:gd name="T49" fmla="*/ 2497 h 2497"/>
                <a:gd name="T50" fmla="*/ 4764 w 7809"/>
                <a:gd name="T51" fmla="*/ 3 h 2497"/>
                <a:gd name="T52" fmla="*/ 3390 w 7809"/>
                <a:gd name="T53" fmla="*/ 3 h 2497"/>
                <a:gd name="T54" fmla="*/ 3995 w 7809"/>
                <a:gd name="T55" fmla="*/ 2497 h 2497"/>
                <a:gd name="T56" fmla="*/ 2481 w 7809"/>
                <a:gd name="T57" fmla="*/ 2027 h 2497"/>
                <a:gd name="T58" fmla="*/ 1759 w 7809"/>
                <a:gd name="T59" fmla="*/ 2497 h 2497"/>
                <a:gd name="T60" fmla="*/ 5599 w 7809"/>
                <a:gd name="T61" fmla="*/ 0 h 2497"/>
                <a:gd name="T62" fmla="*/ 6785 w 7809"/>
                <a:gd name="T63" fmla="*/ 3 h 2497"/>
                <a:gd name="T64" fmla="*/ 6972 w 7809"/>
                <a:gd name="T65" fmla="*/ 19 h 2497"/>
                <a:gd name="T66" fmla="*/ 7136 w 7809"/>
                <a:gd name="T67" fmla="*/ 59 h 2497"/>
                <a:gd name="T68" fmla="*/ 7279 w 7809"/>
                <a:gd name="T69" fmla="*/ 123 h 2497"/>
                <a:gd name="T70" fmla="*/ 7402 w 7809"/>
                <a:gd name="T71" fmla="*/ 207 h 2497"/>
                <a:gd name="T72" fmla="*/ 7503 w 7809"/>
                <a:gd name="T73" fmla="*/ 309 h 2497"/>
                <a:gd name="T74" fmla="*/ 7582 w 7809"/>
                <a:gd name="T75" fmla="*/ 424 h 2497"/>
                <a:gd name="T76" fmla="*/ 7638 w 7809"/>
                <a:gd name="T77" fmla="*/ 552 h 2497"/>
                <a:gd name="T78" fmla="*/ 7672 w 7809"/>
                <a:gd name="T79" fmla="*/ 688 h 2497"/>
                <a:gd name="T80" fmla="*/ 7683 w 7809"/>
                <a:gd name="T81" fmla="*/ 830 h 2497"/>
                <a:gd name="T82" fmla="*/ 7677 w 7809"/>
                <a:gd name="T83" fmla="*/ 951 h 2497"/>
                <a:gd name="T84" fmla="*/ 7656 w 7809"/>
                <a:gd name="T85" fmla="*/ 1068 h 2497"/>
                <a:gd name="T86" fmla="*/ 7619 w 7809"/>
                <a:gd name="T87" fmla="*/ 1182 h 2497"/>
                <a:gd name="T88" fmla="*/ 7563 w 7809"/>
                <a:gd name="T89" fmla="*/ 1289 h 2497"/>
                <a:gd name="T90" fmla="*/ 7489 w 7809"/>
                <a:gd name="T91" fmla="*/ 1385 h 2497"/>
                <a:gd name="T92" fmla="*/ 7394 w 7809"/>
                <a:gd name="T93" fmla="*/ 1470 h 2497"/>
                <a:gd name="T94" fmla="*/ 7275 w 7809"/>
                <a:gd name="T95" fmla="*/ 1541 h 2497"/>
                <a:gd name="T96" fmla="*/ 7133 w 7809"/>
                <a:gd name="T97" fmla="*/ 1594 h 2497"/>
                <a:gd name="T98" fmla="*/ 7809 w 7809"/>
                <a:gd name="T99" fmla="*/ 2465 h 2497"/>
                <a:gd name="T100" fmla="*/ 7249 w 7809"/>
                <a:gd name="T101" fmla="*/ 2497 h 2497"/>
                <a:gd name="T102" fmla="*/ 6069 w 7809"/>
                <a:gd name="T103" fmla="*/ 1663 h 2497"/>
                <a:gd name="T104" fmla="*/ 5599 w 7809"/>
                <a:gd name="T105" fmla="*/ 2497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9" h="2497">
                  <a:moveTo>
                    <a:pt x="3133" y="527"/>
                  </a:moveTo>
                  <a:lnTo>
                    <a:pt x="2669" y="1588"/>
                  </a:lnTo>
                  <a:lnTo>
                    <a:pt x="3596" y="1588"/>
                  </a:lnTo>
                  <a:lnTo>
                    <a:pt x="3133" y="527"/>
                  </a:lnTo>
                  <a:close/>
                  <a:moveTo>
                    <a:pt x="6069" y="442"/>
                  </a:moveTo>
                  <a:lnTo>
                    <a:pt x="6069" y="1239"/>
                  </a:lnTo>
                  <a:lnTo>
                    <a:pt x="6785" y="1239"/>
                  </a:lnTo>
                  <a:lnTo>
                    <a:pt x="6848" y="1237"/>
                  </a:lnTo>
                  <a:lnTo>
                    <a:pt x="6904" y="1227"/>
                  </a:lnTo>
                  <a:lnTo>
                    <a:pt x="6956" y="1215"/>
                  </a:lnTo>
                  <a:lnTo>
                    <a:pt x="7001" y="1195"/>
                  </a:lnTo>
                  <a:lnTo>
                    <a:pt x="7043" y="1173"/>
                  </a:lnTo>
                  <a:lnTo>
                    <a:pt x="7080" y="1145"/>
                  </a:lnTo>
                  <a:lnTo>
                    <a:pt x="7112" y="1115"/>
                  </a:lnTo>
                  <a:lnTo>
                    <a:pt x="7139" y="1081"/>
                  </a:lnTo>
                  <a:lnTo>
                    <a:pt x="7162" y="1046"/>
                  </a:lnTo>
                  <a:lnTo>
                    <a:pt x="7181" y="1007"/>
                  </a:lnTo>
                  <a:lnTo>
                    <a:pt x="7196" y="967"/>
                  </a:lnTo>
                  <a:lnTo>
                    <a:pt x="7205" y="925"/>
                  </a:lnTo>
                  <a:lnTo>
                    <a:pt x="7212" y="883"/>
                  </a:lnTo>
                  <a:lnTo>
                    <a:pt x="7213" y="840"/>
                  </a:lnTo>
                  <a:lnTo>
                    <a:pt x="7212" y="798"/>
                  </a:lnTo>
                  <a:lnTo>
                    <a:pt x="7205" y="756"/>
                  </a:lnTo>
                  <a:lnTo>
                    <a:pt x="7196" y="714"/>
                  </a:lnTo>
                  <a:lnTo>
                    <a:pt x="7181" y="674"/>
                  </a:lnTo>
                  <a:lnTo>
                    <a:pt x="7162" y="635"/>
                  </a:lnTo>
                  <a:lnTo>
                    <a:pt x="7138" y="600"/>
                  </a:lnTo>
                  <a:lnTo>
                    <a:pt x="7110" y="566"/>
                  </a:lnTo>
                  <a:lnTo>
                    <a:pt x="7078" y="535"/>
                  </a:lnTo>
                  <a:lnTo>
                    <a:pt x="7041" y="508"/>
                  </a:lnTo>
                  <a:lnTo>
                    <a:pt x="6999" y="486"/>
                  </a:lnTo>
                  <a:lnTo>
                    <a:pt x="6954" y="466"/>
                  </a:lnTo>
                  <a:lnTo>
                    <a:pt x="6903" y="453"/>
                  </a:lnTo>
                  <a:lnTo>
                    <a:pt x="6847" y="444"/>
                  </a:lnTo>
                  <a:lnTo>
                    <a:pt x="6785" y="442"/>
                  </a:lnTo>
                  <a:lnTo>
                    <a:pt x="6069" y="442"/>
                  </a:lnTo>
                  <a:close/>
                  <a:moveTo>
                    <a:pt x="0" y="6"/>
                  </a:moveTo>
                  <a:lnTo>
                    <a:pt x="1791" y="6"/>
                  </a:lnTo>
                  <a:lnTo>
                    <a:pt x="1791" y="460"/>
                  </a:lnTo>
                  <a:lnTo>
                    <a:pt x="470" y="460"/>
                  </a:lnTo>
                  <a:lnTo>
                    <a:pt x="470" y="1139"/>
                  </a:lnTo>
                  <a:lnTo>
                    <a:pt x="1720" y="1139"/>
                  </a:lnTo>
                  <a:lnTo>
                    <a:pt x="1720" y="1575"/>
                  </a:lnTo>
                  <a:lnTo>
                    <a:pt x="470" y="1575"/>
                  </a:lnTo>
                  <a:lnTo>
                    <a:pt x="470" y="2497"/>
                  </a:lnTo>
                  <a:lnTo>
                    <a:pt x="0" y="2497"/>
                  </a:lnTo>
                  <a:lnTo>
                    <a:pt x="0" y="6"/>
                  </a:lnTo>
                  <a:close/>
                  <a:moveTo>
                    <a:pt x="4764" y="3"/>
                  </a:moveTo>
                  <a:lnTo>
                    <a:pt x="5231" y="3"/>
                  </a:lnTo>
                  <a:lnTo>
                    <a:pt x="5231" y="2497"/>
                  </a:lnTo>
                  <a:lnTo>
                    <a:pt x="4764" y="2497"/>
                  </a:lnTo>
                  <a:lnTo>
                    <a:pt x="4764" y="3"/>
                  </a:lnTo>
                  <a:close/>
                  <a:moveTo>
                    <a:pt x="2877" y="3"/>
                  </a:moveTo>
                  <a:lnTo>
                    <a:pt x="3390" y="3"/>
                  </a:lnTo>
                  <a:lnTo>
                    <a:pt x="4509" y="2497"/>
                  </a:lnTo>
                  <a:lnTo>
                    <a:pt x="3995" y="2497"/>
                  </a:lnTo>
                  <a:lnTo>
                    <a:pt x="3786" y="2027"/>
                  </a:lnTo>
                  <a:lnTo>
                    <a:pt x="2481" y="2027"/>
                  </a:lnTo>
                  <a:lnTo>
                    <a:pt x="2267" y="2497"/>
                  </a:lnTo>
                  <a:lnTo>
                    <a:pt x="1759" y="2497"/>
                  </a:lnTo>
                  <a:lnTo>
                    <a:pt x="2877" y="3"/>
                  </a:lnTo>
                  <a:close/>
                  <a:moveTo>
                    <a:pt x="5599" y="0"/>
                  </a:moveTo>
                  <a:lnTo>
                    <a:pt x="6193" y="1"/>
                  </a:lnTo>
                  <a:lnTo>
                    <a:pt x="6785" y="3"/>
                  </a:lnTo>
                  <a:lnTo>
                    <a:pt x="6882" y="8"/>
                  </a:lnTo>
                  <a:lnTo>
                    <a:pt x="6972" y="19"/>
                  </a:lnTo>
                  <a:lnTo>
                    <a:pt x="7057" y="35"/>
                  </a:lnTo>
                  <a:lnTo>
                    <a:pt x="7136" y="59"/>
                  </a:lnTo>
                  <a:lnTo>
                    <a:pt x="7210" y="88"/>
                  </a:lnTo>
                  <a:lnTo>
                    <a:pt x="7279" y="123"/>
                  </a:lnTo>
                  <a:lnTo>
                    <a:pt x="7344" y="162"/>
                  </a:lnTo>
                  <a:lnTo>
                    <a:pt x="7402" y="207"/>
                  </a:lnTo>
                  <a:lnTo>
                    <a:pt x="7455" y="255"/>
                  </a:lnTo>
                  <a:lnTo>
                    <a:pt x="7503" y="309"/>
                  </a:lnTo>
                  <a:lnTo>
                    <a:pt x="7545" y="365"/>
                  </a:lnTo>
                  <a:lnTo>
                    <a:pt x="7582" y="424"/>
                  </a:lnTo>
                  <a:lnTo>
                    <a:pt x="7612" y="487"/>
                  </a:lnTo>
                  <a:lnTo>
                    <a:pt x="7638" y="552"/>
                  </a:lnTo>
                  <a:lnTo>
                    <a:pt x="7657" y="619"/>
                  </a:lnTo>
                  <a:lnTo>
                    <a:pt x="7672" y="688"/>
                  </a:lnTo>
                  <a:lnTo>
                    <a:pt x="7682" y="757"/>
                  </a:lnTo>
                  <a:lnTo>
                    <a:pt x="7683" y="830"/>
                  </a:lnTo>
                  <a:lnTo>
                    <a:pt x="7682" y="889"/>
                  </a:lnTo>
                  <a:lnTo>
                    <a:pt x="7677" y="951"/>
                  </a:lnTo>
                  <a:lnTo>
                    <a:pt x="7669" y="1010"/>
                  </a:lnTo>
                  <a:lnTo>
                    <a:pt x="7656" y="1068"/>
                  </a:lnTo>
                  <a:lnTo>
                    <a:pt x="7638" y="1126"/>
                  </a:lnTo>
                  <a:lnTo>
                    <a:pt x="7619" y="1182"/>
                  </a:lnTo>
                  <a:lnTo>
                    <a:pt x="7593" y="1237"/>
                  </a:lnTo>
                  <a:lnTo>
                    <a:pt x="7563" y="1289"/>
                  </a:lnTo>
                  <a:lnTo>
                    <a:pt x="7529" y="1338"/>
                  </a:lnTo>
                  <a:lnTo>
                    <a:pt x="7489" y="1385"/>
                  </a:lnTo>
                  <a:lnTo>
                    <a:pt x="7443" y="1430"/>
                  </a:lnTo>
                  <a:lnTo>
                    <a:pt x="7394" y="1470"/>
                  </a:lnTo>
                  <a:lnTo>
                    <a:pt x="7337" y="1507"/>
                  </a:lnTo>
                  <a:lnTo>
                    <a:pt x="7275" y="1541"/>
                  </a:lnTo>
                  <a:lnTo>
                    <a:pt x="7207" y="1570"/>
                  </a:lnTo>
                  <a:lnTo>
                    <a:pt x="7133" y="1594"/>
                  </a:lnTo>
                  <a:lnTo>
                    <a:pt x="7052" y="1614"/>
                  </a:lnTo>
                  <a:lnTo>
                    <a:pt x="7809" y="2465"/>
                  </a:lnTo>
                  <a:lnTo>
                    <a:pt x="7809" y="2497"/>
                  </a:lnTo>
                  <a:lnTo>
                    <a:pt x="7249" y="2497"/>
                  </a:lnTo>
                  <a:lnTo>
                    <a:pt x="6523" y="1663"/>
                  </a:lnTo>
                  <a:lnTo>
                    <a:pt x="6069" y="1663"/>
                  </a:lnTo>
                  <a:lnTo>
                    <a:pt x="6069" y="2497"/>
                  </a:lnTo>
                  <a:lnTo>
                    <a:pt x="5599" y="2497"/>
                  </a:lnTo>
                  <a:lnTo>
                    <a:pt x="559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31683AC9-73F4-6A4B-B763-222FEC9923BF}"/>
                </a:ext>
              </a:extLst>
            </p:cNvPr>
            <p:cNvSpPr>
              <a:spLocks noEditPoints="1"/>
            </p:cNvSpPr>
            <p:nvPr/>
          </p:nvSpPr>
          <p:spPr bwMode="auto">
            <a:xfrm>
              <a:off x="1849437" y="2632075"/>
              <a:ext cx="1870075" cy="2974975"/>
            </a:xfrm>
            <a:custGeom>
              <a:avLst/>
              <a:gdLst>
                <a:gd name="T0" fmla="*/ 779 w 2356"/>
                <a:gd name="T1" fmla="*/ 926 h 3748"/>
                <a:gd name="T2" fmla="*/ 919 w 2356"/>
                <a:gd name="T3" fmla="*/ 1238 h 3748"/>
                <a:gd name="T4" fmla="*/ 499 w 2356"/>
                <a:gd name="T5" fmla="*/ 1420 h 3748"/>
                <a:gd name="T6" fmla="*/ 475 w 2356"/>
                <a:gd name="T7" fmla="*/ 1421 h 3748"/>
                <a:gd name="T8" fmla="*/ 361 w 2356"/>
                <a:gd name="T9" fmla="*/ 1595 h 3748"/>
                <a:gd name="T10" fmla="*/ 475 w 2356"/>
                <a:gd name="T11" fmla="*/ 1896 h 3748"/>
                <a:gd name="T12" fmla="*/ 295 w 2356"/>
                <a:gd name="T13" fmla="*/ 2052 h 3748"/>
                <a:gd name="T14" fmla="*/ 274 w 2356"/>
                <a:gd name="T15" fmla="*/ 2245 h 3748"/>
                <a:gd name="T16" fmla="*/ 169 w 2356"/>
                <a:gd name="T17" fmla="*/ 2516 h 3748"/>
                <a:gd name="T18" fmla="*/ 428 w 2356"/>
                <a:gd name="T19" fmla="*/ 2265 h 3748"/>
                <a:gd name="T20" fmla="*/ 317 w 2356"/>
                <a:gd name="T21" fmla="*/ 2120 h 3748"/>
                <a:gd name="T22" fmla="*/ 673 w 2356"/>
                <a:gd name="T23" fmla="*/ 2294 h 3748"/>
                <a:gd name="T24" fmla="*/ 547 w 2356"/>
                <a:gd name="T25" fmla="*/ 2590 h 3748"/>
                <a:gd name="T26" fmla="*/ 861 w 2356"/>
                <a:gd name="T27" fmla="*/ 2318 h 3748"/>
                <a:gd name="T28" fmla="*/ 726 w 2356"/>
                <a:gd name="T29" fmla="*/ 2084 h 3748"/>
                <a:gd name="T30" fmla="*/ 699 w 2356"/>
                <a:gd name="T31" fmla="*/ 2083 h 3748"/>
                <a:gd name="T32" fmla="*/ 673 w 2356"/>
                <a:gd name="T33" fmla="*/ 2081 h 3748"/>
                <a:gd name="T34" fmla="*/ 523 w 2356"/>
                <a:gd name="T35" fmla="*/ 1898 h 3748"/>
                <a:gd name="T36" fmla="*/ 647 w 2356"/>
                <a:gd name="T37" fmla="*/ 1585 h 3748"/>
                <a:gd name="T38" fmla="*/ 523 w 2356"/>
                <a:gd name="T39" fmla="*/ 1486 h 3748"/>
                <a:gd name="T40" fmla="*/ 1465 w 2356"/>
                <a:gd name="T41" fmla="*/ 1555 h 3748"/>
                <a:gd name="T42" fmla="*/ 1292 w 2356"/>
                <a:gd name="T43" fmla="*/ 1927 h 3748"/>
                <a:gd name="T44" fmla="*/ 1465 w 2356"/>
                <a:gd name="T45" fmla="*/ 2141 h 3748"/>
                <a:gd name="T46" fmla="*/ 1193 w 2356"/>
                <a:gd name="T47" fmla="*/ 2121 h 3748"/>
                <a:gd name="T48" fmla="*/ 1161 w 2356"/>
                <a:gd name="T49" fmla="*/ 2355 h 3748"/>
                <a:gd name="T50" fmla="*/ 1006 w 2356"/>
                <a:gd name="T51" fmla="*/ 2680 h 3748"/>
                <a:gd name="T52" fmla="*/ 1394 w 2356"/>
                <a:gd name="T53" fmla="*/ 2384 h 3748"/>
                <a:gd name="T54" fmla="*/ 1225 w 2356"/>
                <a:gd name="T55" fmla="*/ 2203 h 3748"/>
                <a:gd name="T56" fmla="*/ 1769 w 2356"/>
                <a:gd name="T57" fmla="*/ 2430 h 3748"/>
                <a:gd name="T58" fmla="*/ 1576 w 2356"/>
                <a:gd name="T59" fmla="*/ 2791 h 3748"/>
                <a:gd name="T60" fmla="*/ 2066 w 2356"/>
                <a:gd name="T61" fmla="*/ 2467 h 3748"/>
                <a:gd name="T62" fmla="*/ 1851 w 2356"/>
                <a:gd name="T63" fmla="*/ 2171 h 3748"/>
                <a:gd name="T64" fmla="*/ 1769 w 2356"/>
                <a:gd name="T65" fmla="*/ 2165 h 3748"/>
                <a:gd name="T66" fmla="*/ 1539 w 2356"/>
                <a:gd name="T67" fmla="*/ 1935 h 3748"/>
                <a:gd name="T68" fmla="*/ 1730 w 2356"/>
                <a:gd name="T69" fmla="*/ 1545 h 3748"/>
                <a:gd name="T70" fmla="*/ 1539 w 2356"/>
                <a:gd name="T71" fmla="*/ 1341 h 3748"/>
                <a:gd name="T72" fmla="*/ 1502 w 2356"/>
                <a:gd name="T73" fmla="*/ 1344 h 3748"/>
                <a:gd name="T74" fmla="*/ 977 w 2356"/>
                <a:gd name="T75" fmla="*/ 1231 h 3748"/>
                <a:gd name="T76" fmla="*/ 1130 w 2356"/>
                <a:gd name="T77" fmla="*/ 863 h 3748"/>
                <a:gd name="T78" fmla="*/ 2356 w 2356"/>
                <a:gd name="T79" fmla="*/ 3748 h 3748"/>
                <a:gd name="T80" fmla="*/ 0 w 2356"/>
                <a:gd name="T81" fmla="*/ 692 h 3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6" h="3748">
                  <a:moveTo>
                    <a:pt x="1130" y="863"/>
                  </a:moveTo>
                  <a:lnTo>
                    <a:pt x="779" y="926"/>
                  </a:lnTo>
                  <a:lnTo>
                    <a:pt x="779" y="1252"/>
                  </a:lnTo>
                  <a:lnTo>
                    <a:pt x="919" y="1238"/>
                  </a:lnTo>
                  <a:lnTo>
                    <a:pt x="919" y="1387"/>
                  </a:lnTo>
                  <a:lnTo>
                    <a:pt x="499" y="1420"/>
                  </a:lnTo>
                  <a:lnTo>
                    <a:pt x="499" y="1420"/>
                  </a:lnTo>
                  <a:lnTo>
                    <a:pt x="475" y="1421"/>
                  </a:lnTo>
                  <a:lnTo>
                    <a:pt x="475" y="1590"/>
                  </a:lnTo>
                  <a:lnTo>
                    <a:pt x="361" y="1595"/>
                  </a:lnTo>
                  <a:lnTo>
                    <a:pt x="361" y="1893"/>
                  </a:lnTo>
                  <a:lnTo>
                    <a:pt x="475" y="1896"/>
                  </a:lnTo>
                  <a:lnTo>
                    <a:pt x="475" y="2067"/>
                  </a:lnTo>
                  <a:lnTo>
                    <a:pt x="295" y="2052"/>
                  </a:lnTo>
                  <a:lnTo>
                    <a:pt x="274" y="2051"/>
                  </a:lnTo>
                  <a:lnTo>
                    <a:pt x="274" y="2245"/>
                  </a:lnTo>
                  <a:lnTo>
                    <a:pt x="169" y="2231"/>
                  </a:lnTo>
                  <a:lnTo>
                    <a:pt x="169" y="2516"/>
                  </a:lnTo>
                  <a:lnTo>
                    <a:pt x="428" y="2565"/>
                  </a:lnTo>
                  <a:lnTo>
                    <a:pt x="428" y="2265"/>
                  </a:lnTo>
                  <a:lnTo>
                    <a:pt x="317" y="2250"/>
                  </a:lnTo>
                  <a:lnTo>
                    <a:pt x="317" y="2120"/>
                  </a:lnTo>
                  <a:lnTo>
                    <a:pt x="673" y="2152"/>
                  </a:lnTo>
                  <a:lnTo>
                    <a:pt x="673" y="2294"/>
                  </a:lnTo>
                  <a:lnTo>
                    <a:pt x="547" y="2279"/>
                  </a:lnTo>
                  <a:lnTo>
                    <a:pt x="547" y="2590"/>
                  </a:lnTo>
                  <a:lnTo>
                    <a:pt x="861" y="2651"/>
                  </a:lnTo>
                  <a:lnTo>
                    <a:pt x="861" y="2318"/>
                  </a:lnTo>
                  <a:lnTo>
                    <a:pt x="726" y="2300"/>
                  </a:lnTo>
                  <a:lnTo>
                    <a:pt x="726" y="2084"/>
                  </a:lnTo>
                  <a:lnTo>
                    <a:pt x="699" y="2083"/>
                  </a:lnTo>
                  <a:lnTo>
                    <a:pt x="699" y="2083"/>
                  </a:lnTo>
                  <a:lnTo>
                    <a:pt x="673" y="2081"/>
                  </a:lnTo>
                  <a:lnTo>
                    <a:pt x="673" y="2081"/>
                  </a:lnTo>
                  <a:lnTo>
                    <a:pt x="523" y="2070"/>
                  </a:lnTo>
                  <a:lnTo>
                    <a:pt x="523" y="1898"/>
                  </a:lnTo>
                  <a:lnTo>
                    <a:pt x="647" y="1902"/>
                  </a:lnTo>
                  <a:lnTo>
                    <a:pt x="647" y="1585"/>
                  </a:lnTo>
                  <a:lnTo>
                    <a:pt x="523" y="1589"/>
                  </a:lnTo>
                  <a:lnTo>
                    <a:pt x="523" y="1486"/>
                  </a:lnTo>
                  <a:lnTo>
                    <a:pt x="1465" y="1429"/>
                  </a:lnTo>
                  <a:lnTo>
                    <a:pt x="1465" y="1555"/>
                  </a:lnTo>
                  <a:lnTo>
                    <a:pt x="1292" y="1561"/>
                  </a:lnTo>
                  <a:lnTo>
                    <a:pt x="1292" y="1927"/>
                  </a:lnTo>
                  <a:lnTo>
                    <a:pt x="1465" y="1931"/>
                  </a:lnTo>
                  <a:lnTo>
                    <a:pt x="1465" y="2141"/>
                  </a:lnTo>
                  <a:lnTo>
                    <a:pt x="1193" y="2121"/>
                  </a:lnTo>
                  <a:lnTo>
                    <a:pt x="1193" y="2121"/>
                  </a:lnTo>
                  <a:lnTo>
                    <a:pt x="1161" y="2118"/>
                  </a:lnTo>
                  <a:lnTo>
                    <a:pt x="1161" y="2355"/>
                  </a:lnTo>
                  <a:lnTo>
                    <a:pt x="1006" y="2335"/>
                  </a:lnTo>
                  <a:lnTo>
                    <a:pt x="1006" y="2680"/>
                  </a:lnTo>
                  <a:lnTo>
                    <a:pt x="1394" y="2755"/>
                  </a:lnTo>
                  <a:lnTo>
                    <a:pt x="1394" y="2384"/>
                  </a:lnTo>
                  <a:lnTo>
                    <a:pt x="1225" y="2363"/>
                  </a:lnTo>
                  <a:lnTo>
                    <a:pt x="1225" y="2203"/>
                  </a:lnTo>
                  <a:lnTo>
                    <a:pt x="1769" y="2253"/>
                  </a:lnTo>
                  <a:lnTo>
                    <a:pt x="1769" y="2430"/>
                  </a:lnTo>
                  <a:lnTo>
                    <a:pt x="1576" y="2406"/>
                  </a:lnTo>
                  <a:lnTo>
                    <a:pt x="1576" y="2791"/>
                  </a:lnTo>
                  <a:lnTo>
                    <a:pt x="2066" y="2887"/>
                  </a:lnTo>
                  <a:lnTo>
                    <a:pt x="2066" y="2467"/>
                  </a:lnTo>
                  <a:lnTo>
                    <a:pt x="1851" y="2440"/>
                  </a:lnTo>
                  <a:lnTo>
                    <a:pt x="1851" y="2171"/>
                  </a:lnTo>
                  <a:lnTo>
                    <a:pt x="1769" y="2165"/>
                  </a:lnTo>
                  <a:lnTo>
                    <a:pt x="1769" y="2165"/>
                  </a:lnTo>
                  <a:lnTo>
                    <a:pt x="1539" y="2147"/>
                  </a:lnTo>
                  <a:lnTo>
                    <a:pt x="1539" y="1935"/>
                  </a:lnTo>
                  <a:lnTo>
                    <a:pt x="1730" y="1941"/>
                  </a:lnTo>
                  <a:lnTo>
                    <a:pt x="1730" y="1545"/>
                  </a:lnTo>
                  <a:lnTo>
                    <a:pt x="1539" y="1553"/>
                  </a:lnTo>
                  <a:lnTo>
                    <a:pt x="1539" y="1341"/>
                  </a:lnTo>
                  <a:lnTo>
                    <a:pt x="1502" y="1344"/>
                  </a:lnTo>
                  <a:lnTo>
                    <a:pt x="1502" y="1344"/>
                  </a:lnTo>
                  <a:lnTo>
                    <a:pt x="977" y="1383"/>
                  </a:lnTo>
                  <a:lnTo>
                    <a:pt x="977" y="1231"/>
                  </a:lnTo>
                  <a:lnTo>
                    <a:pt x="1130" y="1215"/>
                  </a:lnTo>
                  <a:lnTo>
                    <a:pt x="1130" y="863"/>
                  </a:lnTo>
                  <a:close/>
                  <a:moveTo>
                    <a:pt x="2356" y="0"/>
                  </a:moveTo>
                  <a:lnTo>
                    <a:pt x="2356" y="3748"/>
                  </a:lnTo>
                  <a:lnTo>
                    <a:pt x="0" y="3056"/>
                  </a:lnTo>
                  <a:lnTo>
                    <a:pt x="0" y="692"/>
                  </a:lnTo>
                  <a:lnTo>
                    <a:pt x="23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180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3C977D8-ADB1-0F4F-B8F0-11CFBA4571F7}"/>
              </a:ext>
            </a:extLst>
          </p:cNvPr>
          <p:cNvSpPr>
            <a:spLocks noGrp="1"/>
          </p:cNvSpPr>
          <p:nvPr>
            <p:ph type="ftr" sz="quarter" idx="3"/>
          </p:nvPr>
        </p:nvSpPr>
        <p:spPr>
          <a:xfrm>
            <a:off x="244641" y="6373861"/>
            <a:ext cx="4114800" cy="365125"/>
          </a:xfrm>
          <a:prstGeom prst="rect">
            <a:avLst/>
          </a:prstGeom>
        </p:spPr>
        <p:txBody>
          <a:bodyPr vert="horz" lIns="91440" tIns="45720" rIns="91440" bIns="45720" rtlCol="0" anchor="ctr"/>
          <a:lstStyle>
            <a:lvl1pPr algn="ctr">
              <a:defRPr sz="1200">
                <a:solidFill>
                  <a:schemeClr val="bg1"/>
                </a:solidFill>
              </a:defRPr>
            </a:lvl1pPr>
          </a:lstStyle>
          <a:p>
            <a:pPr algn="l"/>
            <a:r>
              <a:rPr lang="en-US" b="1"/>
              <a:t>Copyright 2019 FAIR Institute, Inc.</a:t>
            </a:r>
            <a:endParaRPr lang="en-US" dirty="0"/>
          </a:p>
        </p:txBody>
      </p:sp>
      <p:grpSp>
        <p:nvGrpSpPr>
          <p:cNvPr id="3" name="Group 2">
            <a:extLst>
              <a:ext uri="{FF2B5EF4-FFF2-40B4-BE49-F238E27FC236}">
                <a16:creationId xmlns:a16="http://schemas.microsoft.com/office/drawing/2014/main" id="{7ACF23C6-DC8E-1B4A-B4AB-D76F7534BA9D}"/>
              </a:ext>
            </a:extLst>
          </p:cNvPr>
          <p:cNvGrpSpPr/>
          <p:nvPr userDrawn="1"/>
        </p:nvGrpSpPr>
        <p:grpSpPr>
          <a:xfrm>
            <a:off x="10984832" y="6320757"/>
            <a:ext cx="962527" cy="359255"/>
            <a:chOff x="1849437" y="2605088"/>
            <a:chExt cx="8272463" cy="3022600"/>
          </a:xfrm>
        </p:grpSpPr>
        <p:sp>
          <p:nvSpPr>
            <p:cNvPr id="4" name="Freeform 6">
              <a:extLst>
                <a:ext uri="{FF2B5EF4-FFF2-40B4-BE49-F238E27FC236}">
                  <a16:creationId xmlns:a16="http://schemas.microsoft.com/office/drawing/2014/main" id="{56B0285B-669C-1247-B7DA-8695A05BC5D6}"/>
                </a:ext>
              </a:extLst>
            </p:cNvPr>
            <p:cNvSpPr>
              <a:spLocks noEditPoints="1"/>
            </p:cNvSpPr>
            <p:nvPr/>
          </p:nvSpPr>
          <p:spPr bwMode="auto">
            <a:xfrm>
              <a:off x="3914775" y="4743450"/>
              <a:ext cx="6207125" cy="884238"/>
            </a:xfrm>
            <a:custGeom>
              <a:avLst/>
              <a:gdLst>
                <a:gd name="T0" fmla="*/ 5141 w 7820"/>
                <a:gd name="T1" fmla="*/ 742 h 1114"/>
                <a:gd name="T2" fmla="*/ 5268 w 7820"/>
                <a:gd name="T3" fmla="*/ 902 h 1114"/>
                <a:gd name="T4" fmla="*/ 5489 w 7820"/>
                <a:gd name="T5" fmla="*/ 916 h 1114"/>
                <a:gd name="T6" fmla="*/ 5632 w 7820"/>
                <a:gd name="T7" fmla="*/ 781 h 1114"/>
                <a:gd name="T8" fmla="*/ 5852 w 7820"/>
                <a:gd name="T9" fmla="*/ 37 h 1114"/>
                <a:gd name="T10" fmla="*/ 5803 w 7820"/>
                <a:gd name="T11" fmla="*/ 882 h 1114"/>
                <a:gd name="T12" fmla="*/ 5618 w 7820"/>
                <a:gd name="T13" fmla="*/ 1064 h 1114"/>
                <a:gd name="T14" fmla="*/ 5344 w 7820"/>
                <a:gd name="T15" fmla="*/ 1106 h 1114"/>
                <a:gd name="T16" fmla="*/ 5109 w 7820"/>
                <a:gd name="T17" fmla="*/ 1024 h 1114"/>
                <a:gd name="T18" fmla="*/ 4959 w 7820"/>
                <a:gd name="T19" fmla="*/ 820 h 1114"/>
                <a:gd name="T20" fmla="*/ 7035 w 7820"/>
                <a:gd name="T21" fmla="*/ 36 h 1114"/>
                <a:gd name="T22" fmla="*/ 7799 w 7820"/>
                <a:gd name="T23" fmla="*/ 470 h 1114"/>
                <a:gd name="T24" fmla="*/ 7820 w 7820"/>
                <a:gd name="T25" fmla="*/ 1087 h 1114"/>
                <a:gd name="T26" fmla="*/ 6371 w 7820"/>
                <a:gd name="T27" fmla="*/ 36 h 1114"/>
                <a:gd name="T28" fmla="*/ 6554 w 7820"/>
                <a:gd name="T29" fmla="*/ 216 h 1114"/>
                <a:gd name="T30" fmla="*/ 6023 w 7820"/>
                <a:gd name="T31" fmla="*/ 36 h 1114"/>
                <a:gd name="T32" fmla="*/ 4570 w 7820"/>
                <a:gd name="T33" fmla="*/ 36 h 1114"/>
                <a:gd name="T34" fmla="*/ 4216 w 7820"/>
                <a:gd name="T35" fmla="*/ 1087 h 1114"/>
                <a:gd name="T36" fmla="*/ 3696 w 7820"/>
                <a:gd name="T37" fmla="*/ 36 h 1114"/>
                <a:gd name="T38" fmla="*/ 2660 w 7820"/>
                <a:gd name="T39" fmla="*/ 36 h 1114"/>
                <a:gd name="T40" fmla="*/ 3347 w 7820"/>
                <a:gd name="T41" fmla="*/ 216 h 1114"/>
                <a:gd name="T42" fmla="*/ 2483 w 7820"/>
                <a:gd name="T43" fmla="*/ 216 h 1114"/>
                <a:gd name="T44" fmla="*/ 0 w 7820"/>
                <a:gd name="T45" fmla="*/ 1087 h 1114"/>
                <a:gd name="T46" fmla="*/ 1160 w 7820"/>
                <a:gd name="T47" fmla="*/ 1087 h 1114"/>
                <a:gd name="T48" fmla="*/ 411 w 7820"/>
                <a:gd name="T49" fmla="*/ 36 h 1114"/>
                <a:gd name="T50" fmla="*/ 1962 w 7820"/>
                <a:gd name="T51" fmla="*/ 2 h 1114"/>
                <a:gd name="T52" fmla="*/ 2192 w 7820"/>
                <a:gd name="T53" fmla="*/ 65 h 1114"/>
                <a:gd name="T54" fmla="*/ 2168 w 7820"/>
                <a:gd name="T55" fmla="*/ 290 h 1114"/>
                <a:gd name="T56" fmla="*/ 1973 w 7820"/>
                <a:gd name="T57" fmla="*/ 177 h 1114"/>
                <a:gd name="T58" fmla="*/ 1767 w 7820"/>
                <a:gd name="T59" fmla="*/ 205 h 1114"/>
                <a:gd name="T60" fmla="*/ 1701 w 7820"/>
                <a:gd name="T61" fmla="*/ 313 h 1114"/>
                <a:gd name="T62" fmla="*/ 1770 w 7820"/>
                <a:gd name="T63" fmla="*/ 408 h 1114"/>
                <a:gd name="T64" fmla="*/ 1934 w 7820"/>
                <a:gd name="T65" fmla="*/ 445 h 1114"/>
                <a:gd name="T66" fmla="*/ 2155 w 7820"/>
                <a:gd name="T67" fmla="*/ 491 h 1114"/>
                <a:gd name="T68" fmla="*/ 2313 w 7820"/>
                <a:gd name="T69" fmla="*/ 607 h 1114"/>
                <a:gd name="T70" fmla="*/ 2354 w 7820"/>
                <a:gd name="T71" fmla="*/ 831 h 1114"/>
                <a:gd name="T72" fmla="*/ 2243 w 7820"/>
                <a:gd name="T73" fmla="*/ 1021 h 1114"/>
                <a:gd name="T74" fmla="*/ 2021 w 7820"/>
                <a:gd name="T75" fmla="*/ 1106 h 1114"/>
                <a:gd name="T76" fmla="*/ 1738 w 7820"/>
                <a:gd name="T77" fmla="*/ 1093 h 1114"/>
                <a:gd name="T78" fmla="*/ 1516 w 7820"/>
                <a:gd name="T79" fmla="*/ 956 h 1114"/>
                <a:gd name="T80" fmla="*/ 1666 w 7820"/>
                <a:gd name="T81" fmla="*/ 837 h 1114"/>
                <a:gd name="T82" fmla="*/ 1836 w 7820"/>
                <a:gd name="T83" fmla="*/ 929 h 1114"/>
                <a:gd name="T84" fmla="*/ 2026 w 7820"/>
                <a:gd name="T85" fmla="*/ 924 h 1114"/>
                <a:gd name="T86" fmla="*/ 2148 w 7820"/>
                <a:gd name="T87" fmla="*/ 839 h 1114"/>
                <a:gd name="T88" fmla="*/ 2129 w 7820"/>
                <a:gd name="T89" fmla="*/ 697 h 1114"/>
                <a:gd name="T90" fmla="*/ 1963 w 7820"/>
                <a:gd name="T91" fmla="*/ 630 h 1114"/>
                <a:gd name="T92" fmla="*/ 1743 w 7820"/>
                <a:gd name="T93" fmla="*/ 591 h 1114"/>
                <a:gd name="T94" fmla="*/ 1572 w 7820"/>
                <a:gd name="T95" fmla="*/ 496 h 1114"/>
                <a:gd name="T96" fmla="*/ 1505 w 7820"/>
                <a:gd name="T97" fmla="*/ 306 h 1114"/>
                <a:gd name="T98" fmla="*/ 1587 w 7820"/>
                <a:gd name="T99" fmla="*/ 111 h 1114"/>
                <a:gd name="T100" fmla="*/ 1778 w 7820"/>
                <a:gd name="T101" fmla="*/ 15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20" h="1114">
                  <a:moveTo>
                    <a:pt x="4932" y="37"/>
                  </a:moveTo>
                  <a:lnTo>
                    <a:pt x="5128" y="37"/>
                  </a:lnTo>
                  <a:lnTo>
                    <a:pt x="5128" y="639"/>
                  </a:lnTo>
                  <a:lnTo>
                    <a:pt x="5132" y="692"/>
                  </a:lnTo>
                  <a:lnTo>
                    <a:pt x="5141" y="742"/>
                  </a:lnTo>
                  <a:lnTo>
                    <a:pt x="5156" y="786"/>
                  </a:lnTo>
                  <a:lnTo>
                    <a:pt x="5177" y="823"/>
                  </a:lnTo>
                  <a:lnTo>
                    <a:pt x="5202" y="855"/>
                  </a:lnTo>
                  <a:lnTo>
                    <a:pt x="5233" y="881"/>
                  </a:lnTo>
                  <a:lnTo>
                    <a:pt x="5268" y="902"/>
                  </a:lnTo>
                  <a:lnTo>
                    <a:pt x="5309" y="916"/>
                  </a:lnTo>
                  <a:lnTo>
                    <a:pt x="5352" y="926"/>
                  </a:lnTo>
                  <a:lnTo>
                    <a:pt x="5399" y="929"/>
                  </a:lnTo>
                  <a:lnTo>
                    <a:pt x="5447" y="926"/>
                  </a:lnTo>
                  <a:lnTo>
                    <a:pt x="5489" y="916"/>
                  </a:lnTo>
                  <a:lnTo>
                    <a:pt x="5527" y="900"/>
                  </a:lnTo>
                  <a:lnTo>
                    <a:pt x="5560" y="879"/>
                  </a:lnTo>
                  <a:lnTo>
                    <a:pt x="5589" y="852"/>
                  </a:lnTo>
                  <a:lnTo>
                    <a:pt x="5613" y="820"/>
                  </a:lnTo>
                  <a:lnTo>
                    <a:pt x="5632" y="781"/>
                  </a:lnTo>
                  <a:lnTo>
                    <a:pt x="5645" y="739"/>
                  </a:lnTo>
                  <a:lnTo>
                    <a:pt x="5653" y="691"/>
                  </a:lnTo>
                  <a:lnTo>
                    <a:pt x="5656" y="639"/>
                  </a:lnTo>
                  <a:lnTo>
                    <a:pt x="5656" y="37"/>
                  </a:lnTo>
                  <a:lnTo>
                    <a:pt x="5852" y="37"/>
                  </a:lnTo>
                  <a:lnTo>
                    <a:pt x="5852" y="639"/>
                  </a:lnTo>
                  <a:lnTo>
                    <a:pt x="5849" y="708"/>
                  </a:lnTo>
                  <a:lnTo>
                    <a:pt x="5840" y="771"/>
                  </a:lnTo>
                  <a:lnTo>
                    <a:pt x="5824" y="829"/>
                  </a:lnTo>
                  <a:lnTo>
                    <a:pt x="5803" y="882"/>
                  </a:lnTo>
                  <a:lnTo>
                    <a:pt x="5775" y="931"/>
                  </a:lnTo>
                  <a:lnTo>
                    <a:pt x="5741" y="971"/>
                  </a:lnTo>
                  <a:lnTo>
                    <a:pt x="5704" y="1008"/>
                  </a:lnTo>
                  <a:lnTo>
                    <a:pt x="5663" y="1038"/>
                  </a:lnTo>
                  <a:lnTo>
                    <a:pt x="5618" y="1064"/>
                  </a:lnTo>
                  <a:lnTo>
                    <a:pt x="5568" y="1083"/>
                  </a:lnTo>
                  <a:lnTo>
                    <a:pt x="5515" y="1098"/>
                  </a:lnTo>
                  <a:lnTo>
                    <a:pt x="5458" y="1106"/>
                  </a:lnTo>
                  <a:lnTo>
                    <a:pt x="5399" y="1109"/>
                  </a:lnTo>
                  <a:lnTo>
                    <a:pt x="5344" y="1106"/>
                  </a:lnTo>
                  <a:lnTo>
                    <a:pt x="5293" y="1100"/>
                  </a:lnTo>
                  <a:lnTo>
                    <a:pt x="5243" y="1088"/>
                  </a:lnTo>
                  <a:lnTo>
                    <a:pt x="5196" y="1071"/>
                  </a:lnTo>
                  <a:lnTo>
                    <a:pt x="5151" y="1050"/>
                  </a:lnTo>
                  <a:lnTo>
                    <a:pt x="5109" y="1024"/>
                  </a:lnTo>
                  <a:lnTo>
                    <a:pt x="5070" y="993"/>
                  </a:lnTo>
                  <a:lnTo>
                    <a:pt x="5035" y="956"/>
                  </a:lnTo>
                  <a:lnTo>
                    <a:pt x="5006" y="916"/>
                  </a:lnTo>
                  <a:lnTo>
                    <a:pt x="4980" y="871"/>
                  </a:lnTo>
                  <a:lnTo>
                    <a:pt x="4959" y="820"/>
                  </a:lnTo>
                  <a:lnTo>
                    <a:pt x="4943" y="765"/>
                  </a:lnTo>
                  <a:lnTo>
                    <a:pt x="4935" y="705"/>
                  </a:lnTo>
                  <a:lnTo>
                    <a:pt x="4932" y="639"/>
                  </a:lnTo>
                  <a:lnTo>
                    <a:pt x="4932" y="37"/>
                  </a:lnTo>
                  <a:close/>
                  <a:moveTo>
                    <a:pt x="7035" y="36"/>
                  </a:moveTo>
                  <a:lnTo>
                    <a:pt x="7820" y="36"/>
                  </a:lnTo>
                  <a:lnTo>
                    <a:pt x="7820" y="227"/>
                  </a:lnTo>
                  <a:lnTo>
                    <a:pt x="7231" y="227"/>
                  </a:lnTo>
                  <a:lnTo>
                    <a:pt x="7231" y="470"/>
                  </a:lnTo>
                  <a:lnTo>
                    <a:pt x="7799" y="470"/>
                  </a:lnTo>
                  <a:lnTo>
                    <a:pt x="7799" y="654"/>
                  </a:lnTo>
                  <a:lnTo>
                    <a:pt x="7231" y="654"/>
                  </a:lnTo>
                  <a:lnTo>
                    <a:pt x="7231" y="892"/>
                  </a:lnTo>
                  <a:lnTo>
                    <a:pt x="7820" y="892"/>
                  </a:lnTo>
                  <a:lnTo>
                    <a:pt x="7820" y="1087"/>
                  </a:lnTo>
                  <a:lnTo>
                    <a:pt x="7035" y="1087"/>
                  </a:lnTo>
                  <a:lnTo>
                    <a:pt x="7035" y="36"/>
                  </a:lnTo>
                  <a:close/>
                  <a:moveTo>
                    <a:pt x="6023" y="36"/>
                  </a:moveTo>
                  <a:lnTo>
                    <a:pt x="6200" y="36"/>
                  </a:lnTo>
                  <a:lnTo>
                    <a:pt x="6371" y="36"/>
                  </a:lnTo>
                  <a:lnTo>
                    <a:pt x="6538" y="36"/>
                  </a:lnTo>
                  <a:lnTo>
                    <a:pt x="6709" y="36"/>
                  </a:lnTo>
                  <a:lnTo>
                    <a:pt x="6887" y="36"/>
                  </a:lnTo>
                  <a:lnTo>
                    <a:pt x="6887" y="216"/>
                  </a:lnTo>
                  <a:lnTo>
                    <a:pt x="6554" y="216"/>
                  </a:lnTo>
                  <a:lnTo>
                    <a:pt x="6554" y="1087"/>
                  </a:lnTo>
                  <a:lnTo>
                    <a:pt x="6356" y="1087"/>
                  </a:lnTo>
                  <a:lnTo>
                    <a:pt x="6356" y="216"/>
                  </a:lnTo>
                  <a:lnTo>
                    <a:pt x="6023" y="216"/>
                  </a:lnTo>
                  <a:lnTo>
                    <a:pt x="6023" y="36"/>
                  </a:lnTo>
                  <a:close/>
                  <a:moveTo>
                    <a:pt x="3883" y="36"/>
                  </a:moveTo>
                  <a:lnTo>
                    <a:pt x="4060" y="36"/>
                  </a:lnTo>
                  <a:lnTo>
                    <a:pt x="4231" y="36"/>
                  </a:lnTo>
                  <a:lnTo>
                    <a:pt x="4399" y="36"/>
                  </a:lnTo>
                  <a:lnTo>
                    <a:pt x="4570" y="36"/>
                  </a:lnTo>
                  <a:lnTo>
                    <a:pt x="4747" y="36"/>
                  </a:lnTo>
                  <a:lnTo>
                    <a:pt x="4747" y="216"/>
                  </a:lnTo>
                  <a:lnTo>
                    <a:pt x="4414" y="216"/>
                  </a:lnTo>
                  <a:lnTo>
                    <a:pt x="4414" y="1087"/>
                  </a:lnTo>
                  <a:lnTo>
                    <a:pt x="4216" y="1087"/>
                  </a:lnTo>
                  <a:lnTo>
                    <a:pt x="4216" y="216"/>
                  </a:lnTo>
                  <a:lnTo>
                    <a:pt x="3883" y="216"/>
                  </a:lnTo>
                  <a:lnTo>
                    <a:pt x="3883" y="36"/>
                  </a:lnTo>
                  <a:close/>
                  <a:moveTo>
                    <a:pt x="3500" y="36"/>
                  </a:moveTo>
                  <a:lnTo>
                    <a:pt x="3696" y="36"/>
                  </a:lnTo>
                  <a:lnTo>
                    <a:pt x="3696" y="1087"/>
                  </a:lnTo>
                  <a:lnTo>
                    <a:pt x="3500" y="1087"/>
                  </a:lnTo>
                  <a:lnTo>
                    <a:pt x="3500" y="36"/>
                  </a:lnTo>
                  <a:close/>
                  <a:moveTo>
                    <a:pt x="2483" y="36"/>
                  </a:moveTo>
                  <a:lnTo>
                    <a:pt x="2660" y="36"/>
                  </a:lnTo>
                  <a:lnTo>
                    <a:pt x="2831" y="36"/>
                  </a:lnTo>
                  <a:lnTo>
                    <a:pt x="2998" y="36"/>
                  </a:lnTo>
                  <a:lnTo>
                    <a:pt x="3169" y="36"/>
                  </a:lnTo>
                  <a:lnTo>
                    <a:pt x="3347" y="36"/>
                  </a:lnTo>
                  <a:lnTo>
                    <a:pt x="3347" y="216"/>
                  </a:lnTo>
                  <a:lnTo>
                    <a:pt x="3014" y="216"/>
                  </a:lnTo>
                  <a:lnTo>
                    <a:pt x="3014" y="1087"/>
                  </a:lnTo>
                  <a:lnTo>
                    <a:pt x="2816" y="1087"/>
                  </a:lnTo>
                  <a:lnTo>
                    <a:pt x="2816" y="216"/>
                  </a:lnTo>
                  <a:lnTo>
                    <a:pt x="2483" y="216"/>
                  </a:lnTo>
                  <a:lnTo>
                    <a:pt x="2483" y="36"/>
                  </a:lnTo>
                  <a:close/>
                  <a:moveTo>
                    <a:pt x="0" y="36"/>
                  </a:moveTo>
                  <a:lnTo>
                    <a:pt x="197" y="36"/>
                  </a:lnTo>
                  <a:lnTo>
                    <a:pt x="197" y="1087"/>
                  </a:lnTo>
                  <a:lnTo>
                    <a:pt x="0" y="1087"/>
                  </a:lnTo>
                  <a:lnTo>
                    <a:pt x="0" y="36"/>
                  </a:lnTo>
                  <a:close/>
                  <a:moveTo>
                    <a:pt x="1086" y="34"/>
                  </a:moveTo>
                  <a:lnTo>
                    <a:pt x="1284" y="34"/>
                  </a:lnTo>
                  <a:lnTo>
                    <a:pt x="1284" y="1087"/>
                  </a:lnTo>
                  <a:lnTo>
                    <a:pt x="1160" y="1087"/>
                  </a:lnTo>
                  <a:lnTo>
                    <a:pt x="1160" y="1088"/>
                  </a:lnTo>
                  <a:lnTo>
                    <a:pt x="609" y="379"/>
                  </a:lnTo>
                  <a:lnTo>
                    <a:pt x="609" y="1087"/>
                  </a:lnTo>
                  <a:lnTo>
                    <a:pt x="411" y="1087"/>
                  </a:lnTo>
                  <a:lnTo>
                    <a:pt x="411" y="36"/>
                  </a:lnTo>
                  <a:lnTo>
                    <a:pt x="571" y="36"/>
                  </a:lnTo>
                  <a:lnTo>
                    <a:pt x="1086" y="688"/>
                  </a:lnTo>
                  <a:lnTo>
                    <a:pt x="1086" y="34"/>
                  </a:lnTo>
                  <a:close/>
                  <a:moveTo>
                    <a:pt x="1912" y="0"/>
                  </a:moveTo>
                  <a:lnTo>
                    <a:pt x="1962" y="2"/>
                  </a:lnTo>
                  <a:lnTo>
                    <a:pt x="2010" y="7"/>
                  </a:lnTo>
                  <a:lnTo>
                    <a:pt x="2058" y="15"/>
                  </a:lnTo>
                  <a:lnTo>
                    <a:pt x="2105" y="26"/>
                  </a:lnTo>
                  <a:lnTo>
                    <a:pt x="2150" y="44"/>
                  </a:lnTo>
                  <a:lnTo>
                    <a:pt x="2192" y="65"/>
                  </a:lnTo>
                  <a:lnTo>
                    <a:pt x="2230" y="92"/>
                  </a:lnTo>
                  <a:lnTo>
                    <a:pt x="2267" y="124"/>
                  </a:lnTo>
                  <a:lnTo>
                    <a:pt x="2298" y="163"/>
                  </a:lnTo>
                  <a:lnTo>
                    <a:pt x="2324" y="208"/>
                  </a:lnTo>
                  <a:lnTo>
                    <a:pt x="2168" y="290"/>
                  </a:lnTo>
                  <a:lnTo>
                    <a:pt x="2144" y="259"/>
                  </a:lnTo>
                  <a:lnTo>
                    <a:pt x="2111" y="232"/>
                  </a:lnTo>
                  <a:lnTo>
                    <a:pt x="2071" y="208"/>
                  </a:lnTo>
                  <a:lnTo>
                    <a:pt x="2024" y="190"/>
                  </a:lnTo>
                  <a:lnTo>
                    <a:pt x="1973" y="177"/>
                  </a:lnTo>
                  <a:lnTo>
                    <a:pt x="1918" y="173"/>
                  </a:lnTo>
                  <a:lnTo>
                    <a:pt x="1872" y="174"/>
                  </a:lnTo>
                  <a:lnTo>
                    <a:pt x="1831" y="181"/>
                  </a:lnTo>
                  <a:lnTo>
                    <a:pt x="1796" y="192"/>
                  </a:lnTo>
                  <a:lnTo>
                    <a:pt x="1767" y="205"/>
                  </a:lnTo>
                  <a:lnTo>
                    <a:pt x="1743" y="222"/>
                  </a:lnTo>
                  <a:lnTo>
                    <a:pt x="1724" y="242"/>
                  </a:lnTo>
                  <a:lnTo>
                    <a:pt x="1711" y="263"/>
                  </a:lnTo>
                  <a:lnTo>
                    <a:pt x="1703" y="287"/>
                  </a:lnTo>
                  <a:lnTo>
                    <a:pt x="1701" y="313"/>
                  </a:lnTo>
                  <a:lnTo>
                    <a:pt x="1704" y="338"/>
                  </a:lnTo>
                  <a:lnTo>
                    <a:pt x="1712" y="359"/>
                  </a:lnTo>
                  <a:lnTo>
                    <a:pt x="1727" y="379"/>
                  </a:lnTo>
                  <a:lnTo>
                    <a:pt x="1746" y="393"/>
                  </a:lnTo>
                  <a:lnTo>
                    <a:pt x="1770" y="408"/>
                  </a:lnTo>
                  <a:lnTo>
                    <a:pt x="1798" y="417"/>
                  </a:lnTo>
                  <a:lnTo>
                    <a:pt x="1828" y="427"/>
                  </a:lnTo>
                  <a:lnTo>
                    <a:pt x="1862" y="433"/>
                  </a:lnTo>
                  <a:lnTo>
                    <a:pt x="1897" y="440"/>
                  </a:lnTo>
                  <a:lnTo>
                    <a:pt x="1934" y="445"/>
                  </a:lnTo>
                  <a:lnTo>
                    <a:pt x="1981" y="451"/>
                  </a:lnTo>
                  <a:lnTo>
                    <a:pt x="2026" y="457"/>
                  </a:lnTo>
                  <a:lnTo>
                    <a:pt x="2071" y="467"/>
                  </a:lnTo>
                  <a:lnTo>
                    <a:pt x="2115" y="478"/>
                  </a:lnTo>
                  <a:lnTo>
                    <a:pt x="2155" y="491"/>
                  </a:lnTo>
                  <a:lnTo>
                    <a:pt x="2193" y="509"/>
                  </a:lnTo>
                  <a:lnTo>
                    <a:pt x="2229" y="528"/>
                  </a:lnTo>
                  <a:lnTo>
                    <a:pt x="2259" y="551"/>
                  </a:lnTo>
                  <a:lnTo>
                    <a:pt x="2288" y="577"/>
                  </a:lnTo>
                  <a:lnTo>
                    <a:pt x="2313" y="607"/>
                  </a:lnTo>
                  <a:lnTo>
                    <a:pt x="2332" y="642"/>
                  </a:lnTo>
                  <a:lnTo>
                    <a:pt x="2346" y="683"/>
                  </a:lnTo>
                  <a:lnTo>
                    <a:pt x="2354" y="728"/>
                  </a:lnTo>
                  <a:lnTo>
                    <a:pt x="2358" y="779"/>
                  </a:lnTo>
                  <a:lnTo>
                    <a:pt x="2354" y="831"/>
                  </a:lnTo>
                  <a:lnTo>
                    <a:pt x="2343" y="877"/>
                  </a:lnTo>
                  <a:lnTo>
                    <a:pt x="2327" y="919"/>
                  </a:lnTo>
                  <a:lnTo>
                    <a:pt x="2304" y="958"/>
                  </a:lnTo>
                  <a:lnTo>
                    <a:pt x="2276" y="992"/>
                  </a:lnTo>
                  <a:lnTo>
                    <a:pt x="2243" y="1021"/>
                  </a:lnTo>
                  <a:lnTo>
                    <a:pt x="2206" y="1046"/>
                  </a:lnTo>
                  <a:lnTo>
                    <a:pt x="2164" y="1067"/>
                  </a:lnTo>
                  <a:lnTo>
                    <a:pt x="2119" y="1083"/>
                  </a:lnTo>
                  <a:lnTo>
                    <a:pt x="2071" y="1096"/>
                  </a:lnTo>
                  <a:lnTo>
                    <a:pt x="2021" y="1106"/>
                  </a:lnTo>
                  <a:lnTo>
                    <a:pt x="1970" y="1111"/>
                  </a:lnTo>
                  <a:lnTo>
                    <a:pt x="1917" y="1114"/>
                  </a:lnTo>
                  <a:lnTo>
                    <a:pt x="1854" y="1111"/>
                  </a:lnTo>
                  <a:lnTo>
                    <a:pt x="1794" y="1104"/>
                  </a:lnTo>
                  <a:lnTo>
                    <a:pt x="1738" y="1093"/>
                  </a:lnTo>
                  <a:lnTo>
                    <a:pt x="1685" y="1077"/>
                  </a:lnTo>
                  <a:lnTo>
                    <a:pt x="1637" y="1056"/>
                  </a:lnTo>
                  <a:lnTo>
                    <a:pt x="1592" y="1029"/>
                  </a:lnTo>
                  <a:lnTo>
                    <a:pt x="1551" y="995"/>
                  </a:lnTo>
                  <a:lnTo>
                    <a:pt x="1516" y="956"/>
                  </a:lnTo>
                  <a:lnTo>
                    <a:pt x="1485" y="910"/>
                  </a:lnTo>
                  <a:lnTo>
                    <a:pt x="1460" y="855"/>
                  </a:lnTo>
                  <a:lnTo>
                    <a:pt x="1624" y="770"/>
                  </a:lnTo>
                  <a:lnTo>
                    <a:pt x="1642" y="805"/>
                  </a:lnTo>
                  <a:lnTo>
                    <a:pt x="1666" y="837"/>
                  </a:lnTo>
                  <a:lnTo>
                    <a:pt x="1693" y="865"/>
                  </a:lnTo>
                  <a:lnTo>
                    <a:pt x="1724" y="887"/>
                  </a:lnTo>
                  <a:lnTo>
                    <a:pt x="1759" y="905"/>
                  </a:lnTo>
                  <a:lnTo>
                    <a:pt x="1796" y="919"/>
                  </a:lnTo>
                  <a:lnTo>
                    <a:pt x="1836" y="929"/>
                  </a:lnTo>
                  <a:lnTo>
                    <a:pt x="1878" y="934"/>
                  </a:lnTo>
                  <a:lnTo>
                    <a:pt x="1920" y="935"/>
                  </a:lnTo>
                  <a:lnTo>
                    <a:pt x="1957" y="935"/>
                  </a:lnTo>
                  <a:lnTo>
                    <a:pt x="1992" y="931"/>
                  </a:lnTo>
                  <a:lnTo>
                    <a:pt x="2026" y="924"/>
                  </a:lnTo>
                  <a:lnTo>
                    <a:pt x="2058" y="913"/>
                  </a:lnTo>
                  <a:lnTo>
                    <a:pt x="2087" y="900"/>
                  </a:lnTo>
                  <a:lnTo>
                    <a:pt x="2111" y="884"/>
                  </a:lnTo>
                  <a:lnTo>
                    <a:pt x="2132" y="863"/>
                  </a:lnTo>
                  <a:lnTo>
                    <a:pt x="2148" y="839"/>
                  </a:lnTo>
                  <a:lnTo>
                    <a:pt x="2158" y="811"/>
                  </a:lnTo>
                  <a:lnTo>
                    <a:pt x="2161" y="779"/>
                  </a:lnTo>
                  <a:lnTo>
                    <a:pt x="2156" y="747"/>
                  </a:lnTo>
                  <a:lnTo>
                    <a:pt x="2147" y="721"/>
                  </a:lnTo>
                  <a:lnTo>
                    <a:pt x="2129" y="697"/>
                  </a:lnTo>
                  <a:lnTo>
                    <a:pt x="2105" y="678"/>
                  </a:lnTo>
                  <a:lnTo>
                    <a:pt x="2076" y="662"/>
                  </a:lnTo>
                  <a:lnTo>
                    <a:pt x="2042" y="649"/>
                  </a:lnTo>
                  <a:lnTo>
                    <a:pt x="2005" y="638"/>
                  </a:lnTo>
                  <a:lnTo>
                    <a:pt x="1963" y="630"/>
                  </a:lnTo>
                  <a:lnTo>
                    <a:pt x="1918" y="625"/>
                  </a:lnTo>
                  <a:lnTo>
                    <a:pt x="1872" y="618"/>
                  </a:lnTo>
                  <a:lnTo>
                    <a:pt x="1828" y="610"/>
                  </a:lnTo>
                  <a:lnTo>
                    <a:pt x="1785" y="602"/>
                  </a:lnTo>
                  <a:lnTo>
                    <a:pt x="1743" y="591"/>
                  </a:lnTo>
                  <a:lnTo>
                    <a:pt x="1703" y="578"/>
                  </a:lnTo>
                  <a:lnTo>
                    <a:pt x="1666" y="562"/>
                  </a:lnTo>
                  <a:lnTo>
                    <a:pt x="1632" y="544"/>
                  </a:lnTo>
                  <a:lnTo>
                    <a:pt x="1600" y="522"/>
                  </a:lnTo>
                  <a:lnTo>
                    <a:pt x="1572" y="496"/>
                  </a:lnTo>
                  <a:lnTo>
                    <a:pt x="1550" y="467"/>
                  </a:lnTo>
                  <a:lnTo>
                    <a:pt x="1531" y="435"/>
                  </a:lnTo>
                  <a:lnTo>
                    <a:pt x="1518" y="396"/>
                  </a:lnTo>
                  <a:lnTo>
                    <a:pt x="1508" y="354"/>
                  </a:lnTo>
                  <a:lnTo>
                    <a:pt x="1505" y="306"/>
                  </a:lnTo>
                  <a:lnTo>
                    <a:pt x="1510" y="258"/>
                  </a:lnTo>
                  <a:lnTo>
                    <a:pt x="1519" y="216"/>
                  </a:lnTo>
                  <a:lnTo>
                    <a:pt x="1537" y="176"/>
                  </a:lnTo>
                  <a:lnTo>
                    <a:pt x="1559" y="142"/>
                  </a:lnTo>
                  <a:lnTo>
                    <a:pt x="1587" y="111"/>
                  </a:lnTo>
                  <a:lnTo>
                    <a:pt x="1619" y="84"/>
                  </a:lnTo>
                  <a:lnTo>
                    <a:pt x="1654" y="62"/>
                  </a:lnTo>
                  <a:lnTo>
                    <a:pt x="1693" y="42"/>
                  </a:lnTo>
                  <a:lnTo>
                    <a:pt x="1735" y="28"/>
                  </a:lnTo>
                  <a:lnTo>
                    <a:pt x="1778" y="15"/>
                  </a:lnTo>
                  <a:lnTo>
                    <a:pt x="1822" y="7"/>
                  </a:lnTo>
                  <a:lnTo>
                    <a:pt x="1867" y="2"/>
                  </a:lnTo>
                  <a:lnTo>
                    <a:pt x="19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7">
              <a:extLst>
                <a:ext uri="{FF2B5EF4-FFF2-40B4-BE49-F238E27FC236}">
                  <a16:creationId xmlns:a16="http://schemas.microsoft.com/office/drawing/2014/main" id="{50925F73-C725-E545-9504-E21437DD8ED3}"/>
                </a:ext>
              </a:extLst>
            </p:cNvPr>
            <p:cNvSpPr>
              <a:spLocks noEditPoints="1"/>
            </p:cNvSpPr>
            <p:nvPr/>
          </p:nvSpPr>
          <p:spPr bwMode="auto">
            <a:xfrm>
              <a:off x="3916363" y="2605088"/>
              <a:ext cx="6197600" cy="1982788"/>
            </a:xfrm>
            <a:custGeom>
              <a:avLst/>
              <a:gdLst>
                <a:gd name="T0" fmla="*/ 2669 w 7809"/>
                <a:gd name="T1" fmla="*/ 1588 h 2497"/>
                <a:gd name="T2" fmla="*/ 3133 w 7809"/>
                <a:gd name="T3" fmla="*/ 527 h 2497"/>
                <a:gd name="T4" fmla="*/ 6069 w 7809"/>
                <a:gd name="T5" fmla="*/ 1239 h 2497"/>
                <a:gd name="T6" fmla="*/ 6848 w 7809"/>
                <a:gd name="T7" fmla="*/ 1237 h 2497"/>
                <a:gd name="T8" fmla="*/ 6956 w 7809"/>
                <a:gd name="T9" fmla="*/ 1215 h 2497"/>
                <a:gd name="T10" fmla="*/ 7043 w 7809"/>
                <a:gd name="T11" fmla="*/ 1173 h 2497"/>
                <a:gd name="T12" fmla="*/ 7112 w 7809"/>
                <a:gd name="T13" fmla="*/ 1115 h 2497"/>
                <a:gd name="T14" fmla="*/ 7162 w 7809"/>
                <a:gd name="T15" fmla="*/ 1046 h 2497"/>
                <a:gd name="T16" fmla="*/ 7196 w 7809"/>
                <a:gd name="T17" fmla="*/ 967 h 2497"/>
                <a:gd name="T18" fmla="*/ 7212 w 7809"/>
                <a:gd name="T19" fmla="*/ 883 h 2497"/>
                <a:gd name="T20" fmla="*/ 7212 w 7809"/>
                <a:gd name="T21" fmla="*/ 798 h 2497"/>
                <a:gd name="T22" fmla="*/ 7196 w 7809"/>
                <a:gd name="T23" fmla="*/ 714 h 2497"/>
                <a:gd name="T24" fmla="*/ 7162 w 7809"/>
                <a:gd name="T25" fmla="*/ 635 h 2497"/>
                <a:gd name="T26" fmla="*/ 7110 w 7809"/>
                <a:gd name="T27" fmla="*/ 566 h 2497"/>
                <a:gd name="T28" fmla="*/ 7041 w 7809"/>
                <a:gd name="T29" fmla="*/ 508 h 2497"/>
                <a:gd name="T30" fmla="*/ 6954 w 7809"/>
                <a:gd name="T31" fmla="*/ 466 h 2497"/>
                <a:gd name="T32" fmla="*/ 6847 w 7809"/>
                <a:gd name="T33" fmla="*/ 444 h 2497"/>
                <a:gd name="T34" fmla="*/ 6069 w 7809"/>
                <a:gd name="T35" fmla="*/ 442 h 2497"/>
                <a:gd name="T36" fmla="*/ 1791 w 7809"/>
                <a:gd name="T37" fmla="*/ 6 h 2497"/>
                <a:gd name="T38" fmla="*/ 470 w 7809"/>
                <a:gd name="T39" fmla="*/ 460 h 2497"/>
                <a:gd name="T40" fmla="*/ 1720 w 7809"/>
                <a:gd name="T41" fmla="*/ 1139 h 2497"/>
                <a:gd name="T42" fmla="*/ 470 w 7809"/>
                <a:gd name="T43" fmla="*/ 1575 h 2497"/>
                <a:gd name="T44" fmla="*/ 0 w 7809"/>
                <a:gd name="T45" fmla="*/ 2497 h 2497"/>
                <a:gd name="T46" fmla="*/ 4764 w 7809"/>
                <a:gd name="T47" fmla="*/ 3 h 2497"/>
                <a:gd name="T48" fmla="*/ 5231 w 7809"/>
                <a:gd name="T49" fmla="*/ 2497 h 2497"/>
                <a:gd name="T50" fmla="*/ 4764 w 7809"/>
                <a:gd name="T51" fmla="*/ 3 h 2497"/>
                <a:gd name="T52" fmla="*/ 3390 w 7809"/>
                <a:gd name="T53" fmla="*/ 3 h 2497"/>
                <a:gd name="T54" fmla="*/ 3995 w 7809"/>
                <a:gd name="T55" fmla="*/ 2497 h 2497"/>
                <a:gd name="T56" fmla="*/ 2481 w 7809"/>
                <a:gd name="T57" fmla="*/ 2027 h 2497"/>
                <a:gd name="T58" fmla="*/ 1759 w 7809"/>
                <a:gd name="T59" fmla="*/ 2497 h 2497"/>
                <a:gd name="T60" fmla="*/ 5599 w 7809"/>
                <a:gd name="T61" fmla="*/ 0 h 2497"/>
                <a:gd name="T62" fmla="*/ 6785 w 7809"/>
                <a:gd name="T63" fmla="*/ 3 h 2497"/>
                <a:gd name="T64" fmla="*/ 6972 w 7809"/>
                <a:gd name="T65" fmla="*/ 19 h 2497"/>
                <a:gd name="T66" fmla="*/ 7136 w 7809"/>
                <a:gd name="T67" fmla="*/ 59 h 2497"/>
                <a:gd name="T68" fmla="*/ 7279 w 7809"/>
                <a:gd name="T69" fmla="*/ 123 h 2497"/>
                <a:gd name="T70" fmla="*/ 7402 w 7809"/>
                <a:gd name="T71" fmla="*/ 207 h 2497"/>
                <a:gd name="T72" fmla="*/ 7503 w 7809"/>
                <a:gd name="T73" fmla="*/ 309 h 2497"/>
                <a:gd name="T74" fmla="*/ 7582 w 7809"/>
                <a:gd name="T75" fmla="*/ 424 h 2497"/>
                <a:gd name="T76" fmla="*/ 7638 w 7809"/>
                <a:gd name="T77" fmla="*/ 552 h 2497"/>
                <a:gd name="T78" fmla="*/ 7672 w 7809"/>
                <a:gd name="T79" fmla="*/ 688 h 2497"/>
                <a:gd name="T80" fmla="*/ 7683 w 7809"/>
                <a:gd name="T81" fmla="*/ 830 h 2497"/>
                <a:gd name="T82" fmla="*/ 7677 w 7809"/>
                <a:gd name="T83" fmla="*/ 951 h 2497"/>
                <a:gd name="T84" fmla="*/ 7656 w 7809"/>
                <a:gd name="T85" fmla="*/ 1068 h 2497"/>
                <a:gd name="T86" fmla="*/ 7619 w 7809"/>
                <a:gd name="T87" fmla="*/ 1182 h 2497"/>
                <a:gd name="T88" fmla="*/ 7563 w 7809"/>
                <a:gd name="T89" fmla="*/ 1289 h 2497"/>
                <a:gd name="T90" fmla="*/ 7489 w 7809"/>
                <a:gd name="T91" fmla="*/ 1385 h 2497"/>
                <a:gd name="T92" fmla="*/ 7394 w 7809"/>
                <a:gd name="T93" fmla="*/ 1470 h 2497"/>
                <a:gd name="T94" fmla="*/ 7275 w 7809"/>
                <a:gd name="T95" fmla="*/ 1541 h 2497"/>
                <a:gd name="T96" fmla="*/ 7133 w 7809"/>
                <a:gd name="T97" fmla="*/ 1594 h 2497"/>
                <a:gd name="T98" fmla="*/ 7809 w 7809"/>
                <a:gd name="T99" fmla="*/ 2465 h 2497"/>
                <a:gd name="T100" fmla="*/ 7249 w 7809"/>
                <a:gd name="T101" fmla="*/ 2497 h 2497"/>
                <a:gd name="T102" fmla="*/ 6069 w 7809"/>
                <a:gd name="T103" fmla="*/ 1663 h 2497"/>
                <a:gd name="T104" fmla="*/ 5599 w 7809"/>
                <a:gd name="T105" fmla="*/ 2497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9" h="2497">
                  <a:moveTo>
                    <a:pt x="3133" y="527"/>
                  </a:moveTo>
                  <a:lnTo>
                    <a:pt x="2669" y="1588"/>
                  </a:lnTo>
                  <a:lnTo>
                    <a:pt x="3596" y="1588"/>
                  </a:lnTo>
                  <a:lnTo>
                    <a:pt x="3133" y="527"/>
                  </a:lnTo>
                  <a:close/>
                  <a:moveTo>
                    <a:pt x="6069" y="442"/>
                  </a:moveTo>
                  <a:lnTo>
                    <a:pt x="6069" y="1239"/>
                  </a:lnTo>
                  <a:lnTo>
                    <a:pt x="6785" y="1239"/>
                  </a:lnTo>
                  <a:lnTo>
                    <a:pt x="6848" y="1237"/>
                  </a:lnTo>
                  <a:lnTo>
                    <a:pt x="6904" y="1227"/>
                  </a:lnTo>
                  <a:lnTo>
                    <a:pt x="6956" y="1215"/>
                  </a:lnTo>
                  <a:lnTo>
                    <a:pt x="7001" y="1195"/>
                  </a:lnTo>
                  <a:lnTo>
                    <a:pt x="7043" y="1173"/>
                  </a:lnTo>
                  <a:lnTo>
                    <a:pt x="7080" y="1145"/>
                  </a:lnTo>
                  <a:lnTo>
                    <a:pt x="7112" y="1115"/>
                  </a:lnTo>
                  <a:lnTo>
                    <a:pt x="7139" y="1081"/>
                  </a:lnTo>
                  <a:lnTo>
                    <a:pt x="7162" y="1046"/>
                  </a:lnTo>
                  <a:lnTo>
                    <a:pt x="7181" y="1007"/>
                  </a:lnTo>
                  <a:lnTo>
                    <a:pt x="7196" y="967"/>
                  </a:lnTo>
                  <a:lnTo>
                    <a:pt x="7205" y="925"/>
                  </a:lnTo>
                  <a:lnTo>
                    <a:pt x="7212" y="883"/>
                  </a:lnTo>
                  <a:lnTo>
                    <a:pt x="7213" y="840"/>
                  </a:lnTo>
                  <a:lnTo>
                    <a:pt x="7212" y="798"/>
                  </a:lnTo>
                  <a:lnTo>
                    <a:pt x="7205" y="756"/>
                  </a:lnTo>
                  <a:lnTo>
                    <a:pt x="7196" y="714"/>
                  </a:lnTo>
                  <a:lnTo>
                    <a:pt x="7181" y="674"/>
                  </a:lnTo>
                  <a:lnTo>
                    <a:pt x="7162" y="635"/>
                  </a:lnTo>
                  <a:lnTo>
                    <a:pt x="7138" y="600"/>
                  </a:lnTo>
                  <a:lnTo>
                    <a:pt x="7110" y="566"/>
                  </a:lnTo>
                  <a:lnTo>
                    <a:pt x="7078" y="535"/>
                  </a:lnTo>
                  <a:lnTo>
                    <a:pt x="7041" y="508"/>
                  </a:lnTo>
                  <a:lnTo>
                    <a:pt x="6999" y="486"/>
                  </a:lnTo>
                  <a:lnTo>
                    <a:pt x="6954" y="466"/>
                  </a:lnTo>
                  <a:lnTo>
                    <a:pt x="6903" y="453"/>
                  </a:lnTo>
                  <a:lnTo>
                    <a:pt x="6847" y="444"/>
                  </a:lnTo>
                  <a:lnTo>
                    <a:pt x="6785" y="442"/>
                  </a:lnTo>
                  <a:lnTo>
                    <a:pt x="6069" y="442"/>
                  </a:lnTo>
                  <a:close/>
                  <a:moveTo>
                    <a:pt x="0" y="6"/>
                  </a:moveTo>
                  <a:lnTo>
                    <a:pt x="1791" y="6"/>
                  </a:lnTo>
                  <a:lnTo>
                    <a:pt x="1791" y="460"/>
                  </a:lnTo>
                  <a:lnTo>
                    <a:pt x="470" y="460"/>
                  </a:lnTo>
                  <a:lnTo>
                    <a:pt x="470" y="1139"/>
                  </a:lnTo>
                  <a:lnTo>
                    <a:pt x="1720" y="1139"/>
                  </a:lnTo>
                  <a:lnTo>
                    <a:pt x="1720" y="1575"/>
                  </a:lnTo>
                  <a:lnTo>
                    <a:pt x="470" y="1575"/>
                  </a:lnTo>
                  <a:lnTo>
                    <a:pt x="470" y="2497"/>
                  </a:lnTo>
                  <a:lnTo>
                    <a:pt x="0" y="2497"/>
                  </a:lnTo>
                  <a:lnTo>
                    <a:pt x="0" y="6"/>
                  </a:lnTo>
                  <a:close/>
                  <a:moveTo>
                    <a:pt x="4764" y="3"/>
                  </a:moveTo>
                  <a:lnTo>
                    <a:pt x="5231" y="3"/>
                  </a:lnTo>
                  <a:lnTo>
                    <a:pt x="5231" y="2497"/>
                  </a:lnTo>
                  <a:lnTo>
                    <a:pt x="4764" y="2497"/>
                  </a:lnTo>
                  <a:lnTo>
                    <a:pt x="4764" y="3"/>
                  </a:lnTo>
                  <a:close/>
                  <a:moveTo>
                    <a:pt x="2877" y="3"/>
                  </a:moveTo>
                  <a:lnTo>
                    <a:pt x="3390" y="3"/>
                  </a:lnTo>
                  <a:lnTo>
                    <a:pt x="4509" y="2497"/>
                  </a:lnTo>
                  <a:lnTo>
                    <a:pt x="3995" y="2497"/>
                  </a:lnTo>
                  <a:lnTo>
                    <a:pt x="3786" y="2027"/>
                  </a:lnTo>
                  <a:lnTo>
                    <a:pt x="2481" y="2027"/>
                  </a:lnTo>
                  <a:lnTo>
                    <a:pt x="2267" y="2497"/>
                  </a:lnTo>
                  <a:lnTo>
                    <a:pt x="1759" y="2497"/>
                  </a:lnTo>
                  <a:lnTo>
                    <a:pt x="2877" y="3"/>
                  </a:lnTo>
                  <a:close/>
                  <a:moveTo>
                    <a:pt x="5599" y="0"/>
                  </a:moveTo>
                  <a:lnTo>
                    <a:pt x="6193" y="1"/>
                  </a:lnTo>
                  <a:lnTo>
                    <a:pt x="6785" y="3"/>
                  </a:lnTo>
                  <a:lnTo>
                    <a:pt x="6882" y="8"/>
                  </a:lnTo>
                  <a:lnTo>
                    <a:pt x="6972" y="19"/>
                  </a:lnTo>
                  <a:lnTo>
                    <a:pt x="7057" y="35"/>
                  </a:lnTo>
                  <a:lnTo>
                    <a:pt x="7136" y="59"/>
                  </a:lnTo>
                  <a:lnTo>
                    <a:pt x="7210" y="88"/>
                  </a:lnTo>
                  <a:lnTo>
                    <a:pt x="7279" y="123"/>
                  </a:lnTo>
                  <a:lnTo>
                    <a:pt x="7344" y="162"/>
                  </a:lnTo>
                  <a:lnTo>
                    <a:pt x="7402" y="207"/>
                  </a:lnTo>
                  <a:lnTo>
                    <a:pt x="7455" y="255"/>
                  </a:lnTo>
                  <a:lnTo>
                    <a:pt x="7503" y="309"/>
                  </a:lnTo>
                  <a:lnTo>
                    <a:pt x="7545" y="365"/>
                  </a:lnTo>
                  <a:lnTo>
                    <a:pt x="7582" y="424"/>
                  </a:lnTo>
                  <a:lnTo>
                    <a:pt x="7612" y="487"/>
                  </a:lnTo>
                  <a:lnTo>
                    <a:pt x="7638" y="552"/>
                  </a:lnTo>
                  <a:lnTo>
                    <a:pt x="7657" y="619"/>
                  </a:lnTo>
                  <a:lnTo>
                    <a:pt x="7672" y="688"/>
                  </a:lnTo>
                  <a:lnTo>
                    <a:pt x="7682" y="757"/>
                  </a:lnTo>
                  <a:lnTo>
                    <a:pt x="7683" y="830"/>
                  </a:lnTo>
                  <a:lnTo>
                    <a:pt x="7682" y="889"/>
                  </a:lnTo>
                  <a:lnTo>
                    <a:pt x="7677" y="951"/>
                  </a:lnTo>
                  <a:lnTo>
                    <a:pt x="7669" y="1010"/>
                  </a:lnTo>
                  <a:lnTo>
                    <a:pt x="7656" y="1068"/>
                  </a:lnTo>
                  <a:lnTo>
                    <a:pt x="7638" y="1126"/>
                  </a:lnTo>
                  <a:lnTo>
                    <a:pt x="7619" y="1182"/>
                  </a:lnTo>
                  <a:lnTo>
                    <a:pt x="7593" y="1237"/>
                  </a:lnTo>
                  <a:lnTo>
                    <a:pt x="7563" y="1289"/>
                  </a:lnTo>
                  <a:lnTo>
                    <a:pt x="7529" y="1338"/>
                  </a:lnTo>
                  <a:lnTo>
                    <a:pt x="7489" y="1385"/>
                  </a:lnTo>
                  <a:lnTo>
                    <a:pt x="7443" y="1430"/>
                  </a:lnTo>
                  <a:lnTo>
                    <a:pt x="7394" y="1470"/>
                  </a:lnTo>
                  <a:lnTo>
                    <a:pt x="7337" y="1507"/>
                  </a:lnTo>
                  <a:lnTo>
                    <a:pt x="7275" y="1541"/>
                  </a:lnTo>
                  <a:lnTo>
                    <a:pt x="7207" y="1570"/>
                  </a:lnTo>
                  <a:lnTo>
                    <a:pt x="7133" y="1594"/>
                  </a:lnTo>
                  <a:lnTo>
                    <a:pt x="7052" y="1614"/>
                  </a:lnTo>
                  <a:lnTo>
                    <a:pt x="7809" y="2465"/>
                  </a:lnTo>
                  <a:lnTo>
                    <a:pt x="7809" y="2497"/>
                  </a:lnTo>
                  <a:lnTo>
                    <a:pt x="7249" y="2497"/>
                  </a:lnTo>
                  <a:lnTo>
                    <a:pt x="6523" y="1663"/>
                  </a:lnTo>
                  <a:lnTo>
                    <a:pt x="6069" y="1663"/>
                  </a:lnTo>
                  <a:lnTo>
                    <a:pt x="6069" y="2497"/>
                  </a:lnTo>
                  <a:lnTo>
                    <a:pt x="5599" y="2497"/>
                  </a:lnTo>
                  <a:lnTo>
                    <a:pt x="559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8">
              <a:extLst>
                <a:ext uri="{FF2B5EF4-FFF2-40B4-BE49-F238E27FC236}">
                  <a16:creationId xmlns:a16="http://schemas.microsoft.com/office/drawing/2014/main" id="{58FDC8F7-25F2-444F-BDE6-69993AD05D9A}"/>
                </a:ext>
              </a:extLst>
            </p:cNvPr>
            <p:cNvSpPr>
              <a:spLocks noEditPoints="1"/>
            </p:cNvSpPr>
            <p:nvPr/>
          </p:nvSpPr>
          <p:spPr bwMode="auto">
            <a:xfrm>
              <a:off x="1849437" y="2632075"/>
              <a:ext cx="1870075" cy="2974975"/>
            </a:xfrm>
            <a:custGeom>
              <a:avLst/>
              <a:gdLst>
                <a:gd name="T0" fmla="*/ 779 w 2356"/>
                <a:gd name="T1" fmla="*/ 926 h 3748"/>
                <a:gd name="T2" fmla="*/ 919 w 2356"/>
                <a:gd name="T3" fmla="*/ 1238 h 3748"/>
                <a:gd name="T4" fmla="*/ 499 w 2356"/>
                <a:gd name="T5" fmla="*/ 1420 h 3748"/>
                <a:gd name="T6" fmla="*/ 475 w 2356"/>
                <a:gd name="T7" fmla="*/ 1421 h 3748"/>
                <a:gd name="T8" fmla="*/ 361 w 2356"/>
                <a:gd name="T9" fmla="*/ 1595 h 3748"/>
                <a:gd name="T10" fmla="*/ 475 w 2356"/>
                <a:gd name="T11" fmla="*/ 1896 h 3748"/>
                <a:gd name="T12" fmla="*/ 295 w 2356"/>
                <a:gd name="T13" fmla="*/ 2052 h 3748"/>
                <a:gd name="T14" fmla="*/ 274 w 2356"/>
                <a:gd name="T15" fmla="*/ 2245 h 3748"/>
                <a:gd name="T16" fmla="*/ 169 w 2356"/>
                <a:gd name="T17" fmla="*/ 2516 h 3748"/>
                <a:gd name="T18" fmla="*/ 428 w 2356"/>
                <a:gd name="T19" fmla="*/ 2265 h 3748"/>
                <a:gd name="T20" fmla="*/ 317 w 2356"/>
                <a:gd name="T21" fmla="*/ 2120 h 3748"/>
                <a:gd name="T22" fmla="*/ 673 w 2356"/>
                <a:gd name="T23" fmla="*/ 2294 h 3748"/>
                <a:gd name="T24" fmla="*/ 547 w 2356"/>
                <a:gd name="T25" fmla="*/ 2590 h 3748"/>
                <a:gd name="T26" fmla="*/ 861 w 2356"/>
                <a:gd name="T27" fmla="*/ 2318 h 3748"/>
                <a:gd name="T28" fmla="*/ 726 w 2356"/>
                <a:gd name="T29" fmla="*/ 2084 h 3748"/>
                <a:gd name="T30" fmla="*/ 699 w 2356"/>
                <a:gd name="T31" fmla="*/ 2083 h 3748"/>
                <a:gd name="T32" fmla="*/ 673 w 2356"/>
                <a:gd name="T33" fmla="*/ 2081 h 3748"/>
                <a:gd name="T34" fmla="*/ 523 w 2356"/>
                <a:gd name="T35" fmla="*/ 1898 h 3748"/>
                <a:gd name="T36" fmla="*/ 647 w 2356"/>
                <a:gd name="T37" fmla="*/ 1585 h 3748"/>
                <a:gd name="T38" fmla="*/ 523 w 2356"/>
                <a:gd name="T39" fmla="*/ 1486 h 3748"/>
                <a:gd name="T40" fmla="*/ 1465 w 2356"/>
                <a:gd name="T41" fmla="*/ 1555 h 3748"/>
                <a:gd name="T42" fmla="*/ 1292 w 2356"/>
                <a:gd name="T43" fmla="*/ 1927 h 3748"/>
                <a:gd name="T44" fmla="*/ 1465 w 2356"/>
                <a:gd name="T45" fmla="*/ 2141 h 3748"/>
                <a:gd name="T46" fmla="*/ 1193 w 2356"/>
                <a:gd name="T47" fmla="*/ 2121 h 3748"/>
                <a:gd name="T48" fmla="*/ 1161 w 2356"/>
                <a:gd name="T49" fmla="*/ 2355 h 3748"/>
                <a:gd name="T50" fmla="*/ 1006 w 2356"/>
                <a:gd name="T51" fmla="*/ 2680 h 3748"/>
                <a:gd name="T52" fmla="*/ 1394 w 2356"/>
                <a:gd name="T53" fmla="*/ 2384 h 3748"/>
                <a:gd name="T54" fmla="*/ 1225 w 2356"/>
                <a:gd name="T55" fmla="*/ 2203 h 3748"/>
                <a:gd name="T56" fmla="*/ 1769 w 2356"/>
                <a:gd name="T57" fmla="*/ 2430 h 3748"/>
                <a:gd name="T58" fmla="*/ 1576 w 2356"/>
                <a:gd name="T59" fmla="*/ 2791 h 3748"/>
                <a:gd name="T60" fmla="*/ 2066 w 2356"/>
                <a:gd name="T61" fmla="*/ 2467 h 3748"/>
                <a:gd name="T62" fmla="*/ 1851 w 2356"/>
                <a:gd name="T63" fmla="*/ 2171 h 3748"/>
                <a:gd name="T64" fmla="*/ 1769 w 2356"/>
                <a:gd name="T65" fmla="*/ 2165 h 3748"/>
                <a:gd name="T66" fmla="*/ 1539 w 2356"/>
                <a:gd name="T67" fmla="*/ 1935 h 3748"/>
                <a:gd name="T68" fmla="*/ 1730 w 2356"/>
                <a:gd name="T69" fmla="*/ 1545 h 3748"/>
                <a:gd name="T70" fmla="*/ 1539 w 2356"/>
                <a:gd name="T71" fmla="*/ 1341 h 3748"/>
                <a:gd name="T72" fmla="*/ 1502 w 2356"/>
                <a:gd name="T73" fmla="*/ 1344 h 3748"/>
                <a:gd name="T74" fmla="*/ 977 w 2356"/>
                <a:gd name="T75" fmla="*/ 1231 h 3748"/>
                <a:gd name="T76" fmla="*/ 1130 w 2356"/>
                <a:gd name="T77" fmla="*/ 863 h 3748"/>
                <a:gd name="T78" fmla="*/ 2356 w 2356"/>
                <a:gd name="T79" fmla="*/ 3748 h 3748"/>
                <a:gd name="T80" fmla="*/ 0 w 2356"/>
                <a:gd name="T81" fmla="*/ 692 h 3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6" h="3748">
                  <a:moveTo>
                    <a:pt x="1130" y="863"/>
                  </a:moveTo>
                  <a:lnTo>
                    <a:pt x="779" y="926"/>
                  </a:lnTo>
                  <a:lnTo>
                    <a:pt x="779" y="1252"/>
                  </a:lnTo>
                  <a:lnTo>
                    <a:pt x="919" y="1238"/>
                  </a:lnTo>
                  <a:lnTo>
                    <a:pt x="919" y="1387"/>
                  </a:lnTo>
                  <a:lnTo>
                    <a:pt x="499" y="1420"/>
                  </a:lnTo>
                  <a:lnTo>
                    <a:pt x="499" y="1420"/>
                  </a:lnTo>
                  <a:lnTo>
                    <a:pt x="475" y="1421"/>
                  </a:lnTo>
                  <a:lnTo>
                    <a:pt x="475" y="1590"/>
                  </a:lnTo>
                  <a:lnTo>
                    <a:pt x="361" y="1595"/>
                  </a:lnTo>
                  <a:lnTo>
                    <a:pt x="361" y="1893"/>
                  </a:lnTo>
                  <a:lnTo>
                    <a:pt x="475" y="1896"/>
                  </a:lnTo>
                  <a:lnTo>
                    <a:pt x="475" y="2067"/>
                  </a:lnTo>
                  <a:lnTo>
                    <a:pt x="295" y="2052"/>
                  </a:lnTo>
                  <a:lnTo>
                    <a:pt x="274" y="2051"/>
                  </a:lnTo>
                  <a:lnTo>
                    <a:pt x="274" y="2245"/>
                  </a:lnTo>
                  <a:lnTo>
                    <a:pt x="169" y="2231"/>
                  </a:lnTo>
                  <a:lnTo>
                    <a:pt x="169" y="2516"/>
                  </a:lnTo>
                  <a:lnTo>
                    <a:pt x="428" y="2565"/>
                  </a:lnTo>
                  <a:lnTo>
                    <a:pt x="428" y="2265"/>
                  </a:lnTo>
                  <a:lnTo>
                    <a:pt x="317" y="2250"/>
                  </a:lnTo>
                  <a:lnTo>
                    <a:pt x="317" y="2120"/>
                  </a:lnTo>
                  <a:lnTo>
                    <a:pt x="673" y="2152"/>
                  </a:lnTo>
                  <a:lnTo>
                    <a:pt x="673" y="2294"/>
                  </a:lnTo>
                  <a:lnTo>
                    <a:pt x="547" y="2279"/>
                  </a:lnTo>
                  <a:lnTo>
                    <a:pt x="547" y="2590"/>
                  </a:lnTo>
                  <a:lnTo>
                    <a:pt x="861" y="2651"/>
                  </a:lnTo>
                  <a:lnTo>
                    <a:pt x="861" y="2318"/>
                  </a:lnTo>
                  <a:lnTo>
                    <a:pt x="726" y="2300"/>
                  </a:lnTo>
                  <a:lnTo>
                    <a:pt x="726" y="2084"/>
                  </a:lnTo>
                  <a:lnTo>
                    <a:pt x="699" y="2083"/>
                  </a:lnTo>
                  <a:lnTo>
                    <a:pt x="699" y="2083"/>
                  </a:lnTo>
                  <a:lnTo>
                    <a:pt x="673" y="2081"/>
                  </a:lnTo>
                  <a:lnTo>
                    <a:pt x="673" y="2081"/>
                  </a:lnTo>
                  <a:lnTo>
                    <a:pt x="523" y="2070"/>
                  </a:lnTo>
                  <a:lnTo>
                    <a:pt x="523" y="1898"/>
                  </a:lnTo>
                  <a:lnTo>
                    <a:pt x="647" y="1902"/>
                  </a:lnTo>
                  <a:lnTo>
                    <a:pt x="647" y="1585"/>
                  </a:lnTo>
                  <a:lnTo>
                    <a:pt x="523" y="1589"/>
                  </a:lnTo>
                  <a:lnTo>
                    <a:pt x="523" y="1486"/>
                  </a:lnTo>
                  <a:lnTo>
                    <a:pt x="1465" y="1429"/>
                  </a:lnTo>
                  <a:lnTo>
                    <a:pt x="1465" y="1555"/>
                  </a:lnTo>
                  <a:lnTo>
                    <a:pt x="1292" y="1561"/>
                  </a:lnTo>
                  <a:lnTo>
                    <a:pt x="1292" y="1927"/>
                  </a:lnTo>
                  <a:lnTo>
                    <a:pt x="1465" y="1931"/>
                  </a:lnTo>
                  <a:lnTo>
                    <a:pt x="1465" y="2141"/>
                  </a:lnTo>
                  <a:lnTo>
                    <a:pt x="1193" y="2121"/>
                  </a:lnTo>
                  <a:lnTo>
                    <a:pt x="1193" y="2121"/>
                  </a:lnTo>
                  <a:lnTo>
                    <a:pt x="1161" y="2118"/>
                  </a:lnTo>
                  <a:lnTo>
                    <a:pt x="1161" y="2355"/>
                  </a:lnTo>
                  <a:lnTo>
                    <a:pt x="1006" y="2335"/>
                  </a:lnTo>
                  <a:lnTo>
                    <a:pt x="1006" y="2680"/>
                  </a:lnTo>
                  <a:lnTo>
                    <a:pt x="1394" y="2755"/>
                  </a:lnTo>
                  <a:lnTo>
                    <a:pt x="1394" y="2384"/>
                  </a:lnTo>
                  <a:lnTo>
                    <a:pt x="1225" y="2363"/>
                  </a:lnTo>
                  <a:lnTo>
                    <a:pt x="1225" y="2203"/>
                  </a:lnTo>
                  <a:lnTo>
                    <a:pt x="1769" y="2253"/>
                  </a:lnTo>
                  <a:lnTo>
                    <a:pt x="1769" y="2430"/>
                  </a:lnTo>
                  <a:lnTo>
                    <a:pt x="1576" y="2406"/>
                  </a:lnTo>
                  <a:lnTo>
                    <a:pt x="1576" y="2791"/>
                  </a:lnTo>
                  <a:lnTo>
                    <a:pt x="2066" y="2887"/>
                  </a:lnTo>
                  <a:lnTo>
                    <a:pt x="2066" y="2467"/>
                  </a:lnTo>
                  <a:lnTo>
                    <a:pt x="1851" y="2440"/>
                  </a:lnTo>
                  <a:lnTo>
                    <a:pt x="1851" y="2171"/>
                  </a:lnTo>
                  <a:lnTo>
                    <a:pt x="1769" y="2165"/>
                  </a:lnTo>
                  <a:lnTo>
                    <a:pt x="1769" y="2165"/>
                  </a:lnTo>
                  <a:lnTo>
                    <a:pt x="1539" y="2147"/>
                  </a:lnTo>
                  <a:lnTo>
                    <a:pt x="1539" y="1935"/>
                  </a:lnTo>
                  <a:lnTo>
                    <a:pt x="1730" y="1941"/>
                  </a:lnTo>
                  <a:lnTo>
                    <a:pt x="1730" y="1545"/>
                  </a:lnTo>
                  <a:lnTo>
                    <a:pt x="1539" y="1553"/>
                  </a:lnTo>
                  <a:lnTo>
                    <a:pt x="1539" y="1341"/>
                  </a:lnTo>
                  <a:lnTo>
                    <a:pt x="1502" y="1344"/>
                  </a:lnTo>
                  <a:lnTo>
                    <a:pt x="1502" y="1344"/>
                  </a:lnTo>
                  <a:lnTo>
                    <a:pt x="977" y="1383"/>
                  </a:lnTo>
                  <a:lnTo>
                    <a:pt x="977" y="1231"/>
                  </a:lnTo>
                  <a:lnTo>
                    <a:pt x="1130" y="1215"/>
                  </a:lnTo>
                  <a:lnTo>
                    <a:pt x="1130" y="863"/>
                  </a:lnTo>
                  <a:close/>
                  <a:moveTo>
                    <a:pt x="2356" y="0"/>
                  </a:moveTo>
                  <a:lnTo>
                    <a:pt x="2356" y="3748"/>
                  </a:lnTo>
                  <a:lnTo>
                    <a:pt x="0" y="3056"/>
                  </a:lnTo>
                  <a:lnTo>
                    <a:pt x="0" y="692"/>
                  </a:lnTo>
                  <a:lnTo>
                    <a:pt x="23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Title 1">
            <a:extLst>
              <a:ext uri="{FF2B5EF4-FFF2-40B4-BE49-F238E27FC236}">
                <a16:creationId xmlns:a16="http://schemas.microsoft.com/office/drawing/2014/main" id="{13144A2A-52A9-244E-B7F8-49B3A34D6E34}"/>
              </a:ext>
            </a:extLst>
          </p:cNvPr>
          <p:cNvSpPr>
            <a:spLocks noGrp="1"/>
          </p:cNvSpPr>
          <p:nvPr>
            <p:ph type="title"/>
          </p:nvPr>
        </p:nvSpPr>
        <p:spPr>
          <a:xfrm>
            <a:off x="609600" y="274638"/>
            <a:ext cx="10972800" cy="1143000"/>
          </a:xfrm>
        </p:spPr>
        <p:txBody>
          <a:bodyPr/>
          <a:lstStyle>
            <a:lvl1pPr>
              <a:defRPr b="1"/>
            </a:lvl1pPr>
          </a:lstStyle>
          <a:p>
            <a:r>
              <a:rPr lang="en-US" dirty="0"/>
              <a:t>Click to edit Master title style</a:t>
            </a:r>
          </a:p>
        </p:txBody>
      </p:sp>
      <p:sp>
        <p:nvSpPr>
          <p:cNvPr id="9" name="Rectangle 8">
            <a:extLst>
              <a:ext uri="{FF2B5EF4-FFF2-40B4-BE49-F238E27FC236}">
                <a16:creationId xmlns:a16="http://schemas.microsoft.com/office/drawing/2014/main" id="{8F3083B5-5833-1E45-9683-60D100760CEE}"/>
              </a:ext>
            </a:extLst>
          </p:cNvPr>
          <p:cNvSpPr/>
          <p:nvPr userDrawn="1"/>
        </p:nvSpPr>
        <p:spPr>
          <a:xfrm>
            <a:off x="-31530" y="1552072"/>
            <a:ext cx="12223530" cy="459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0A95957-A7A1-8546-AFF4-A1B9B8C5A328}"/>
              </a:ext>
            </a:extLst>
          </p:cNvPr>
          <p:cNvSpPr>
            <a:spLocks noGrp="1"/>
          </p:cNvSpPr>
          <p:nvPr>
            <p:ph idx="1"/>
          </p:nvPr>
        </p:nvSpPr>
        <p:spPr>
          <a:xfrm>
            <a:off x="609600" y="1600200"/>
            <a:ext cx="10972800" cy="4525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93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B5EB55-9A3F-FF41-B9FA-C5951F74688B}"/>
              </a:ext>
            </a:extLst>
          </p:cNvPr>
          <p:cNvSpPr/>
          <p:nvPr userDrawn="1"/>
        </p:nvSpPr>
        <p:spPr>
          <a:xfrm>
            <a:off x="-31530" y="-24064"/>
            <a:ext cx="12223530" cy="6870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589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Col_DarkPageBull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185523-D3E8-6444-859E-FF33CFC4BE3C}"/>
              </a:ext>
            </a:extLst>
          </p:cNvPr>
          <p:cNvSpPr/>
          <p:nvPr userDrawn="1"/>
        </p:nvSpPr>
        <p:spPr>
          <a:xfrm>
            <a:off x="0" y="0"/>
            <a:ext cx="12192000" cy="6858000"/>
          </a:xfrm>
          <a:prstGeom prst="rect">
            <a:avLst/>
          </a:prstGeom>
          <a:gradFill>
            <a:gsLst>
              <a:gs pos="0">
                <a:schemeClr val="accent5">
                  <a:lumMod val="0"/>
                </a:schemeClr>
              </a:gs>
              <a:gs pos="84000">
                <a:schemeClr val="accent5">
                  <a:lumMod val="75000"/>
                </a:schemeClr>
              </a:gs>
            </a:gsLst>
            <a:lin ang="2700000" scaled="1"/>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76E3C88-1C22-1343-8F6F-0855FAA5151C}"/>
              </a:ext>
            </a:extLst>
          </p:cNvPr>
          <p:cNvPicPr>
            <a:picLocks noChangeAspect="1"/>
          </p:cNvPicPr>
          <p:nvPr userDrawn="1"/>
        </p:nvPicPr>
        <p:blipFill>
          <a:blip r:embed="rId2"/>
          <a:stretch>
            <a:fillRect/>
          </a:stretch>
        </p:blipFill>
        <p:spPr>
          <a:xfrm>
            <a:off x="-171456" y="411480"/>
            <a:ext cx="9998856" cy="571500"/>
          </a:xfrm>
          <a:prstGeom prst="rect">
            <a:avLst/>
          </a:prstGeom>
          <a:noFill/>
        </p:spPr>
      </p:pic>
      <p:sp>
        <p:nvSpPr>
          <p:cNvPr id="3" name="Text Placeholder 2">
            <a:extLst>
              <a:ext uri="{FF2B5EF4-FFF2-40B4-BE49-F238E27FC236}">
                <a16:creationId xmlns:a16="http://schemas.microsoft.com/office/drawing/2014/main" id="{88C26CE0-446F-B245-8CB1-0FA71EB0FDA9}"/>
              </a:ext>
            </a:extLst>
          </p:cNvPr>
          <p:cNvSpPr>
            <a:spLocks noGrp="1"/>
          </p:cNvSpPr>
          <p:nvPr>
            <p:ph type="body" idx="1"/>
          </p:nvPr>
        </p:nvSpPr>
        <p:spPr>
          <a:xfrm>
            <a:off x="838201" y="1186490"/>
            <a:ext cx="5257800" cy="4455170"/>
          </a:xfrm>
        </p:spPr>
        <p:txBody>
          <a:bodyPr>
            <a:normAutofit/>
          </a:bodyPr>
          <a:lstStyle>
            <a:lvl1pPr marL="0" indent="0">
              <a:buNone/>
              <a:defRPr sz="2200" baseline="0">
                <a:solidFill>
                  <a:schemeClr val="bg1"/>
                </a:solidFill>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2">
            <a:extLst>
              <a:ext uri="{FF2B5EF4-FFF2-40B4-BE49-F238E27FC236}">
                <a16:creationId xmlns:a16="http://schemas.microsoft.com/office/drawing/2014/main" id="{70A9D990-C0BC-C642-B9A2-6822773FF1C9}"/>
              </a:ext>
            </a:extLst>
          </p:cNvPr>
          <p:cNvSpPr>
            <a:spLocks noGrp="1"/>
          </p:cNvSpPr>
          <p:nvPr>
            <p:ph type="body" idx="10"/>
          </p:nvPr>
        </p:nvSpPr>
        <p:spPr>
          <a:xfrm>
            <a:off x="6248397" y="1186490"/>
            <a:ext cx="5297491" cy="4478339"/>
          </a:xfrm>
        </p:spPr>
        <p:txBody>
          <a:bodyPr>
            <a:normAutofit/>
          </a:bodyPr>
          <a:lstStyle>
            <a:lvl1pPr marL="0" indent="0">
              <a:buNone/>
              <a:defRPr sz="22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Footer Placeholder 1">
            <a:extLst>
              <a:ext uri="{FF2B5EF4-FFF2-40B4-BE49-F238E27FC236}">
                <a16:creationId xmlns:a16="http://schemas.microsoft.com/office/drawing/2014/main" id="{D1327E3A-E71F-B14E-A24F-1730A5C9C890}"/>
              </a:ext>
            </a:extLst>
          </p:cNvPr>
          <p:cNvSpPr>
            <a:spLocks noGrp="1"/>
          </p:cNvSpPr>
          <p:nvPr>
            <p:ph type="ftr" sz="quarter" idx="3"/>
          </p:nvPr>
        </p:nvSpPr>
        <p:spPr>
          <a:xfrm>
            <a:off x="1198880" y="6270076"/>
            <a:ext cx="10008266" cy="365125"/>
          </a:xfrm>
        </p:spPr>
        <p:txBody>
          <a:bodyPr lIns="0"/>
          <a:lstStyle>
            <a:lvl1pPr>
              <a:defRPr>
                <a:solidFill>
                  <a:schemeClr val="bg1"/>
                </a:solidFill>
              </a:defRPr>
            </a:lvl1pPr>
          </a:lstStyle>
          <a:p>
            <a:r>
              <a:rPr lang="en-US" sz="1000"/>
              <a:t>Copyright 2019 FAIR Institute, Inc.</a:t>
            </a:r>
            <a:endParaRPr lang="en-US" sz="1000" dirty="0"/>
          </a:p>
        </p:txBody>
      </p:sp>
      <p:sp>
        <p:nvSpPr>
          <p:cNvPr id="11" name="Slide Number Placeholder 2">
            <a:extLst>
              <a:ext uri="{FF2B5EF4-FFF2-40B4-BE49-F238E27FC236}">
                <a16:creationId xmlns:a16="http://schemas.microsoft.com/office/drawing/2014/main" id="{59B700D4-F28C-B241-B5CB-C7EE495B22A9}"/>
              </a:ext>
            </a:extLst>
          </p:cNvPr>
          <p:cNvSpPr>
            <a:spLocks noGrp="1"/>
          </p:cNvSpPr>
          <p:nvPr>
            <p:ph type="sldNum" sz="quarter" idx="4"/>
          </p:nvPr>
        </p:nvSpPr>
        <p:spPr>
          <a:xfrm>
            <a:off x="838200" y="6270076"/>
            <a:ext cx="496132" cy="365125"/>
          </a:xfrm>
        </p:spPr>
        <p:txBody>
          <a:bodyPr lIns="0"/>
          <a:lstStyle>
            <a:lvl1pPr>
              <a:defRPr>
                <a:solidFill>
                  <a:schemeClr val="bg1"/>
                </a:solidFill>
              </a:defRPr>
            </a:lvl1pPr>
          </a:lstStyle>
          <a:p>
            <a:fld id="{6321B8DD-CCB1-FE44-BBCE-B13A044F5D06}" type="slidenum">
              <a:rPr lang="en-US" sz="1000" b="1" smtClean="0"/>
              <a:pPr/>
              <a:t>‹#›</a:t>
            </a:fld>
            <a:endParaRPr lang="en-US" sz="1000" b="1" dirty="0"/>
          </a:p>
        </p:txBody>
      </p:sp>
      <p:pic>
        <p:nvPicPr>
          <p:cNvPr id="12" name="Picture 11">
            <a:extLst>
              <a:ext uri="{FF2B5EF4-FFF2-40B4-BE49-F238E27FC236}">
                <a16:creationId xmlns:a16="http://schemas.microsoft.com/office/drawing/2014/main" id="{47935803-CB16-EF49-9F27-89D1C97B71A3}"/>
              </a:ext>
            </a:extLst>
          </p:cNvPr>
          <p:cNvPicPr>
            <a:picLocks noChangeAspect="1"/>
          </p:cNvPicPr>
          <p:nvPr userDrawn="1"/>
        </p:nvPicPr>
        <p:blipFill>
          <a:blip r:embed="rId3"/>
          <a:stretch>
            <a:fillRect/>
          </a:stretch>
        </p:blipFill>
        <p:spPr>
          <a:xfrm>
            <a:off x="9903357" y="6184033"/>
            <a:ext cx="1828800" cy="537210"/>
          </a:xfrm>
          <a:prstGeom prst="rect">
            <a:avLst/>
          </a:prstGeom>
        </p:spPr>
      </p:pic>
      <p:sp>
        <p:nvSpPr>
          <p:cNvPr id="13" name="Title 8">
            <a:extLst>
              <a:ext uri="{FF2B5EF4-FFF2-40B4-BE49-F238E27FC236}">
                <a16:creationId xmlns:a16="http://schemas.microsoft.com/office/drawing/2014/main" id="{C22F6670-9C8F-6D4A-9D17-28AB0D2AE7F8}"/>
              </a:ext>
            </a:extLst>
          </p:cNvPr>
          <p:cNvSpPr>
            <a:spLocks noGrp="1"/>
          </p:cNvSpPr>
          <p:nvPr>
            <p:ph type="title"/>
          </p:nvPr>
        </p:nvSpPr>
        <p:spPr>
          <a:xfrm>
            <a:off x="838200" y="502920"/>
            <a:ext cx="8365761" cy="442067"/>
          </a:xfrm>
        </p:spPr>
        <p:txBody>
          <a:bodyPr lIns="0" anchor="t" anchorCtr="0"/>
          <a:lstStyle/>
          <a:p>
            <a:r>
              <a:rPr lang="en-US" dirty="0"/>
              <a:t>Click to edit Master title style</a:t>
            </a:r>
          </a:p>
        </p:txBody>
      </p:sp>
    </p:spTree>
    <p:extLst>
      <p:ext uri="{BB962C8B-B14F-4D97-AF65-F5344CB8AC3E}">
        <p14:creationId xmlns:p14="http://schemas.microsoft.com/office/powerpoint/2010/main" val="314918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microsoft.com/office/2007/relationships/hdphoto" Target="../media/hdphoto2.wdp"/><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55D969-D57E-2643-892A-C506EA4C23D0}"/>
              </a:ext>
            </a:extLst>
          </p:cNvPr>
          <p:cNvPicPr>
            <a:picLocks noChangeAspect="1"/>
          </p:cNvPicPr>
          <p:nvPr userDrawn="1"/>
        </p:nvPicPr>
        <p:blipFill rotWithShape="1">
          <a:blip r:embed="rId13" cstate="email">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a:ext>
            </a:extLst>
          </a:blip>
          <a:srcRect/>
          <a:stretch/>
        </p:blipFill>
        <p:spPr>
          <a:xfrm>
            <a:off x="-31530" y="-10510"/>
            <a:ext cx="12223530" cy="6858000"/>
          </a:xfrm>
          <a:prstGeom prst="rect">
            <a:avLst/>
          </a:prstGeom>
        </p:spPr>
      </p:pic>
      <p:sp>
        <p:nvSpPr>
          <p:cNvPr id="8" name="Rectangle 7">
            <a:extLst>
              <a:ext uri="{FF2B5EF4-FFF2-40B4-BE49-F238E27FC236}">
                <a16:creationId xmlns:a16="http://schemas.microsoft.com/office/drawing/2014/main" id="{13C04A43-445B-C245-B3AA-A478B318345F}"/>
              </a:ext>
            </a:extLst>
          </p:cNvPr>
          <p:cNvSpPr/>
          <p:nvPr userDrawn="1"/>
        </p:nvSpPr>
        <p:spPr>
          <a:xfrm>
            <a:off x="-31530" y="-22543"/>
            <a:ext cx="12223530" cy="6858000"/>
          </a:xfrm>
          <a:prstGeom prst="rect">
            <a:avLst/>
          </a:prstGeom>
          <a:solidFill>
            <a:srgbClr val="2B4A7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147206F-670B-DA4A-98EE-9067BD43E18F}"/>
              </a:ext>
            </a:extLst>
          </p:cNvPr>
          <p:cNvSpPr>
            <a:spLocks noGrp="1"/>
          </p:cNvSpPr>
          <p:nvPr>
            <p:ph type="ftr" sz="quarter" idx="3"/>
          </p:nvPr>
        </p:nvSpPr>
        <p:spPr>
          <a:xfrm>
            <a:off x="194277" y="6379051"/>
            <a:ext cx="4114800" cy="365125"/>
          </a:xfrm>
          <a:prstGeom prst="rect">
            <a:avLst/>
          </a:prstGeom>
        </p:spPr>
        <p:txBody>
          <a:bodyPr vert="horz" lIns="91440" tIns="45720" rIns="91440" bIns="45720" rtlCol="0" anchor="ctr"/>
          <a:lstStyle>
            <a:lvl1pPr algn="l">
              <a:defRPr sz="1200">
                <a:solidFill>
                  <a:schemeClr val="bg1"/>
                </a:solidFill>
              </a:defRPr>
            </a:lvl1pPr>
          </a:lstStyle>
          <a:p>
            <a:r>
              <a:rPr lang="en-US" b="1"/>
              <a:t>Copyright 2019 FAIR Institute, Inc.</a:t>
            </a:r>
            <a:endParaRPr lang="en-US" dirty="0"/>
          </a:p>
        </p:txBody>
      </p:sp>
      <p:sp>
        <p:nvSpPr>
          <p:cNvPr id="4" name="MSIPCMContentMarking" descr="{&quot;HashCode&quot;:135238423,&quot;Placement&quot;:&quot;Footer&quot;,&quot;Top&quot;:519.343,&quot;Left&quot;:0.0,&quot;SlideWidth&quot;:960,&quot;SlideHeight&quot;:540}">
            <a:extLst>
              <a:ext uri="{FF2B5EF4-FFF2-40B4-BE49-F238E27FC236}">
                <a16:creationId xmlns:a16="http://schemas.microsoft.com/office/drawing/2014/main" id="{6A03CE13-CA8A-4267-BEA2-6636EC3E049E}"/>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737373"/>
                </a:solidFill>
                <a:latin typeface="Calibri" panose="020F0502020204030204" pitchFamily="34" charset="0"/>
              </a:rPr>
              <a:t>Caterpillar: Confidential Green</a:t>
            </a:r>
          </a:p>
        </p:txBody>
      </p:sp>
    </p:spTree>
    <p:extLst>
      <p:ext uri="{BB962C8B-B14F-4D97-AF65-F5344CB8AC3E}">
        <p14:creationId xmlns:p14="http://schemas.microsoft.com/office/powerpoint/2010/main" val="389996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00" r:id="rId10"/>
    <p:sldLayoutId id="2147483726" r:id="rId11"/>
  </p:sldLayoutIdLst>
  <p:hf hdr="0"/>
  <p:txStyles>
    <p:titleStyle>
      <a:lvl1pPr algn="ctr" defTabSz="9144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55D969-D57E-2643-892A-C506EA4C23D0}"/>
              </a:ext>
            </a:extLst>
          </p:cNvPr>
          <p:cNvPicPr>
            <a:picLocks noChangeAspect="1"/>
          </p:cNvPicPr>
          <p:nvPr userDrawn="1"/>
        </p:nvPicPr>
        <p:blipFill rotWithShape="1">
          <a:blip r:embed="rId10"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p:blipFill>
        <p:spPr>
          <a:xfrm>
            <a:off x="-31530" y="-10510"/>
            <a:ext cx="12223530" cy="6858000"/>
          </a:xfrm>
          <a:prstGeom prst="rect">
            <a:avLst/>
          </a:prstGeom>
        </p:spPr>
      </p:pic>
      <p:sp>
        <p:nvSpPr>
          <p:cNvPr id="8" name="Rectangle 7">
            <a:extLst>
              <a:ext uri="{FF2B5EF4-FFF2-40B4-BE49-F238E27FC236}">
                <a16:creationId xmlns:a16="http://schemas.microsoft.com/office/drawing/2014/main" id="{13C04A43-445B-C245-B3AA-A478B318345F}"/>
              </a:ext>
            </a:extLst>
          </p:cNvPr>
          <p:cNvSpPr/>
          <p:nvPr userDrawn="1"/>
        </p:nvSpPr>
        <p:spPr>
          <a:xfrm>
            <a:off x="-31530" y="-22543"/>
            <a:ext cx="12223530" cy="6858000"/>
          </a:xfrm>
          <a:prstGeom prst="rect">
            <a:avLst/>
          </a:prstGeom>
          <a:solidFill>
            <a:srgbClr val="2B4A7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147206F-670B-DA4A-98EE-9067BD43E18F}"/>
              </a:ext>
            </a:extLst>
          </p:cNvPr>
          <p:cNvSpPr>
            <a:spLocks noGrp="1"/>
          </p:cNvSpPr>
          <p:nvPr>
            <p:ph type="ftr" sz="quarter" idx="3"/>
          </p:nvPr>
        </p:nvSpPr>
        <p:spPr>
          <a:xfrm>
            <a:off x="194277" y="6379051"/>
            <a:ext cx="4114800" cy="365125"/>
          </a:xfrm>
          <a:prstGeom prst="rect">
            <a:avLst/>
          </a:prstGeom>
        </p:spPr>
        <p:txBody>
          <a:bodyPr vert="horz" lIns="91440" tIns="45720" rIns="91440" bIns="45720" rtlCol="0" anchor="ctr"/>
          <a:lstStyle>
            <a:lvl1pPr algn="l">
              <a:defRPr sz="1200">
                <a:solidFill>
                  <a:schemeClr val="bg1"/>
                </a:solidFill>
              </a:defRPr>
            </a:lvl1pPr>
          </a:lstStyle>
          <a:p>
            <a:fld id="{5B67A203-D1B1-034E-BECF-5DDF0A2474D7}" type="slidenum">
              <a:rPr lang="en-US" b="1" smtClean="0"/>
              <a:pPr/>
              <a:t>‹#›</a:t>
            </a:fld>
            <a:r>
              <a:rPr lang="en-US" b="1" dirty="0"/>
              <a:t> </a:t>
            </a:r>
            <a:r>
              <a:rPr lang="en-US" dirty="0"/>
              <a:t> |  © 2018 FAIR Institute, All rights reserved</a:t>
            </a:r>
          </a:p>
        </p:txBody>
      </p:sp>
      <p:sp>
        <p:nvSpPr>
          <p:cNvPr id="4" name="MSIPCMContentMarking" descr="{&quot;HashCode&quot;:135238423,&quot;Placement&quot;:&quot;Footer&quot;,&quot;Top&quot;:519.343,&quot;Left&quot;:0.0,&quot;SlideWidth&quot;:960,&quot;SlideHeight&quot;:540}">
            <a:extLst>
              <a:ext uri="{FF2B5EF4-FFF2-40B4-BE49-F238E27FC236}">
                <a16:creationId xmlns:a16="http://schemas.microsoft.com/office/drawing/2014/main" id="{7431289E-0E67-4EB9-8F33-F48AB990FB2E}"/>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737373"/>
                </a:solidFill>
                <a:latin typeface="Calibri" panose="020F0502020204030204" pitchFamily="34" charset="0"/>
              </a:rPr>
              <a:t>Caterpillar: Confidential Green</a:t>
            </a:r>
          </a:p>
        </p:txBody>
      </p:sp>
    </p:spTree>
    <p:extLst>
      <p:ext uri="{BB962C8B-B14F-4D97-AF65-F5344CB8AC3E}">
        <p14:creationId xmlns:p14="http://schemas.microsoft.com/office/powerpoint/2010/main" val="74197898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ftr="0" dt="0"/>
  <p:txStyles>
    <p:titleStyle>
      <a:lvl1pPr algn="ctr" defTabSz="9144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mailto:joseph.tanner99@gmail.com" TargetMode="External"/><Relationship Id="rId2" Type="http://schemas.openxmlformats.org/officeDocument/2006/relationships/hyperlink" Target="mailto:mradigan@businessofsecurity.com" TargetMode="External"/><Relationship Id="rId1" Type="http://schemas.openxmlformats.org/officeDocument/2006/relationships/slideLayout" Target="../slideLayouts/slideLayout2.xml"/><Relationship Id="rId4" Type="http://schemas.openxmlformats.org/officeDocument/2006/relationships/hyperlink" Target="mailto:lbader@fairinstitut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0.tiff"/><Relationship Id="rId3" Type="http://schemas.openxmlformats.org/officeDocument/2006/relationships/image" Target="../media/image8.tiff"/><Relationship Id="rId7" Type="http://schemas.openxmlformats.org/officeDocument/2006/relationships/image" Target="../media/image10.tiff"/><Relationship Id="rId12" Type="http://schemas.openxmlformats.org/officeDocument/2006/relationships/image" Target="../media/image15.tiff"/><Relationship Id="rId17" Type="http://schemas.openxmlformats.org/officeDocument/2006/relationships/image" Target="../media/image19.tiff"/><Relationship Id="rId2" Type="http://schemas.openxmlformats.org/officeDocument/2006/relationships/notesSlide" Target="../notesSlides/notesSlide6.xml"/><Relationship Id="rId16" Type="http://schemas.openxmlformats.org/officeDocument/2006/relationships/image" Target="../media/image18.tiff"/><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image" Target="../media/image14.tiff"/><Relationship Id="rId5" Type="http://schemas.openxmlformats.org/officeDocument/2006/relationships/image" Target="../media/image9.tiff"/><Relationship Id="rId15" Type="http://schemas.openxmlformats.org/officeDocument/2006/relationships/image" Target="../media/image17.png"/><Relationship Id="rId10" Type="http://schemas.openxmlformats.org/officeDocument/2006/relationships/image" Target="../media/image13.tiff"/><Relationship Id="rId19" Type="http://schemas.openxmlformats.org/officeDocument/2006/relationships/image" Target="../media/image21.png"/><Relationship Id="rId4" Type="http://schemas.openxmlformats.org/officeDocument/2006/relationships/chart" Target="../charts/chart1.xml"/><Relationship Id="rId9" Type="http://schemas.openxmlformats.org/officeDocument/2006/relationships/image" Target="../media/image12.tiff"/><Relationship Id="rId1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hyperlink" Target="https://www.fairinstitute.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1C142-1444-4779-A671-1046C6D5A329}"/>
              </a:ext>
            </a:extLst>
          </p:cNvPr>
          <p:cNvSpPr>
            <a:spLocks noGrp="1"/>
          </p:cNvSpPr>
          <p:nvPr>
            <p:ph type="title"/>
          </p:nvPr>
        </p:nvSpPr>
        <p:spPr>
          <a:xfrm>
            <a:off x="609600" y="274638"/>
            <a:ext cx="10972800" cy="1143000"/>
          </a:xfrm>
        </p:spPr>
        <p:txBody>
          <a:bodyPr anchor="ctr">
            <a:normAutofit/>
          </a:bodyPr>
          <a:lstStyle/>
          <a:p>
            <a:pPr>
              <a:lnSpc>
                <a:spcPct val="90000"/>
              </a:lnSpc>
            </a:pPr>
            <a:r>
              <a:rPr lang="en-US" sz="3200" dirty="0"/>
              <a:t>How much risk does Ransomware pose to your organization?  </a:t>
            </a:r>
          </a:p>
        </p:txBody>
      </p:sp>
      <p:sp>
        <p:nvSpPr>
          <p:cNvPr id="10" name="Content Placeholder 3">
            <a:extLst>
              <a:ext uri="{FF2B5EF4-FFF2-40B4-BE49-F238E27FC236}">
                <a16:creationId xmlns:a16="http://schemas.microsoft.com/office/drawing/2014/main" id="{51BDB319-183F-437C-86BF-1A3FAA00E084}"/>
              </a:ext>
            </a:extLst>
          </p:cNvPr>
          <p:cNvSpPr>
            <a:spLocks noGrp="1"/>
          </p:cNvSpPr>
          <p:nvPr>
            <p:ph sz="half" idx="2"/>
          </p:nvPr>
        </p:nvSpPr>
        <p:spPr>
          <a:xfrm>
            <a:off x="6318842" y="1600200"/>
            <a:ext cx="5410200" cy="4525963"/>
          </a:xfrm>
        </p:spPr>
        <p:txBody>
          <a:bodyPr>
            <a:normAutofit lnSpcReduction="10000"/>
          </a:bodyPr>
          <a:lstStyle/>
          <a:p>
            <a:r>
              <a:rPr lang="en-US" dirty="0"/>
              <a:t>Professional due care?</a:t>
            </a:r>
          </a:p>
          <a:p>
            <a:r>
              <a:rPr lang="en-US" dirty="0"/>
              <a:t>Any liability for downstream losses?</a:t>
            </a:r>
          </a:p>
          <a:p>
            <a:r>
              <a:rPr lang="en-US" dirty="0"/>
              <a:t>How does being “critical infrastructure” affect liability?</a:t>
            </a:r>
          </a:p>
          <a:p>
            <a:r>
              <a:rPr lang="en-US" dirty="0"/>
              <a:t>A 7-10 day recovery to normal operations within tolerance?</a:t>
            </a:r>
          </a:p>
          <a:p>
            <a:r>
              <a:rPr lang="en-US" dirty="0"/>
              <a:t>Cyber Insurance contributing?</a:t>
            </a:r>
          </a:p>
          <a:p>
            <a:r>
              <a:rPr lang="en-US" dirty="0"/>
              <a:t>What organizations suffered financial losses?</a:t>
            </a:r>
          </a:p>
        </p:txBody>
      </p:sp>
      <p:sp>
        <p:nvSpPr>
          <p:cNvPr id="2" name="Footer Placeholder 1">
            <a:extLst>
              <a:ext uri="{FF2B5EF4-FFF2-40B4-BE49-F238E27FC236}">
                <a16:creationId xmlns:a16="http://schemas.microsoft.com/office/drawing/2014/main" id="{BBD48CF2-CBAC-4753-8E63-FF7F85191A6A}"/>
              </a:ext>
            </a:extLst>
          </p:cNvPr>
          <p:cNvSpPr>
            <a:spLocks noGrp="1"/>
          </p:cNvSpPr>
          <p:nvPr>
            <p:ph type="ftr" sz="quarter" idx="3"/>
          </p:nvPr>
        </p:nvSpPr>
        <p:spPr>
          <a:xfrm>
            <a:off x="115619" y="6397019"/>
            <a:ext cx="4114800" cy="365125"/>
          </a:xfrm>
        </p:spPr>
        <p:txBody>
          <a:bodyPr anchor="ctr">
            <a:normAutofit/>
          </a:bodyPr>
          <a:lstStyle/>
          <a:p>
            <a:pPr>
              <a:spcAft>
                <a:spcPts val="600"/>
              </a:spcAft>
            </a:pPr>
            <a:r>
              <a:rPr lang="en-US" b="1"/>
              <a:t>Copyright 2019 FAIR Institute, Inc.</a:t>
            </a:r>
            <a:endParaRPr lang="en-US"/>
          </a:p>
        </p:txBody>
      </p:sp>
      <p:pic>
        <p:nvPicPr>
          <p:cNvPr id="9" name="Content Placeholder 8" descr="A picture containing text&#10;&#10;Description automatically generated">
            <a:extLst>
              <a:ext uri="{FF2B5EF4-FFF2-40B4-BE49-F238E27FC236}">
                <a16:creationId xmlns:a16="http://schemas.microsoft.com/office/drawing/2014/main" id="{EF0B93EE-19B1-429E-8350-CDA43B68098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1" y="1369054"/>
            <a:ext cx="4861218" cy="5102153"/>
          </a:xfrm>
        </p:spPr>
      </p:pic>
    </p:spTree>
    <p:extLst>
      <p:ext uri="{BB962C8B-B14F-4D97-AF65-F5344CB8AC3E}">
        <p14:creationId xmlns:p14="http://schemas.microsoft.com/office/powerpoint/2010/main" val="12606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F7848-6D47-4002-B5C0-61F33E102168}"/>
              </a:ext>
            </a:extLst>
          </p:cNvPr>
          <p:cNvSpPr>
            <a:spLocks noGrp="1"/>
          </p:cNvSpPr>
          <p:nvPr>
            <p:ph type="title"/>
          </p:nvPr>
        </p:nvSpPr>
        <p:spPr>
          <a:xfrm>
            <a:off x="609600" y="826679"/>
            <a:ext cx="10972800" cy="2501311"/>
          </a:xfrm>
        </p:spPr>
        <p:txBody>
          <a:bodyPr>
            <a:normAutofit fontScale="90000"/>
          </a:bodyPr>
          <a:lstStyle/>
          <a:p>
            <a:r>
              <a:rPr lang="en-US" sz="7200" dirty="0"/>
              <a:t>Post Event Response Survey General Discussion </a:t>
            </a:r>
            <a:br>
              <a:rPr lang="en-US" sz="7200" dirty="0"/>
            </a:br>
            <a:r>
              <a:rPr lang="en-US" sz="7200" dirty="0"/>
              <a:t>Q&amp;A</a:t>
            </a:r>
          </a:p>
        </p:txBody>
      </p:sp>
      <p:sp>
        <p:nvSpPr>
          <p:cNvPr id="5" name="TextBox 4">
            <a:extLst>
              <a:ext uri="{FF2B5EF4-FFF2-40B4-BE49-F238E27FC236}">
                <a16:creationId xmlns:a16="http://schemas.microsoft.com/office/drawing/2014/main" id="{C5145913-2DC7-45AB-B55C-DE9043F9E6B4}"/>
              </a:ext>
            </a:extLst>
          </p:cNvPr>
          <p:cNvSpPr txBox="1"/>
          <p:nvPr/>
        </p:nvSpPr>
        <p:spPr>
          <a:xfrm>
            <a:off x="5901478" y="6351015"/>
            <a:ext cx="389043" cy="261610"/>
          </a:xfrm>
          <a:prstGeom prst="rect">
            <a:avLst/>
          </a:prstGeom>
          <a:noFill/>
        </p:spPr>
        <p:txBody>
          <a:bodyPr wrap="square" rtlCol="0">
            <a:spAutoFit/>
          </a:bodyPr>
          <a:lstStyle/>
          <a:p>
            <a:r>
              <a:rPr lang="en-US" sz="1100" dirty="0">
                <a:solidFill>
                  <a:schemeClr val="bg1"/>
                </a:solidFill>
              </a:rPr>
              <a:t>16</a:t>
            </a:r>
          </a:p>
        </p:txBody>
      </p:sp>
      <p:sp>
        <p:nvSpPr>
          <p:cNvPr id="3" name="TextBox 2">
            <a:extLst>
              <a:ext uri="{FF2B5EF4-FFF2-40B4-BE49-F238E27FC236}">
                <a16:creationId xmlns:a16="http://schemas.microsoft.com/office/drawing/2014/main" id="{AA2AC1DE-63A3-4610-8E7F-6E301A3CA311}"/>
              </a:ext>
            </a:extLst>
          </p:cNvPr>
          <p:cNvSpPr txBox="1"/>
          <p:nvPr/>
        </p:nvSpPr>
        <p:spPr>
          <a:xfrm>
            <a:off x="1295400" y="3778324"/>
            <a:ext cx="8031480" cy="2246769"/>
          </a:xfrm>
          <a:prstGeom prst="rect">
            <a:avLst/>
          </a:prstGeom>
          <a:noFill/>
        </p:spPr>
        <p:txBody>
          <a:bodyPr wrap="square" numCol="2" rtlCol="0">
            <a:spAutoFit/>
          </a:bodyPr>
          <a:lstStyle/>
          <a:p>
            <a:r>
              <a:rPr lang="en-US" sz="2000" b="1" dirty="0">
                <a:solidFill>
                  <a:schemeClr val="bg1"/>
                </a:solidFill>
              </a:rPr>
              <a:t>Mike Radigan</a:t>
            </a:r>
          </a:p>
          <a:p>
            <a:r>
              <a:rPr lang="en-US" sz="2000" b="1" dirty="0">
                <a:solidFill>
                  <a:schemeClr val="bg1"/>
                </a:solidFill>
              </a:rPr>
              <a:t>Co-Chair, Ohio Chapter</a:t>
            </a:r>
          </a:p>
          <a:p>
            <a:r>
              <a:rPr lang="en-US" sz="2000" b="1" dirty="0">
                <a:solidFill>
                  <a:schemeClr val="bg1"/>
                </a:solidFill>
                <a:hlinkClick r:id="rId2">
                  <a:extLst>
                    <a:ext uri="{A12FA001-AC4F-418D-AE19-62706E023703}">
                      <ahyp:hlinkClr xmlns:ahyp="http://schemas.microsoft.com/office/drawing/2018/hyperlinkcolor" val="tx"/>
                    </a:ext>
                  </a:extLst>
                </a:hlinkClick>
              </a:rPr>
              <a:t>mradigan@businessofsecurity.com</a:t>
            </a:r>
            <a:endParaRPr lang="en-US" sz="2000" b="1" dirty="0">
              <a:solidFill>
                <a:schemeClr val="bg1"/>
              </a:solidFill>
            </a:endParaRPr>
          </a:p>
          <a:p>
            <a:endParaRPr lang="en-US" sz="2000" b="1" dirty="0">
              <a:solidFill>
                <a:schemeClr val="bg1"/>
              </a:solidFill>
            </a:endParaRPr>
          </a:p>
          <a:p>
            <a:r>
              <a:rPr lang="en-US" sz="2000" b="1" dirty="0">
                <a:solidFill>
                  <a:schemeClr val="bg1"/>
                </a:solidFill>
              </a:rPr>
              <a:t>Joe Tanner</a:t>
            </a:r>
          </a:p>
          <a:p>
            <a:r>
              <a:rPr lang="en-US" sz="2000" b="1" dirty="0">
                <a:solidFill>
                  <a:schemeClr val="bg1"/>
                </a:solidFill>
              </a:rPr>
              <a:t>Co-Chair, Ohio Chapter</a:t>
            </a:r>
          </a:p>
          <a:p>
            <a:r>
              <a:rPr lang="en-US" sz="2000" b="1" dirty="0">
                <a:solidFill>
                  <a:schemeClr val="bg1"/>
                </a:solidFill>
                <a:hlinkClick r:id="rId3">
                  <a:extLst>
                    <a:ext uri="{A12FA001-AC4F-418D-AE19-62706E023703}">
                      <ahyp:hlinkClr xmlns:ahyp="http://schemas.microsoft.com/office/drawing/2018/hyperlinkcolor" val="tx"/>
                    </a:ext>
                  </a:extLst>
                </a:hlinkClick>
              </a:rPr>
              <a:t>joseph.tanner99@gmail.com</a:t>
            </a:r>
            <a:r>
              <a:rPr lang="en-US" sz="2000" b="1" dirty="0">
                <a:solidFill>
                  <a:schemeClr val="bg1"/>
                </a:solidFill>
              </a:rPr>
              <a:t> </a:t>
            </a:r>
          </a:p>
          <a:p>
            <a:r>
              <a:rPr lang="en-US" sz="2000" b="1" dirty="0">
                <a:solidFill>
                  <a:schemeClr val="bg1"/>
                </a:solidFill>
              </a:rPr>
              <a:t>Luke Bader</a:t>
            </a:r>
          </a:p>
          <a:p>
            <a:r>
              <a:rPr lang="en-US" sz="2000" b="1" dirty="0">
                <a:solidFill>
                  <a:schemeClr val="bg1"/>
                </a:solidFill>
              </a:rPr>
              <a:t>Director, Membership and Programs</a:t>
            </a:r>
          </a:p>
          <a:p>
            <a:r>
              <a:rPr lang="en-US" sz="2000" b="1" dirty="0">
                <a:solidFill>
                  <a:schemeClr val="bg1"/>
                </a:solidFill>
                <a:hlinkClick r:id="rId4">
                  <a:extLst>
                    <a:ext uri="{A12FA001-AC4F-418D-AE19-62706E023703}">
                      <ahyp:hlinkClr xmlns:ahyp="http://schemas.microsoft.com/office/drawing/2018/hyperlinkcolor" val="tx"/>
                    </a:ext>
                  </a:extLst>
                </a:hlinkClick>
              </a:rPr>
              <a:t>lbader@fairinstitute.org</a:t>
            </a:r>
            <a:r>
              <a:rPr lang="en-US" sz="2000" b="1" dirty="0">
                <a:solidFill>
                  <a:schemeClr val="bg1"/>
                </a:solidFill>
              </a:rPr>
              <a:t> </a:t>
            </a:r>
          </a:p>
        </p:txBody>
      </p:sp>
    </p:spTree>
    <p:extLst>
      <p:ext uri="{BB962C8B-B14F-4D97-AF65-F5344CB8AC3E}">
        <p14:creationId xmlns:p14="http://schemas.microsoft.com/office/powerpoint/2010/main" val="346515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3F46-5F36-4EED-916E-6212284D0FB1}"/>
              </a:ext>
            </a:extLst>
          </p:cNvPr>
          <p:cNvSpPr>
            <a:spLocks noGrp="1"/>
          </p:cNvSpPr>
          <p:nvPr>
            <p:ph type="title"/>
          </p:nvPr>
        </p:nvSpPr>
        <p:spPr>
          <a:xfrm>
            <a:off x="609600" y="274638"/>
            <a:ext cx="10972800" cy="1143000"/>
          </a:xfrm>
        </p:spPr>
        <p:txBody>
          <a:bodyPr anchor="ctr">
            <a:normAutofit fontScale="90000"/>
          </a:bodyPr>
          <a:lstStyle/>
          <a:p>
            <a:pPr>
              <a:lnSpc>
                <a:spcPct val="90000"/>
              </a:lnSpc>
            </a:pPr>
            <a:r>
              <a:rPr lang="en-US" sz="3100" dirty="0"/>
              <a:t>Which best describes your agreement with the following statement:</a:t>
            </a:r>
            <a:br>
              <a:rPr lang="en-US" sz="3100" dirty="0"/>
            </a:br>
            <a:r>
              <a:rPr lang="en-US" sz="3100" dirty="0"/>
              <a:t> “In order to achieve cost-effective cyber risk management, you must be quantifying cyber risk in financial terms.”  </a:t>
            </a:r>
          </a:p>
        </p:txBody>
      </p:sp>
      <p:pic>
        <p:nvPicPr>
          <p:cNvPr id="3" name="Picture 2">
            <a:extLst>
              <a:ext uri="{FF2B5EF4-FFF2-40B4-BE49-F238E27FC236}">
                <a16:creationId xmlns:a16="http://schemas.microsoft.com/office/drawing/2014/main" id="{79BD51AD-3ECB-44FE-AC12-A6B520B67733}"/>
              </a:ext>
            </a:extLst>
          </p:cNvPr>
          <p:cNvPicPr>
            <a:picLocks noChangeAspect="1"/>
          </p:cNvPicPr>
          <p:nvPr/>
        </p:nvPicPr>
        <p:blipFill>
          <a:blip r:embed="rId3"/>
          <a:stretch>
            <a:fillRect/>
          </a:stretch>
        </p:blipFill>
        <p:spPr>
          <a:xfrm>
            <a:off x="2437803" y="1617313"/>
            <a:ext cx="7451266" cy="4478687"/>
          </a:xfrm>
          <a:prstGeom prst="rect">
            <a:avLst/>
          </a:prstGeom>
        </p:spPr>
      </p:pic>
      <p:sp>
        <p:nvSpPr>
          <p:cNvPr id="4" name="TextBox 3">
            <a:extLst>
              <a:ext uri="{FF2B5EF4-FFF2-40B4-BE49-F238E27FC236}">
                <a16:creationId xmlns:a16="http://schemas.microsoft.com/office/drawing/2014/main" id="{4DF319ED-06FC-477E-B94D-0137430D9335}"/>
              </a:ext>
            </a:extLst>
          </p:cNvPr>
          <p:cNvSpPr txBox="1"/>
          <p:nvPr/>
        </p:nvSpPr>
        <p:spPr>
          <a:xfrm>
            <a:off x="7081284" y="6308725"/>
            <a:ext cx="3232297" cy="379154"/>
          </a:xfrm>
          <a:prstGeom prst="rect">
            <a:avLst/>
          </a:prstGeom>
          <a:noFill/>
        </p:spPr>
        <p:txBody>
          <a:bodyPr wrap="square" rtlCol="0">
            <a:spAutoFit/>
          </a:bodyPr>
          <a:lstStyle/>
          <a:p>
            <a:r>
              <a:rPr lang="en-US" dirty="0">
                <a:solidFill>
                  <a:schemeClr val="bg1"/>
                </a:solidFill>
              </a:rPr>
              <a:t>May 2020</a:t>
            </a:r>
          </a:p>
        </p:txBody>
      </p:sp>
    </p:spTree>
    <p:extLst>
      <p:ext uri="{BB962C8B-B14F-4D97-AF65-F5344CB8AC3E}">
        <p14:creationId xmlns:p14="http://schemas.microsoft.com/office/powerpoint/2010/main" val="3723898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3F46-5F36-4EED-916E-6212284D0FB1}"/>
              </a:ext>
            </a:extLst>
          </p:cNvPr>
          <p:cNvSpPr>
            <a:spLocks noGrp="1"/>
          </p:cNvSpPr>
          <p:nvPr>
            <p:ph type="title"/>
          </p:nvPr>
        </p:nvSpPr>
        <p:spPr>
          <a:xfrm>
            <a:off x="609600" y="274638"/>
            <a:ext cx="10972800" cy="1143000"/>
          </a:xfrm>
        </p:spPr>
        <p:txBody>
          <a:bodyPr anchor="ctr">
            <a:normAutofit/>
          </a:bodyPr>
          <a:lstStyle/>
          <a:p>
            <a:pPr>
              <a:lnSpc>
                <a:spcPct val="90000"/>
              </a:lnSpc>
            </a:pPr>
            <a:r>
              <a:rPr lang="en-US" sz="3100" dirty="0"/>
              <a:t>Select the top benefit of the FAIR value proposition that is most important to you in your current role.   </a:t>
            </a:r>
          </a:p>
        </p:txBody>
      </p:sp>
      <p:pic>
        <p:nvPicPr>
          <p:cNvPr id="6" name="Picture 5">
            <a:extLst>
              <a:ext uri="{FF2B5EF4-FFF2-40B4-BE49-F238E27FC236}">
                <a16:creationId xmlns:a16="http://schemas.microsoft.com/office/drawing/2014/main" id="{B76E0B19-8787-4FFD-8F59-E49C8F4A2DC9}"/>
              </a:ext>
            </a:extLst>
          </p:cNvPr>
          <p:cNvPicPr>
            <a:picLocks noChangeAspect="1"/>
          </p:cNvPicPr>
          <p:nvPr/>
        </p:nvPicPr>
        <p:blipFill>
          <a:blip r:embed="rId3"/>
          <a:stretch>
            <a:fillRect/>
          </a:stretch>
        </p:blipFill>
        <p:spPr>
          <a:xfrm>
            <a:off x="1209121" y="1674687"/>
            <a:ext cx="9992279" cy="4268913"/>
          </a:xfrm>
          <a:prstGeom prst="rect">
            <a:avLst/>
          </a:prstGeom>
        </p:spPr>
      </p:pic>
      <p:sp>
        <p:nvSpPr>
          <p:cNvPr id="4" name="TextBox 3">
            <a:extLst>
              <a:ext uri="{FF2B5EF4-FFF2-40B4-BE49-F238E27FC236}">
                <a16:creationId xmlns:a16="http://schemas.microsoft.com/office/drawing/2014/main" id="{6BBBFBE7-A7A2-48E0-BB93-51327A185D92}"/>
              </a:ext>
            </a:extLst>
          </p:cNvPr>
          <p:cNvSpPr txBox="1"/>
          <p:nvPr/>
        </p:nvSpPr>
        <p:spPr>
          <a:xfrm>
            <a:off x="7081284" y="6308725"/>
            <a:ext cx="3232297" cy="379154"/>
          </a:xfrm>
          <a:prstGeom prst="rect">
            <a:avLst/>
          </a:prstGeom>
          <a:noFill/>
        </p:spPr>
        <p:txBody>
          <a:bodyPr wrap="square" rtlCol="0">
            <a:spAutoFit/>
          </a:bodyPr>
          <a:lstStyle/>
          <a:p>
            <a:r>
              <a:rPr lang="en-US" dirty="0">
                <a:solidFill>
                  <a:schemeClr val="bg1"/>
                </a:solidFill>
              </a:rPr>
              <a:t>May 2020</a:t>
            </a:r>
          </a:p>
        </p:txBody>
      </p:sp>
    </p:spTree>
    <p:extLst>
      <p:ext uri="{BB962C8B-B14F-4D97-AF65-F5344CB8AC3E}">
        <p14:creationId xmlns:p14="http://schemas.microsoft.com/office/powerpoint/2010/main" val="4289687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D29AFB-DC69-43C8-B447-01E4255E7E68}"/>
              </a:ext>
            </a:extLst>
          </p:cNvPr>
          <p:cNvSpPr>
            <a:spLocks noGrp="1"/>
          </p:cNvSpPr>
          <p:nvPr>
            <p:ph type="ctrTitle"/>
          </p:nvPr>
        </p:nvSpPr>
        <p:spPr/>
        <p:txBody>
          <a:bodyPr/>
          <a:lstStyle/>
          <a:p>
            <a:r>
              <a:rPr lang="en-US" dirty="0"/>
              <a:t>Ohio Chapter</a:t>
            </a:r>
          </a:p>
        </p:txBody>
      </p:sp>
      <p:sp>
        <p:nvSpPr>
          <p:cNvPr id="5" name="Subtitle 4">
            <a:extLst>
              <a:ext uri="{FF2B5EF4-FFF2-40B4-BE49-F238E27FC236}">
                <a16:creationId xmlns:a16="http://schemas.microsoft.com/office/drawing/2014/main" id="{733815E9-154B-40B4-8ECE-8F7DA80E3CCC}"/>
              </a:ext>
            </a:extLst>
          </p:cNvPr>
          <p:cNvSpPr>
            <a:spLocks noGrp="1"/>
          </p:cNvSpPr>
          <p:nvPr>
            <p:ph type="subTitle" idx="1"/>
          </p:nvPr>
        </p:nvSpPr>
        <p:spPr>
          <a:xfrm>
            <a:off x="360945" y="3429000"/>
            <a:ext cx="8534400" cy="1752600"/>
          </a:xfrm>
        </p:spPr>
        <p:txBody>
          <a:bodyPr/>
          <a:lstStyle/>
          <a:p>
            <a:r>
              <a:rPr lang="en-US" dirty="0"/>
              <a:t>13 MAY 2021</a:t>
            </a:r>
          </a:p>
        </p:txBody>
      </p:sp>
      <p:sp>
        <p:nvSpPr>
          <p:cNvPr id="6" name="Title 1">
            <a:extLst>
              <a:ext uri="{FF2B5EF4-FFF2-40B4-BE49-F238E27FC236}">
                <a16:creationId xmlns:a16="http://schemas.microsoft.com/office/drawing/2014/main" id="{7E5D7A87-4A8A-48FF-8ECB-E06582C88925}"/>
              </a:ext>
            </a:extLst>
          </p:cNvPr>
          <p:cNvSpPr txBox="1">
            <a:spLocks/>
          </p:cNvSpPr>
          <p:nvPr/>
        </p:nvSpPr>
        <p:spPr>
          <a:xfrm>
            <a:off x="442099" y="4214205"/>
            <a:ext cx="4805996" cy="2101304"/>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0" kern="1200">
                <a:solidFill>
                  <a:schemeClr val="accent1"/>
                </a:solidFill>
                <a:latin typeface="+mj-lt"/>
                <a:ea typeface="+mj-ea"/>
                <a:cs typeface="+mj-cs"/>
              </a:defRPr>
            </a:lvl1pPr>
          </a:lstStyle>
          <a:p>
            <a:r>
              <a:rPr lang="en-US" sz="2000" dirty="0">
                <a:solidFill>
                  <a:schemeClr val="bg1"/>
                </a:solidFill>
              </a:rPr>
              <a:t>Joe Tanner, Co-Chair</a:t>
            </a:r>
            <a:br>
              <a:rPr lang="en-US" sz="2000" dirty="0">
                <a:solidFill>
                  <a:schemeClr val="bg1"/>
                </a:solidFill>
              </a:rPr>
            </a:br>
            <a:r>
              <a:rPr lang="en-US" sz="2000" dirty="0">
                <a:solidFill>
                  <a:schemeClr val="bg1"/>
                </a:solidFill>
              </a:rPr>
              <a:t>Mike Radigan, Co-Chair</a:t>
            </a:r>
            <a:br>
              <a:rPr lang="en-US" sz="2000" dirty="0">
                <a:solidFill>
                  <a:schemeClr val="bg1"/>
                </a:solidFill>
              </a:rPr>
            </a:br>
            <a:r>
              <a:rPr lang="en-US" sz="2000" dirty="0">
                <a:solidFill>
                  <a:schemeClr val="bg1"/>
                </a:solidFill>
              </a:rPr>
              <a:t>Aaron Schaub, Vice-Chair, Columbus</a:t>
            </a:r>
            <a:br>
              <a:rPr lang="en-US" sz="2000" dirty="0">
                <a:solidFill>
                  <a:schemeClr val="bg1"/>
                </a:solidFill>
              </a:rPr>
            </a:br>
            <a:r>
              <a:rPr lang="en-US" sz="2000" dirty="0">
                <a:solidFill>
                  <a:schemeClr val="bg1"/>
                </a:solidFill>
              </a:rPr>
              <a:t>Paul Frenken, Vice-Chair, Columbus</a:t>
            </a:r>
          </a:p>
          <a:p>
            <a:r>
              <a:rPr lang="en-US" sz="2000" dirty="0">
                <a:solidFill>
                  <a:schemeClr val="bg1"/>
                </a:solidFill>
              </a:rPr>
              <a:t>Apps Garcia, Vice-Chair, Cincinnati</a:t>
            </a:r>
          </a:p>
        </p:txBody>
      </p:sp>
    </p:spTree>
    <p:extLst>
      <p:ext uri="{BB962C8B-B14F-4D97-AF65-F5344CB8AC3E}">
        <p14:creationId xmlns:p14="http://schemas.microsoft.com/office/powerpoint/2010/main" val="194748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0F76756-0BA6-4BCD-8627-CEAD38F9CD8D}"/>
              </a:ext>
            </a:extLst>
          </p:cNvPr>
          <p:cNvSpPr>
            <a:spLocks noGrp="1"/>
          </p:cNvSpPr>
          <p:nvPr>
            <p:ph type="ftr" sz="quarter" idx="3"/>
          </p:nvPr>
        </p:nvSpPr>
        <p:spPr/>
        <p:txBody>
          <a:bodyPr/>
          <a:lstStyle/>
          <a:p>
            <a:pPr algn="l"/>
            <a:r>
              <a:rPr lang="en-US" b="1"/>
              <a:t>Copyright 2019 FAIR Institute, Inc.</a:t>
            </a:r>
            <a:endParaRPr lang="en-US" dirty="0"/>
          </a:p>
        </p:txBody>
      </p:sp>
      <p:sp>
        <p:nvSpPr>
          <p:cNvPr id="3" name="Title 2">
            <a:extLst>
              <a:ext uri="{FF2B5EF4-FFF2-40B4-BE49-F238E27FC236}">
                <a16:creationId xmlns:a16="http://schemas.microsoft.com/office/drawing/2014/main" id="{B3DCDCD1-7048-4C05-AB3D-E87FF850A4ED}"/>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5731DFF5-0180-4D54-AAC3-8E8AF06D6343}"/>
              </a:ext>
            </a:extLst>
          </p:cNvPr>
          <p:cNvSpPr>
            <a:spLocks noGrp="1"/>
          </p:cNvSpPr>
          <p:nvPr>
            <p:ph idx="1"/>
          </p:nvPr>
        </p:nvSpPr>
        <p:spPr/>
        <p:txBody>
          <a:bodyPr>
            <a:normAutofit lnSpcReduction="10000"/>
          </a:bodyPr>
          <a:lstStyle/>
          <a:p>
            <a:r>
              <a:rPr lang="en-US" dirty="0"/>
              <a:t>Pre-Event Chatter </a:t>
            </a:r>
          </a:p>
          <a:p>
            <a:pPr lvl="1"/>
            <a:r>
              <a:rPr lang="en-US" dirty="0"/>
              <a:t>Colonial Pipeline and Professional Due Care</a:t>
            </a:r>
          </a:p>
          <a:p>
            <a:r>
              <a:rPr lang="en-US" dirty="0"/>
              <a:t>Welcome and Chapter Business (10 mins)</a:t>
            </a:r>
          </a:p>
          <a:p>
            <a:r>
              <a:rPr lang="en-US" dirty="0"/>
              <a:t>Presentation by Jack Whitsitt (30 mins)</a:t>
            </a:r>
          </a:p>
          <a:p>
            <a:r>
              <a:rPr lang="en-US" dirty="0"/>
              <a:t>Q&amp;A with Jack (10 mins)</a:t>
            </a:r>
          </a:p>
          <a:p>
            <a:r>
              <a:rPr lang="en-US" dirty="0"/>
              <a:t>Peer networking breakouts (20 mins)</a:t>
            </a:r>
          </a:p>
          <a:p>
            <a:r>
              <a:rPr lang="en-US" dirty="0"/>
              <a:t>FAIR war stories (15 mins)</a:t>
            </a:r>
          </a:p>
          <a:p>
            <a:r>
              <a:rPr lang="en-US" dirty="0"/>
              <a:t>Wrap-up (5 mins) </a:t>
            </a:r>
          </a:p>
        </p:txBody>
      </p:sp>
    </p:spTree>
    <p:extLst>
      <p:ext uri="{BB962C8B-B14F-4D97-AF65-F5344CB8AC3E}">
        <p14:creationId xmlns:p14="http://schemas.microsoft.com/office/powerpoint/2010/main" val="2488884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97EE0-CADA-4C07-B546-1B5FCDA6AA45}"/>
              </a:ext>
            </a:extLst>
          </p:cNvPr>
          <p:cNvSpPr>
            <a:spLocks noGrp="1"/>
          </p:cNvSpPr>
          <p:nvPr>
            <p:ph type="title"/>
          </p:nvPr>
        </p:nvSpPr>
        <p:spPr>
          <a:xfrm>
            <a:off x="862222" y="147181"/>
            <a:ext cx="8912829" cy="1085826"/>
          </a:xfrm>
        </p:spPr>
        <p:txBody>
          <a:bodyPr>
            <a:normAutofit/>
          </a:bodyPr>
          <a:lstStyle/>
          <a:p>
            <a:r>
              <a:rPr lang="en-US" dirty="0"/>
              <a:t>About the FAIR Institute</a:t>
            </a:r>
          </a:p>
        </p:txBody>
      </p:sp>
      <p:sp>
        <p:nvSpPr>
          <p:cNvPr id="6" name="Content Placeholder 5">
            <a:extLst>
              <a:ext uri="{FF2B5EF4-FFF2-40B4-BE49-F238E27FC236}">
                <a16:creationId xmlns:a16="http://schemas.microsoft.com/office/drawing/2014/main" id="{2E93C156-A6DD-4413-AB07-D2FFF517651F}"/>
              </a:ext>
            </a:extLst>
          </p:cNvPr>
          <p:cNvSpPr txBox="1">
            <a:spLocks/>
          </p:cNvSpPr>
          <p:nvPr/>
        </p:nvSpPr>
        <p:spPr>
          <a:xfrm>
            <a:off x="558097" y="1450949"/>
            <a:ext cx="3263153" cy="1640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FFFFFF"/>
                </a:solidFill>
                <a:uFillTx/>
                <a:latin typeface="Museo Sans 500"/>
                <a:ea typeface="Museo Sans 500"/>
                <a:cs typeface="Museo Sans 500"/>
                <a:sym typeface="Museo Sans 500"/>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FFFFFF"/>
                </a:solidFill>
                <a:uFillTx/>
                <a:latin typeface="Museo Sans 500"/>
                <a:ea typeface="Museo Sans 500"/>
                <a:cs typeface="Museo Sans 500"/>
                <a:sym typeface="Museo Sans 500"/>
              </a:defRPr>
            </a:lvl2pPr>
            <a:lvl3pPr marL="1219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FFFFFF"/>
                </a:solidFill>
                <a:uFillTx/>
                <a:latin typeface="Museo Sans 500"/>
                <a:ea typeface="Museo Sans 500"/>
                <a:cs typeface="Museo Sans 500"/>
                <a:sym typeface="Museo Sans 500"/>
              </a:defRPr>
            </a:lvl3pPr>
            <a:lvl4pPr marL="17145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FFFFFF"/>
                </a:solidFill>
                <a:uFillTx/>
                <a:latin typeface="Museo Sans 500"/>
                <a:ea typeface="Museo Sans 500"/>
                <a:cs typeface="Museo Sans 500"/>
                <a:sym typeface="Museo Sans 500"/>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FFFFFF"/>
                </a:solidFill>
                <a:uFillTx/>
                <a:latin typeface="Museo Sans 500"/>
                <a:ea typeface="Museo Sans 500"/>
                <a:cs typeface="Museo Sans 500"/>
                <a:sym typeface="Museo Sans 500"/>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FFFFFF"/>
                </a:solidFill>
                <a:uFillTx/>
                <a:latin typeface="Museo Sans 500"/>
                <a:ea typeface="Museo Sans 500"/>
                <a:cs typeface="Museo Sans 500"/>
                <a:sym typeface="Museo Sans 500"/>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FFFFFF"/>
                </a:solidFill>
                <a:uFillTx/>
                <a:latin typeface="Museo Sans 500"/>
                <a:ea typeface="Museo Sans 500"/>
                <a:cs typeface="Museo Sans 500"/>
                <a:sym typeface="Museo Sans 500"/>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FFFFFF"/>
                </a:solidFill>
                <a:uFillTx/>
                <a:latin typeface="Museo Sans 500"/>
                <a:ea typeface="Museo Sans 500"/>
                <a:cs typeface="Museo Sans 500"/>
                <a:sym typeface="Museo Sans 500"/>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FFFFFF"/>
                </a:solidFill>
                <a:uFillTx/>
                <a:latin typeface="Museo Sans 500"/>
                <a:ea typeface="Museo Sans 500"/>
                <a:cs typeface="Museo Sans 500"/>
                <a:sym typeface="Museo Sans 500"/>
              </a:defRPr>
            </a:lvl9pPr>
          </a:lstStyle>
          <a:p>
            <a:pPr marL="0" marR="0" lvl="0" indent="0" algn="ctr" defTabSz="914400" rtl="0" eaLnBrk="1" fontAlgn="auto" latinLnBrk="0" hangingPunct="1">
              <a:lnSpc>
                <a:spcPct val="90000"/>
              </a:lnSpc>
              <a:spcBef>
                <a:spcPts val="1000"/>
              </a:spcBef>
              <a:spcAft>
                <a:spcPts val="0"/>
              </a:spcAft>
              <a:buClrTx/>
              <a:buSzPct val="100000"/>
              <a:buFont typeface="Arial"/>
              <a:buNone/>
              <a:tabLst/>
              <a:defRPr/>
            </a:pPr>
            <a:r>
              <a:rPr kumimoji="0" lang="en-US" sz="2000" b="0" i="0" u="none" strike="noStrike" kern="0" cap="none" spc="0" normalizeH="0" baseline="0" noProof="0" dirty="0">
                <a:ln>
                  <a:noFill/>
                </a:ln>
                <a:solidFill>
                  <a:srgbClr val="FFFFFF"/>
                </a:solidFill>
                <a:effectLst/>
                <a:uLnTx/>
                <a:uFillTx/>
                <a:latin typeface="Gotham Light"/>
                <a:sym typeface="Museo Sans 500"/>
              </a:rPr>
              <a:t>The FAIR Institute is a non-profit expert organization dedicated to enabling business-aligned and cost-effective risk management </a:t>
            </a:r>
          </a:p>
        </p:txBody>
      </p:sp>
      <p:pic>
        <p:nvPicPr>
          <p:cNvPr id="7" name="Picture 6">
            <a:extLst>
              <a:ext uri="{FF2B5EF4-FFF2-40B4-BE49-F238E27FC236}">
                <a16:creationId xmlns:a16="http://schemas.microsoft.com/office/drawing/2014/main" id="{0DFBABAB-E247-435D-A750-5D9CC34FF8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0596" y="4046546"/>
            <a:ext cx="526676" cy="491564"/>
          </a:xfrm>
          <a:prstGeom prst="rect">
            <a:avLst/>
          </a:prstGeom>
        </p:spPr>
      </p:pic>
      <p:sp>
        <p:nvSpPr>
          <p:cNvPr id="8" name="TextBox 7">
            <a:extLst>
              <a:ext uri="{FF2B5EF4-FFF2-40B4-BE49-F238E27FC236}">
                <a16:creationId xmlns:a16="http://schemas.microsoft.com/office/drawing/2014/main" id="{79C1E36A-5DDA-4784-B1F3-C110E84DC82B}"/>
              </a:ext>
            </a:extLst>
          </p:cNvPr>
          <p:cNvSpPr txBox="1"/>
          <p:nvPr/>
        </p:nvSpPr>
        <p:spPr>
          <a:xfrm>
            <a:off x="307942" y="4894462"/>
            <a:ext cx="3731984"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C834"/>
                </a:solidFill>
                <a:effectLst/>
                <a:uLnTx/>
                <a:uFillTx/>
                <a:latin typeface="Gotham Light"/>
                <a:ea typeface="+mn-ea"/>
                <a:cs typeface="+mn-cs"/>
                <a:sym typeface="Gotham Light"/>
              </a:rPr>
              <a:t>Education | Collaboration | Best Practices</a:t>
            </a:r>
          </a:p>
        </p:txBody>
      </p:sp>
      <p:sp>
        <p:nvSpPr>
          <p:cNvPr id="9" name="TextBox 8">
            <a:extLst>
              <a:ext uri="{FF2B5EF4-FFF2-40B4-BE49-F238E27FC236}">
                <a16:creationId xmlns:a16="http://schemas.microsoft.com/office/drawing/2014/main" id="{C47D61C5-F4BB-4465-B483-8778A733DE37}"/>
              </a:ext>
            </a:extLst>
          </p:cNvPr>
          <p:cNvSpPr txBox="1"/>
          <p:nvPr/>
        </p:nvSpPr>
        <p:spPr>
          <a:xfrm>
            <a:off x="910685" y="5589368"/>
            <a:ext cx="2264533" cy="553998"/>
          </a:xfrm>
          <a:prstGeom prst="rect">
            <a:avLst/>
          </a:prstGeom>
          <a:noFill/>
        </p:spPr>
        <p:txBody>
          <a:bodyPr wrap="square" rtlCol="0">
            <a:spAutoFit/>
          </a:bodyPr>
          <a:lstStyle/>
          <a:p>
            <a:pPr marL="0" marR="0" lvl="0" indent="0" algn="ctr" defTabSz="457200" rtl="0" eaLnBrk="1" fontAlgn="auto" latinLnBrk="0" hangingPunct="1">
              <a:lnSpc>
                <a:spcPts val="1800"/>
              </a:lnSpc>
              <a:spcBef>
                <a:spcPts val="0"/>
              </a:spcBef>
              <a:spcAft>
                <a:spcPts val="0"/>
              </a:spcAft>
              <a:buClrTx/>
              <a:buSzTx/>
              <a:buFontTx/>
              <a:buNone/>
              <a:tabLst/>
              <a:defRPr/>
            </a:pPr>
            <a:r>
              <a:rPr lang="en-US" sz="2400" b="1" dirty="0">
                <a:solidFill>
                  <a:srgbClr val="F5C834"/>
                </a:solidFill>
                <a:latin typeface="Gotham Light"/>
                <a:sym typeface="Gotham Light"/>
              </a:rPr>
              <a:t>10</a:t>
            </a:r>
            <a:r>
              <a:rPr kumimoji="0" lang="en-US" sz="2400" b="1" i="0" u="none" strike="noStrike" kern="1200" cap="none" spc="0" normalizeH="0" baseline="0" noProof="0" dirty="0">
                <a:ln>
                  <a:noFill/>
                </a:ln>
                <a:solidFill>
                  <a:srgbClr val="F5C834"/>
                </a:solidFill>
                <a:effectLst/>
                <a:uLnTx/>
                <a:uFillTx/>
                <a:latin typeface="Gotham Light"/>
                <a:ea typeface="+mn-ea"/>
                <a:cs typeface="+mn-cs"/>
                <a:sym typeface="Gotham Light"/>
              </a:rPr>
              <a:t>,400+ </a:t>
            </a:r>
          </a:p>
          <a:p>
            <a:pPr marL="0" marR="0" lvl="0" indent="0" algn="ctr" defTabSz="457200" rtl="0" eaLnBrk="1" fontAlgn="auto"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otham Light"/>
                <a:ea typeface="+mn-ea"/>
                <a:cs typeface="+mn-cs"/>
                <a:sym typeface="Gotham Light"/>
              </a:rPr>
              <a:t>Members </a:t>
            </a:r>
          </a:p>
        </p:txBody>
      </p:sp>
      <p:cxnSp>
        <p:nvCxnSpPr>
          <p:cNvPr id="10" name="Straight Connector 9">
            <a:extLst>
              <a:ext uri="{FF2B5EF4-FFF2-40B4-BE49-F238E27FC236}">
                <a16:creationId xmlns:a16="http://schemas.microsoft.com/office/drawing/2014/main" id="{CE722906-0799-4030-ACE4-E9DEB663DBFF}"/>
              </a:ext>
            </a:extLst>
          </p:cNvPr>
          <p:cNvCxnSpPr>
            <a:cxnSpLocks/>
          </p:cNvCxnSpPr>
          <p:nvPr/>
        </p:nvCxnSpPr>
        <p:spPr>
          <a:xfrm>
            <a:off x="4161136" y="1531633"/>
            <a:ext cx="0" cy="5078536"/>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0D6FEF2-C7FA-47E0-ADCF-2F6FAA9C40C1}"/>
              </a:ext>
            </a:extLst>
          </p:cNvPr>
          <p:cNvSpPr txBox="1"/>
          <p:nvPr/>
        </p:nvSpPr>
        <p:spPr>
          <a:xfrm>
            <a:off x="9750324" y="1565663"/>
            <a:ext cx="200659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Gotham Light"/>
                <a:ea typeface="+mn-ea"/>
                <a:cs typeface="+mn-cs"/>
                <a:sym typeface="Gotham Light"/>
              </a:rPr>
              <a:t>Universities offering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Gotham Light"/>
                <a:ea typeface="+mn-ea"/>
                <a:cs typeface="+mn-cs"/>
                <a:sym typeface="Gotham Light"/>
              </a:rPr>
              <a:t>FAIR courses</a:t>
            </a:r>
          </a:p>
        </p:txBody>
      </p:sp>
      <p:sp>
        <p:nvSpPr>
          <p:cNvPr id="12" name="TextBox 11">
            <a:extLst>
              <a:ext uri="{FF2B5EF4-FFF2-40B4-BE49-F238E27FC236}">
                <a16:creationId xmlns:a16="http://schemas.microsoft.com/office/drawing/2014/main" id="{53AAA559-4E4D-4D01-B787-C021CA151F4A}"/>
              </a:ext>
            </a:extLst>
          </p:cNvPr>
          <p:cNvSpPr txBox="1"/>
          <p:nvPr/>
        </p:nvSpPr>
        <p:spPr>
          <a:xfrm>
            <a:off x="666693" y="3363932"/>
            <a:ext cx="3045962"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5C834"/>
                </a:solidFill>
                <a:effectLst/>
                <a:uLnTx/>
                <a:uFillTx/>
                <a:latin typeface="Gotham Light"/>
                <a:ea typeface="+mn-ea"/>
                <a:cs typeface="+mn-cs"/>
                <a:sym typeface="Gotham Light"/>
              </a:rPr>
              <a:t>Based on the Open FAIR Standard</a:t>
            </a:r>
          </a:p>
        </p:txBody>
      </p:sp>
      <p:graphicFrame>
        <p:nvGraphicFramePr>
          <p:cNvPr id="13" name="Chart 12">
            <a:extLst>
              <a:ext uri="{FF2B5EF4-FFF2-40B4-BE49-F238E27FC236}">
                <a16:creationId xmlns:a16="http://schemas.microsoft.com/office/drawing/2014/main" id="{07BFFEFB-5023-4ACF-B223-11E8BF5BAF8A}"/>
              </a:ext>
            </a:extLst>
          </p:cNvPr>
          <p:cNvGraphicFramePr/>
          <p:nvPr/>
        </p:nvGraphicFramePr>
        <p:xfrm>
          <a:off x="9873350" y="1988789"/>
          <a:ext cx="1856491" cy="1582256"/>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13">
            <a:extLst>
              <a:ext uri="{FF2B5EF4-FFF2-40B4-BE49-F238E27FC236}">
                <a16:creationId xmlns:a16="http://schemas.microsoft.com/office/drawing/2014/main" id="{21436FAE-3706-4EEE-9049-E36723C1F5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22381" y="2271224"/>
            <a:ext cx="1840361" cy="939951"/>
          </a:xfrm>
          <a:prstGeom prst="rect">
            <a:avLst/>
          </a:prstGeom>
        </p:spPr>
      </p:pic>
      <p:sp>
        <p:nvSpPr>
          <p:cNvPr id="15" name="TextBox 14">
            <a:extLst>
              <a:ext uri="{FF2B5EF4-FFF2-40B4-BE49-F238E27FC236}">
                <a16:creationId xmlns:a16="http://schemas.microsoft.com/office/drawing/2014/main" id="{EDEC601D-5CAD-495F-B414-521E02D56F63}"/>
              </a:ext>
            </a:extLst>
          </p:cNvPr>
          <p:cNvSpPr txBox="1"/>
          <p:nvPr/>
        </p:nvSpPr>
        <p:spPr>
          <a:xfrm>
            <a:off x="4383654" y="1708248"/>
            <a:ext cx="200659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Gotham Light"/>
                <a:ea typeface="+mn-ea"/>
                <a:cs typeface="+mn-cs"/>
                <a:sym typeface="Gotham Light"/>
              </a:rPr>
              <a:t>23 Local Chapters</a:t>
            </a:r>
          </a:p>
        </p:txBody>
      </p:sp>
      <p:sp>
        <p:nvSpPr>
          <p:cNvPr id="16" name="TextBox 15">
            <a:extLst>
              <a:ext uri="{FF2B5EF4-FFF2-40B4-BE49-F238E27FC236}">
                <a16:creationId xmlns:a16="http://schemas.microsoft.com/office/drawing/2014/main" id="{4081FCD1-6DFE-46A8-A688-D8D741F53BF3}"/>
              </a:ext>
            </a:extLst>
          </p:cNvPr>
          <p:cNvSpPr txBox="1"/>
          <p:nvPr/>
        </p:nvSpPr>
        <p:spPr>
          <a:xfrm>
            <a:off x="6549739" y="3834004"/>
            <a:ext cx="289577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Gotham Light"/>
                <a:ea typeface="+mn-ea"/>
                <a:cs typeface="+mn-cs"/>
                <a:sym typeface="Gotham Light"/>
              </a:rPr>
              <a:t>Leadership &amp; Board Members</a:t>
            </a:r>
          </a:p>
        </p:txBody>
      </p:sp>
      <p:graphicFrame>
        <p:nvGraphicFramePr>
          <p:cNvPr id="17" name="Chart 16">
            <a:extLst>
              <a:ext uri="{FF2B5EF4-FFF2-40B4-BE49-F238E27FC236}">
                <a16:creationId xmlns:a16="http://schemas.microsoft.com/office/drawing/2014/main" id="{C0DC13C1-DA42-488C-8719-FEEC043BA946}"/>
              </a:ext>
            </a:extLst>
          </p:cNvPr>
          <p:cNvGraphicFramePr/>
          <p:nvPr/>
        </p:nvGraphicFramePr>
        <p:xfrm>
          <a:off x="8198526" y="1965772"/>
          <a:ext cx="1610595" cy="1393490"/>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a:extLst>
              <a:ext uri="{FF2B5EF4-FFF2-40B4-BE49-F238E27FC236}">
                <a16:creationId xmlns:a16="http://schemas.microsoft.com/office/drawing/2014/main" id="{B3C86719-40FC-42F0-B0CB-73699526FCFA}"/>
              </a:ext>
            </a:extLst>
          </p:cNvPr>
          <p:cNvSpPr txBox="1"/>
          <p:nvPr/>
        </p:nvSpPr>
        <p:spPr>
          <a:xfrm>
            <a:off x="7004577" y="1720317"/>
            <a:ext cx="200659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Gotham Light"/>
                <a:ea typeface="+mn-ea"/>
                <a:cs typeface="+mn-cs"/>
              </a:rPr>
              <a:t> Workgroups</a:t>
            </a:r>
          </a:p>
        </p:txBody>
      </p:sp>
      <p:pic>
        <p:nvPicPr>
          <p:cNvPr id="19" name="Picture 18">
            <a:extLst>
              <a:ext uri="{FF2B5EF4-FFF2-40B4-BE49-F238E27FC236}">
                <a16:creationId xmlns:a16="http://schemas.microsoft.com/office/drawing/2014/main" id="{D3A4AF34-F913-4CD2-9383-B07EA37FD86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15395" y="2244331"/>
            <a:ext cx="1305456" cy="1092231"/>
          </a:xfrm>
          <a:prstGeom prst="rect">
            <a:avLst/>
          </a:prstGeom>
        </p:spPr>
      </p:pic>
      <p:grpSp>
        <p:nvGrpSpPr>
          <p:cNvPr id="20" name="Group 19">
            <a:extLst>
              <a:ext uri="{FF2B5EF4-FFF2-40B4-BE49-F238E27FC236}">
                <a16:creationId xmlns:a16="http://schemas.microsoft.com/office/drawing/2014/main" id="{FD3E4896-2D9A-4D02-AAAE-4E7DD7FD9681}"/>
              </a:ext>
            </a:extLst>
          </p:cNvPr>
          <p:cNvGrpSpPr/>
          <p:nvPr/>
        </p:nvGrpSpPr>
        <p:grpSpPr>
          <a:xfrm>
            <a:off x="4730130" y="4284826"/>
            <a:ext cx="5227914" cy="2135066"/>
            <a:chOff x="4963249" y="3845844"/>
            <a:chExt cx="5227914" cy="2135066"/>
          </a:xfrm>
        </p:grpSpPr>
        <p:grpSp>
          <p:nvGrpSpPr>
            <p:cNvPr id="21" name="Group 20">
              <a:extLst>
                <a:ext uri="{FF2B5EF4-FFF2-40B4-BE49-F238E27FC236}">
                  <a16:creationId xmlns:a16="http://schemas.microsoft.com/office/drawing/2014/main" id="{C76DDB9B-AEFA-4068-89F4-EDF00CBA3C55}"/>
                </a:ext>
              </a:extLst>
            </p:cNvPr>
            <p:cNvGrpSpPr/>
            <p:nvPr/>
          </p:nvGrpSpPr>
          <p:grpSpPr>
            <a:xfrm>
              <a:off x="4963249" y="3845844"/>
              <a:ext cx="5227914" cy="2135066"/>
              <a:chOff x="4963249" y="3845844"/>
              <a:chExt cx="5227914" cy="2135066"/>
            </a:xfrm>
          </p:grpSpPr>
          <p:grpSp>
            <p:nvGrpSpPr>
              <p:cNvPr id="24" name="Group 23">
                <a:extLst>
                  <a:ext uri="{FF2B5EF4-FFF2-40B4-BE49-F238E27FC236}">
                    <a16:creationId xmlns:a16="http://schemas.microsoft.com/office/drawing/2014/main" id="{C557064C-A472-4070-B2A1-CB99C001D8D5}"/>
                  </a:ext>
                </a:extLst>
              </p:cNvPr>
              <p:cNvGrpSpPr/>
              <p:nvPr/>
            </p:nvGrpSpPr>
            <p:grpSpPr>
              <a:xfrm>
                <a:off x="4963249" y="3845844"/>
                <a:ext cx="4018318" cy="941523"/>
                <a:chOff x="5868840" y="3920045"/>
                <a:chExt cx="4018318" cy="941523"/>
              </a:xfrm>
            </p:grpSpPr>
            <p:pic>
              <p:nvPicPr>
                <p:cNvPr id="36" name="Picture 35">
                  <a:extLst>
                    <a:ext uri="{FF2B5EF4-FFF2-40B4-BE49-F238E27FC236}">
                      <a16:creationId xmlns:a16="http://schemas.microsoft.com/office/drawing/2014/main" id="{7D2F8F07-7AA5-4BED-B375-4B4710766B1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69906" y="3928119"/>
                  <a:ext cx="456613" cy="529408"/>
                </a:xfrm>
                <a:prstGeom prst="rect">
                  <a:avLst/>
                </a:prstGeom>
              </p:spPr>
            </p:pic>
            <p:pic>
              <p:nvPicPr>
                <p:cNvPr id="37" name="Picture 36">
                  <a:extLst>
                    <a:ext uri="{FF2B5EF4-FFF2-40B4-BE49-F238E27FC236}">
                      <a16:creationId xmlns:a16="http://schemas.microsoft.com/office/drawing/2014/main" id="{4496822D-86E8-4111-AA00-6A7364D27F7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46292" y="3920045"/>
                  <a:ext cx="411965" cy="574051"/>
                </a:xfrm>
                <a:prstGeom prst="rect">
                  <a:avLst/>
                </a:prstGeom>
              </p:spPr>
            </p:pic>
            <p:sp>
              <p:nvSpPr>
                <p:cNvPr id="40" name="TextBox 39">
                  <a:extLst>
                    <a:ext uri="{FF2B5EF4-FFF2-40B4-BE49-F238E27FC236}">
                      <a16:creationId xmlns:a16="http://schemas.microsoft.com/office/drawing/2014/main" id="{3A8DD98F-3CC7-4EA7-ABD6-D2501127A631}"/>
                    </a:ext>
                  </a:extLst>
                </p:cNvPr>
                <p:cNvSpPr txBox="1"/>
                <p:nvPr/>
              </p:nvSpPr>
              <p:spPr>
                <a:xfrm>
                  <a:off x="7020258" y="4476724"/>
                  <a:ext cx="878766"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Gotham Light"/>
                      <a:ea typeface="+mn-ea"/>
                      <a:cs typeface="+mn-cs"/>
                      <a:sym typeface="Gotham Light"/>
                    </a:rPr>
                    <a:t>Sounil Yu</a:t>
                  </a:r>
                  <a:br>
                    <a:rPr kumimoji="0" lang="en-US" sz="600" b="1" i="0" u="none" strike="noStrike" kern="1200" cap="none" spc="0" normalizeH="0" baseline="0" noProof="0" dirty="0">
                      <a:ln>
                        <a:noFill/>
                      </a:ln>
                      <a:solidFill>
                        <a:prstClr val="white"/>
                      </a:solidFill>
                      <a:effectLst/>
                      <a:uLnTx/>
                      <a:uFillTx/>
                      <a:latin typeface="Gotham Light"/>
                      <a:ea typeface="+mn-ea"/>
                      <a:cs typeface="+mn-cs"/>
                      <a:sym typeface="Gotham Light"/>
                    </a:rPr>
                  </a:b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Author</a:t>
                  </a:r>
                  <a:b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b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Cyber Defense Matrix</a:t>
                  </a:r>
                </a:p>
              </p:txBody>
            </p:sp>
            <p:sp>
              <p:nvSpPr>
                <p:cNvPr id="41" name="TextBox 40">
                  <a:extLst>
                    <a:ext uri="{FF2B5EF4-FFF2-40B4-BE49-F238E27FC236}">
                      <a16:creationId xmlns:a16="http://schemas.microsoft.com/office/drawing/2014/main" id="{9D66920B-693D-47A4-AB04-399EA1290B5C}"/>
                    </a:ext>
                  </a:extLst>
                </p:cNvPr>
                <p:cNvSpPr txBox="1"/>
                <p:nvPr/>
              </p:nvSpPr>
              <p:spPr>
                <a:xfrm>
                  <a:off x="8188092" y="4476724"/>
                  <a:ext cx="659155"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Gotham Light"/>
                      <a:ea typeface="+mn-ea"/>
                      <a:cs typeface="+mn-cs"/>
                      <a:sym typeface="Gotham Light"/>
                    </a:rPr>
                    <a:t>James Lam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Board Member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err="1">
                      <a:ln>
                        <a:noFill/>
                      </a:ln>
                      <a:solidFill>
                        <a:prstClr val="white"/>
                      </a:solidFill>
                      <a:effectLst/>
                      <a:uLnTx/>
                      <a:uFillTx/>
                      <a:latin typeface="Gotham Light"/>
                      <a:ea typeface="+mn-ea"/>
                      <a:cs typeface="+mn-cs"/>
                      <a:sym typeface="Gotham Light"/>
                    </a:rPr>
                    <a:t>eTrade</a:t>
                  </a:r>
                  <a:endPar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endParaRPr>
                </a:p>
              </p:txBody>
            </p:sp>
            <p:sp>
              <p:nvSpPr>
                <p:cNvPr id="42" name="TextBox 41">
                  <a:extLst>
                    <a:ext uri="{FF2B5EF4-FFF2-40B4-BE49-F238E27FC236}">
                      <a16:creationId xmlns:a16="http://schemas.microsoft.com/office/drawing/2014/main" id="{2E2ADDAE-69F6-4BF1-8D81-C37BDFEF7F32}"/>
                    </a:ext>
                  </a:extLst>
                </p:cNvPr>
                <p:cNvSpPr txBox="1"/>
                <p:nvPr/>
              </p:nvSpPr>
              <p:spPr>
                <a:xfrm>
                  <a:off x="9304947" y="4492236"/>
                  <a:ext cx="582211"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Gotham Light"/>
                      <a:ea typeface="+mn-ea"/>
                      <a:cs typeface="+mn-cs"/>
                      <a:sym typeface="Gotham Light"/>
                    </a:rPr>
                    <a:t>Chris Porter </a:t>
                  </a:r>
                  <a:endPar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CISO</a:t>
                  </a:r>
                  <a:b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b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Fannie Mae</a:t>
                  </a:r>
                </a:p>
              </p:txBody>
            </p:sp>
            <p:sp>
              <p:nvSpPr>
                <p:cNvPr id="43" name="TextBox 42">
                  <a:extLst>
                    <a:ext uri="{FF2B5EF4-FFF2-40B4-BE49-F238E27FC236}">
                      <a16:creationId xmlns:a16="http://schemas.microsoft.com/office/drawing/2014/main" id="{F4545909-8068-4464-ABEA-0FC68DDFA3FC}"/>
                    </a:ext>
                  </a:extLst>
                </p:cNvPr>
                <p:cNvSpPr txBox="1"/>
                <p:nvPr/>
              </p:nvSpPr>
              <p:spPr>
                <a:xfrm>
                  <a:off x="5868840" y="4476724"/>
                  <a:ext cx="1072731"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Gotham Light"/>
                      <a:ea typeface="+mn-ea"/>
                      <a:cs typeface="+mn-cs"/>
                      <a:sym typeface="Gotham Light"/>
                    </a:rPr>
                    <a:t>Jack Jones</a:t>
                  </a:r>
                  <a:endPar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Chairman, FAIR Institute</a:t>
                  </a:r>
                  <a:b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b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Chief Risk Scientist, RiskLens</a:t>
                  </a:r>
                </a:p>
              </p:txBody>
            </p:sp>
          </p:grpSp>
          <p:grpSp>
            <p:nvGrpSpPr>
              <p:cNvPr id="25" name="Group 24">
                <a:extLst>
                  <a:ext uri="{FF2B5EF4-FFF2-40B4-BE49-F238E27FC236}">
                    <a16:creationId xmlns:a16="http://schemas.microsoft.com/office/drawing/2014/main" id="{88CD7FEB-340F-4BDE-9649-66A462827418}"/>
                  </a:ext>
                </a:extLst>
              </p:cNvPr>
              <p:cNvGrpSpPr/>
              <p:nvPr/>
            </p:nvGrpSpPr>
            <p:grpSpPr>
              <a:xfrm>
                <a:off x="5000536" y="4986512"/>
                <a:ext cx="5190627" cy="994398"/>
                <a:chOff x="4859812" y="5042918"/>
                <a:chExt cx="5190627" cy="994398"/>
              </a:xfrm>
            </p:grpSpPr>
            <p:pic>
              <p:nvPicPr>
                <p:cNvPr id="28" name="Picture 27">
                  <a:extLst>
                    <a:ext uri="{FF2B5EF4-FFF2-40B4-BE49-F238E27FC236}">
                      <a16:creationId xmlns:a16="http://schemas.microsoft.com/office/drawing/2014/main" id="{CDC0F083-2B21-406D-BF20-6C0D8919603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221541" y="5064375"/>
                  <a:ext cx="449427" cy="569448"/>
                </a:xfrm>
                <a:prstGeom prst="rect">
                  <a:avLst/>
                </a:prstGeom>
              </p:spPr>
            </p:pic>
            <p:pic>
              <p:nvPicPr>
                <p:cNvPr id="29" name="Picture 28">
                  <a:extLst>
                    <a:ext uri="{FF2B5EF4-FFF2-40B4-BE49-F238E27FC236}">
                      <a16:creationId xmlns:a16="http://schemas.microsoft.com/office/drawing/2014/main" id="{79886941-42AE-458E-A2AC-10555246F38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62312" y="5080298"/>
                  <a:ext cx="456613" cy="578376"/>
                </a:xfrm>
                <a:prstGeom prst="rect">
                  <a:avLst/>
                </a:prstGeom>
              </p:spPr>
            </p:pic>
            <p:sp>
              <p:nvSpPr>
                <p:cNvPr id="30" name="TextBox 29">
                  <a:extLst>
                    <a:ext uri="{FF2B5EF4-FFF2-40B4-BE49-F238E27FC236}">
                      <a16:creationId xmlns:a16="http://schemas.microsoft.com/office/drawing/2014/main" id="{7BF36760-0C29-46C5-9EA8-E6D913370058}"/>
                    </a:ext>
                  </a:extLst>
                </p:cNvPr>
                <p:cNvSpPr txBox="1"/>
                <p:nvPr/>
              </p:nvSpPr>
              <p:spPr>
                <a:xfrm>
                  <a:off x="4859812" y="5628589"/>
                  <a:ext cx="914033"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Gotham Light"/>
                      <a:ea typeface="+mn-ea"/>
                      <a:cs typeface="+mn-cs"/>
                      <a:sym typeface="Gotham Light"/>
                    </a:rPr>
                    <a:t>Donna Gallaher</a:t>
                  </a:r>
                  <a:endPar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CEO</a:t>
                  </a:r>
                  <a:b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b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New Ocean Enterprises</a:t>
                  </a:r>
                </a:p>
              </p:txBody>
            </p:sp>
            <p:sp>
              <p:nvSpPr>
                <p:cNvPr id="31" name="TextBox 30">
                  <a:extLst>
                    <a:ext uri="{FF2B5EF4-FFF2-40B4-BE49-F238E27FC236}">
                      <a16:creationId xmlns:a16="http://schemas.microsoft.com/office/drawing/2014/main" id="{271F20A3-C4D7-411D-BC3A-15878FBB8117}"/>
                    </a:ext>
                  </a:extLst>
                </p:cNvPr>
                <p:cNvSpPr txBox="1"/>
                <p:nvPr/>
              </p:nvSpPr>
              <p:spPr>
                <a:xfrm>
                  <a:off x="6039204" y="5628589"/>
                  <a:ext cx="71205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Gotham Light"/>
                      <a:ea typeface="+mn-ea"/>
                      <a:cs typeface="+mn-cs"/>
                      <a:sym typeface="Gotham Light"/>
                    </a:rPr>
                    <a:t>Omar Khawaja</a:t>
                  </a:r>
                  <a:endPar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CISO</a:t>
                  </a:r>
                  <a:b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b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Highmark Health</a:t>
                  </a:r>
                </a:p>
              </p:txBody>
            </p:sp>
            <p:sp>
              <p:nvSpPr>
                <p:cNvPr id="32" name="TextBox 31">
                  <a:extLst>
                    <a:ext uri="{FF2B5EF4-FFF2-40B4-BE49-F238E27FC236}">
                      <a16:creationId xmlns:a16="http://schemas.microsoft.com/office/drawing/2014/main" id="{9E658CFC-4FD8-4D0C-83B9-D24996E1E879}"/>
                    </a:ext>
                  </a:extLst>
                </p:cNvPr>
                <p:cNvSpPr txBox="1"/>
                <p:nvPr/>
              </p:nvSpPr>
              <p:spPr>
                <a:xfrm>
                  <a:off x="6831568" y="5635121"/>
                  <a:ext cx="1241045"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Gotham Light"/>
                      <a:ea typeface="+mn-ea"/>
                      <a:cs typeface="+mn-cs"/>
                      <a:sym typeface="Gotham Light"/>
                    </a:rPr>
                    <a:t>Wade Baker</a:t>
                  </a:r>
                  <a:endPar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Founder </a:t>
                  </a:r>
                  <a:r>
                    <a:rPr kumimoji="0" lang="en-US" sz="600" b="0" i="0" u="none" strike="noStrike" kern="1200" cap="none" spc="0" normalizeH="0" baseline="0" noProof="0" dirty="0" err="1">
                      <a:ln>
                        <a:noFill/>
                      </a:ln>
                      <a:solidFill>
                        <a:prstClr val="white"/>
                      </a:solidFill>
                      <a:effectLst/>
                      <a:uLnTx/>
                      <a:uFillTx/>
                      <a:latin typeface="Gotham Light"/>
                      <a:ea typeface="+mn-ea"/>
                      <a:cs typeface="+mn-cs"/>
                      <a:sym typeface="Gotham Light"/>
                    </a:rPr>
                    <a:t>Cyentia</a:t>
                  </a: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 Institute</a:t>
                  </a:r>
                  <a:b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b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Prof. Integrated Security, VA Tech</a:t>
                  </a:r>
                </a:p>
              </p:txBody>
            </p:sp>
            <p:sp>
              <p:nvSpPr>
                <p:cNvPr id="33" name="TextBox 32">
                  <a:extLst>
                    <a:ext uri="{FF2B5EF4-FFF2-40B4-BE49-F238E27FC236}">
                      <a16:creationId xmlns:a16="http://schemas.microsoft.com/office/drawing/2014/main" id="{8D50ACFA-1509-4F27-A642-63B19D2223A4}"/>
                    </a:ext>
                  </a:extLst>
                </p:cNvPr>
                <p:cNvSpPr txBox="1"/>
                <p:nvPr/>
              </p:nvSpPr>
              <p:spPr>
                <a:xfrm>
                  <a:off x="9128392" y="5667984"/>
                  <a:ext cx="922047"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Gotham Light"/>
                      <a:ea typeface="+mn-ea"/>
                      <a:cs typeface="+mn-cs"/>
                      <a:sym typeface="Gotham Light"/>
                    </a:rPr>
                    <a:t>Nicola (Nick) Sanna</a:t>
                  </a:r>
                  <a:endPar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President FAIR Institute</a:t>
                  </a:r>
                  <a:b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b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CEO RiskLens</a:t>
                  </a:r>
                </a:p>
              </p:txBody>
            </p:sp>
            <p:pic>
              <p:nvPicPr>
                <p:cNvPr id="35" name="Picture 34">
                  <a:extLst>
                    <a:ext uri="{FF2B5EF4-FFF2-40B4-BE49-F238E27FC236}">
                      <a16:creationId xmlns:a16="http://schemas.microsoft.com/office/drawing/2014/main" id="{01FF8404-26DB-4A85-B447-ADDFF29346C0}"/>
                    </a:ext>
                  </a:extLst>
                </p:cNvPr>
                <p:cNvPicPr>
                  <a:picLocks noChangeAspect="1"/>
                </p:cNvPicPr>
                <p:nvPr/>
              </p:nvPicPr>
              <p:blipFill rotWithShape="1">
                <a:blip r:embed="rId12">
                  <a:grayscl/>
                </a:blip>
                <a:srcRect l="32921" t="9451" r="29834" b="15797"/>
                <a:stretch/>
              </p:blipFill>
              <p:spPr>
                <a:xfrm>
                  <a:off x="5084307" y="5042918"/>
                  <a:ext cx="455241" cy="609143"/>
                </a:xfrm>
                <a:prstGeom prst="rect">
                  <a:avLst/>
                </a:prstGeom>
              </p:spPr>
            </p:pic>
          </p:grpSp>
          <p:pic>
            <p:nvPicPr>
              <p:cNvPr id="26" name="Picture 25">
                <a:extLst>
                  <a:ext uri="{FF2B5EF4-FFF2-40B4-BE49-F238E27FC236}">
                    <a16:creationId xmlns:a16="http://schemas.microsoft.com/office/drawing/2014/main" id="{BC6850FD-331F-4EC3-BA09-F0173AAD0747}"/>
                  </a:ext>
                </a:extLst>
              </p:cNvPr>
              <p:cNvPicPr/>
              <p:nvPr/>
            </p:nvPicPr>
            <p:blipFill rotWithShape="1">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l="11701" r="19189"/>
              <a:stretch/>
            </p:blipFill>
            <p:spPr bwMode="auto">
              <a:xfrm>
                <a:off x="8442391" y="4981830"/>
                <a:ext cx="460059" cy="618505"/>
              </a:xfrm>
              <a:prstGeom prst="rect">
                <a:avLst/>
              </a:prstGeom>
              <a:ln>
                <a:noFill/>
              </a:ln>
              <a:extLst>
                <a:ext uri="{53640926-AAD7-44D8-BBD7-CCE9431645EC}">
                  <a14:shadowObscured xmlns:a14="http://schemas.microsoft.com/office/drawing/2010/main"/>
                </a:ext>
              </a:extLst>
            </p:spPr>
          </p:pic>
          <p:sp>
            <p:nvSpPr>
              <p:cNvPr id="27" name="TextBox 26">
                <a:extLst>
                  <a:ext uri="{FF2B5EF4-FFF2-40B4-BE49-F238E27FC236}">
                    <a16:creationId xmlns:a16="http://schemas.microsoft.com/office/drawing/2014/main" id="{15A82FD6-FD35-4233-856E-11976F28F33C}"/>
                  </a:ext>
                </a:extLst>
              </p:cNvPr>
              <p:cNvSpPr txBox="1"/>
              <p:nvPr/>
            </p:nvSpPr>
            <p:spPr>
              <a:xfrm>
                <a:off x="8247349" y="5608859"/>
                <a:ext cx="888385"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Gotham Light"/>
                    <a:ea typeface="+mn-ea"/>
                    <a:cs typeface="+mn-cs"/>
                    <a:sym typeface="Gotham Light"/>
                  </a:rPr>
                  <a:t>Jack Whitsitt</a:t>
                </a:r>
                <a:endPar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SVP &amp; FAIR Team Lead</a:t>
                </a:r>
                <a:b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b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Bank of America</a:t>
                </a:r>
              </a:p>
            </p:txBody>
          </p:sp>
        </p:grpSp>
        <p:pic>
          <p:nvPicPr>
            <p:cNvPr id="22" name="Picture 21">
              <a:extLst>
                <a:ext uri="{FF2B5EF4-FFF2-40B4-BE49-F238E27FC236}">
                  <a16:creationId xmlns:a16="http://schemas.microsoft.com/office/drawing/2014/main" id="{F638F945-C2FC-4178-92ED-689F7AE1CC19}"/>
                </a:ext>
              </a:extLst>
            </p:cNvPr>
            <p:cNvPicPr>
              <a:picLocks noChangeAspect="1"/>
            </p:cNvPicPr>
            <p:nvPr/>
          </p:nvPicPr>
          <p:blipFill>
            <a:blip r:embed="rId15"/>
            <a:stretch>
              <a:fillRect/>
            </a:stretch>
          </p:blipFill>
          <p:spPr>
            <a:xfrm>
              <a:off x="9485771" y="3845844"/>
              <a:ext cx="522398" cy="573361"/>
            </a:xfrm>
            <a:prstGeom prst="rect">
              <a:avLst/>
            </a:prstGeom>
          </p:spPr>
        </p:pic>
        <p:sp>
          <p:nvSpPr>
            <p:cNvPr id="23" name="TextBox 22">
              <a:extLst>
                <a:ext uri="{FF2B5EF4-FFF2-40B4-BE49-F238E27FC236}">
                  <a16:creationId xmlns:a16="http://schemas.microsoft.com/office/drawing/2014/main" id="{F565DA7B-BDF9-4BB8-814B-40ADEAA049E5}"/>
                </a:ext>
              </a:extLst>
            </p:cNvPr>
            <p:cNvSpPr txBox="1"/>
            <p:nvPr/>
          </p:nvSpPr>
          <p:spPr>
            <a:xfrm>
              <a:off x="9302778" y="4418035"/>
              <a:ext cx="888385"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Gotham Light"/>
                  <a:ea typeface="+mn-ea"/>
                  <a:cs typeface="+mn-cs"/>
                  <a:sym typeface="Gotham Light"/>
                </a:rPr>
                <a:t>La’Treall Maddox </a:t>
              </a:r>
              <a:endPar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Strategy Risk Manager</a:t>
              </a:r>
              <a:b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b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Cisco</a:t>
              </a:r>
            </a:p>
          </p:txBody>
        </p:sp>
      </p:grpSp>
      <p:sp>
        <p:nvSpPr>
          <p:cNvPr id="44" name="TextBox 43">
            <a:extLst>
              <a:ext uri="{FF2B5EF4-FFF2-40B4-BE49-F238E27FC236}">
                <a16:creationId xmlns:a16="http://schemas.microsoft.com/office/drawing/2014/main" id="{1B7F651F-063F-40B4-92D4-75FF0C2715F2}"/>
              </a:ext>
            </a:extLst>
          </p:cNvPr>
          <p:cNvSpPr txBox="1"/>
          <p:nvPr/>
        </p:nvSpPr>
        <p:spPr>
          <a:xfrm>
            <a:off x="10122101" y="2811183"/>
            <a:ext cx="278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Light"/>
                <a:ea typeface="+mn-ea"/>
                <a:cs typeface="+mn-cs"/>
                <a:sym typeface="Calibri"/>
              </a:rPr>
              <a:t>5</a:t>
            </a:r>
            <a:endParaRPr kumimoji="0" lang="en-US" sz="2800" b="0" i="0" u="none" strike="noStrike" kern="1200" cap="none" spc="0" normalizeH="0" baseline="0" noProof="0" dirty="0">
              <a:ln>
                <a:noFill/>
              </a:ln>
              <a:solidFill>
                <a:prstClr val="white"/>
              </a:solidFill>
              <a:effectLst/>
              <a:uLnTx/>
              <a:uFillTx/>
              <a:latin typeface="Gotham Light"/>
              <a:ea typeface="+mn-ea"/>
              <a:cs typeface="+mn-cs"/>
              <a:sym typeface="Calibri"/>
            </a:endParaRPr>
          </a:p>
        </p:txBody>
      </p:sp>
      <p:sp>
        <p:nvSpPr>
          <p:cNvPr id="45" name="TextBox 44">
            <a:extLst>
              <a:ext uri="{FF2B5EF4-FFF2-40B4-BE49-F238E27FC236}">
                <a16:creationId xmlns:a16="http://schemas.microsoft.com/office/drawing/2014/main" id="{DC9A0E47-42AE-4358-A4D8-A6B0024277E7}"/>
              </a:ext>
            </a:extLst>
          </p:cNvPr>
          <p:cNvSpPr txBox="1"/>
          <p:nvPr/>
        </p:nvSpPr>
        <p:spPr>
          <a:xfrm>
            <a:off x="10656853" y="2522188"/>
            <a:ext cx="278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Light"/>
                <a:ea typeface="+mn-ea"/>
                <a:cs typeface="+mn-cs"/>
                <a:sym typeface="Calibri"/>
              </a:rPr>
              <a:t>16</a:t>
            </a:r>
            <a:endParaRPr kumimoji="0" lang="en-US" sz="2800" b="0" i="0" u="none" strike="noStrike" kern="1200" cap="none" spc="0" normalizeH="0" baseline="0" noProof="0" dirty="0">
              <a:ln>
                <a:noFill/>
              </a:ln>
              <a:solidFill>
                <a:prstClr val="white"/>
              </a:solidFill>
              <a:effectLst/>
              <a:uLnTx/>
              <a:uFillTx/>
              <a:latin typeface="Gotham Light"/>
              <a:ea typeface="+mn-ea"/>
              <a:cs typeface="+mn-cs"/>
              <a:sym typeface="Calibri"/>
            </a:endParaRPr>
          </a:p>
        </p:txBody>
      </p:sp>
      <p:sp>
        <p:nvSpPr>
          <p:cNvPr id="46" name="TextBox 45">
            <a:extLst>
              <a:ext uri="{FF2B5EF4-FFF2-40B4-BE49-F238E27FC236}">
                <a16:creationId xmlns:a16="http://schemas.microsoft.com/office/drawing/2014/main" id="{6AF85789-0298-4905-A1A5-578BDEDA0C9E}"/>
              </a:ext>
            </a:extLst>
          </p:cNvPr>
          <p:cNvSpPr txBox="1"/>
          <p:nvPr/>
        </p:nvSpPr>
        <p:spPr>
          <a:xfrm>
            <a:off x="11198426" y="2117333"/>
            <a:ext cx="27803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 Light"/>
                <a:ea typeface="+mn-ea"/>
                <a:cs typeface="+mn-cs"/>
                <a:sym typeface="Calibri"/>
              </a:rPr>
              <a:t>30</a:t>
            </a:r>
            <a:endParaRPr kumimoji="0" lang="en-US" sz="2800" b="0" i="0" u="none" strike="noStrike" kern="1200" cap="none" spc="0" normalizeH="0" baseline="0" noProof="0" dirty="0">
              <a:ln>
                <a:noFill/>
              </a:ln>
              <a:solidFill>
                <a:prstClr val="white"/>
              </a:solidFill>
              <a:effectLst/>
              <a:uLnTx/>
              <a:uFillTx/>
              <a:latin typeface="Gotham Light"/>
              <a:ea typeface="+mn-ea"/>
              <a:cs typeface="+mn-cs"/>
              <a:sym typeface="Calibri"/>
            </a:endParaRPr>
          </a:p>
        </p:txBody>
      </p:sp>
      <p:sp>
        <p:nvSpPr>
          <p:cNvPr id="52" name="TextBox 51">
            <a:extLst>
              <a:ext uri="{FF2B5EF4-FFF2-40B4-BE49-F238E27FC236}">
                <a16:creationId xmlns:a16="http://schemas.microsoft.com/office/drawing/2014/main" id="{6158B86C-F70D-2245-9B9A-61F97BE1ECF5}"/>
              </a:ext>
            </a:extLst>
          </p:cNvPr>
          <p:cNvSpPr txBox="1"/>
          <p:nvPr/>
        </p:nvSpPr>
        <p:spPr>
          <a:xfrm>
            <a:off x="5706957" y="6444811"/>
            <a:ext cx="38904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49E78C-A443-9A4A-B155-CD736B6B8B54}" type="slidenum">
              <a:rPr kumimoji="0" lang="en-US" sz="1100" b="0" i="0" u="none" strike="noStrike" kern="1200" cap="none" spc="0" normalizeH="0" baseline="0" noProof="0" smtClean="0">
                <a:ln>
                  <a:noFill/>
                </a:ln>
                <a:solidFill>
                  <a:prstClr val="white"/>
                </a:solidFill>
                <a:effectLst/>
                <a:uLnTx/>
                <a:uFillTx/>
                <a:latin typeface="Gotham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prstClr val="white"/>
              </a:solidFill>
              <a:effectLst/>
              <a:uLnTx/>
              <a:uFillTx/>
              <a:latin typeface="Gotham Light"/>
              <a:ea typeface="+mn-ea"/>
              <a:cs typeface="+mn-cs"/>
            </a:endParaRPr>
          </a:p>
        </p:txBody>
      </p:sp>
      <p:pic>
        <p:nvPicPr>
          <p:cNvPr id="3" name="Picture 2">
            <a:extLst>
              <a:ext uri="{FF2B5EF4-FFF2-40B4-BE49-F238E27FC236}">
                <a16:creationId xmlns:a16="http://schemas.microsoft.com/office/drawing/2014/main" id="{F24B15AE-7B18-F349-B8E7-104B0F6EB4DD}"/>
              </a:ext>
            </a:extLst>
          </p:cNvPr>
          <p:cNvPicPr>
            <a:picLocks noChangeAspect="1"/>
          </p:cNvPicPr>
          <p:nvPr/>
        </p:nvPicPr>
        <p:blipFill rotWithShape="1">
          <a:blip r:embed="rId16">
            <a:grayscl/>
          </a:blip>
          <a:srcRect l="9989" r="10405"/>
          <a:stretch/>
        </p:blipFill>
        <p:spPr>
          <a:xfrm>
            <a:off x="7134381" y="4284826"/>
            <a:ext cx="460059" cy="577926"/>
          </a:xfrm>
          <a:prstGeom prst="rect">
            <a:avLst/>
          </a:prstGeom>
        </p:spPr>
      </p:pic>
      <p:pic>
        <p:nvPicPr>
          <p:cNvPr id="4" name="Picture 3">
            <a:extLst>
              <a:ext uri="{FF2B5EF4-FFF2-40B4-BE49-F238E27FC236}">
                <a16:creationId xmlns:a16="http://schemas.microsoft.com/office/drawing/2014/main" id="{8E6F3EBC-6EC5-A744-A719-0D61EF7382C3}"/>
              </a:ext>
            </a:extLst>
          </p:cNvPr>
          <p:cNvPicPr>
            <a:picLocks noChangeAspect="1"/>
          </p:cNvPicPr>
          <p:nvPr/>
        </p:nvPicPr>
        <p:blipFill rotWithShape="1">
          <a:blip r:embed="rId17"/>
          <a:srcRect l="13074" r="14474" b="6470"/>
          <a:stretch/>
        </p:blipFill>
        <p:spPr>
          <a:xfrm>
            <a:off x="6104167" y="5446952"/>
            <a:ext cx="455241" cy="587686"/>
          </a:xfrm>
          <a:prstGeom prst="rect">
            <a:avLst/>
          </a:prstGeom>
        </p:spPr>
      </p:pic>
      <p:pic>
        <p:nvPicPr>
          <p:cNvPr id="5" name="Picture 4">
            <a:extLst>
              <a:ext uri="{FF2B5EF4-FFF2-40B4-BE49-F238E27FC236}">
                <a16:creationId xmlns:a16="http://schemas.microsoft.com/office/drawing/2014/main" id="{3BC3380E-8CC3-5842-ACEE-0F60E34046F3}"/>
              </a:ext>
            </a:extLst>
          </p:cNvPr>
          <p:cNvPicPr>
            <a:picLocks noChangeAspect="1"/>
          </p:cNvPicPr>
          <p:nvPr/>
        </p:nvPicPr>
        <p:blipFill rotWithShape="1">
          <a:blip r:embed="rId18">
            <a:grayscl/>
          </a:blip>
          <a:srcRect l="6033" r="5900" b="14808"/>
          <a:stretch/>
        </p:blipFill>
        <p:spPr>
          <a:xfrm>
            <a:off x="8209273" y="4284826"/>
            <a:ext cx="460059" cy="572191"/>
          </a:xfrm>
          <a:prstGeom prst="rect">
            <a:avLst/>
          </a:prstGeom>
        </p:spPr>
      </p:pic>
      <p:pic>
        <p:nvPicPr>
          <p:cNvPr id="1026" name="Picture 2" descr="leadership_jackArtboard 3 copy 4-8">
            <a:extLst>
              <a:ext uri="{FF2B5EF4-FFF2-40B4-BE49-F238E27FC236}">
                <a16:creationId xmlns:a16="http://schemas.microsoft.com/office/drawing/2014/main" id="{0A0E17AC-DD9C-4A40-B7FC-740B39D2797C}"/>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9267" t="8121" r="22918" b="14445"/>
          <a:stretch/>
        </p:blipFill>
        <p:spPr bwMode="auto">
          <a:xfrm>
            <a:off x="10345783" y="4292900"/>
            <a:ext cx="526250" cy="5760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eadership_jackArtboard 3 copy 6-8">
            <a:extLst>
              <a:ext uri="{FF2B5EF4-FFF2-40B4-BE49-F238E27FC236}">
                <a16:creationId xmlns:a16="http://schemas.microsoft.com/office/drawing/2014/main" id="{C3E399FC-212A-4B76-B9FA-B9ECB6140592}"/>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5314" t="3480" r="18438" b="17436"/>
          <a:stretch/>
        </p:blipFill>
        <p:spPr bwMode="auto">
          <a:xfrm>
            <a:off x="10317870" y="5442028"/>
            <a:ext cx="579345" cy="57607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B384CEA5-53B7-4CA9-B35A-ADA4A3744A07}"/>
              </a:ext>
            </a:extLst>
          </p:cNvPr>
          <p:cNvSpPr txBox="1"/>
          <p:nvPr/>
        </p:nvSpPr>
        <p:spPr>
          <a:xfrm>
            <a:off x="10048734" y="4868972"/>
            <a:ext cx="1117615"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Gotham Light"/>
                <a:ea typeface="+mn-ea"/>
                <a:cs typeface="+mn-cs"/>
                <a:sym typeface="Gotham Light"/>
              </a:rPr>
              <a:t>Kim Jones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Director, Security Operations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Gotham Light"/>
                <a:ea typeface="+mn-ea"/>
                <a:cs typeface="+mn-cs"/>
                <a:sym typeface="Gotham Light"/>
              </a:rPr>
              <a:t>Intuit</a:t>
            </a:r>
            <a:endPar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endParaRPr>
          </a:p>
        </p:txBody>
      </p:sp>
      <p:sp>
        <p:nvSpPr>
          <p:cNvPr id="38" name="TextBox 37">
            <a:extLst>
              <a:ext uri="{FF2B5EF4-FFF2-40B4-BE49-F238E27FC236}">
                <a16:creationId xmlns:a16="http://schemas.microsoft.com/office/drawing/2014/main" id="{1B01C430-2FAB-42D0-9785-01081E7D23D7}"/>
              </a:ext>
            </a:extLst>
          </p:cNvPr>
          <p:cNvSpPr txBox="1"/>
          <p:nvPr/>
        </p:nvSpPr>
        <p:spPr>
          <a:xfrm>
            <a:off x="10152013" y="6050560"/>
            <a:ext cx="930063"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Gotham Light"/>
                <a:ea typeface="+mn-ea"/>
                <a:cs typeface="+mn-cs"/>
                <a:sym typeface="Gotham Light"/>
              </a:rPr>
              <a:t>Evan Wheeler </a:t>
            </a:r>
            <a:endPar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VP of Risk Management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white"/>
                </a:solidFill>
                <a:effectLst/>
                <a:uLnTx/>
                <a:uFillTx/>
                <a:latin typeface="Gotham Light"/>
                <a:ea typeface="+mn-ea"/>
                <a:cs typeface="+mn-cs"/>
                <a:sym typeface="Gotham Light"/>
              </a:rPr>
              <a:t>NVDR, Inc</a:t>
            </a:r>
          </a:p>
        </p:txBody>
      </p:sp>
    </p:spTree>
    <p:extLst>
      <p:ext uri="{BB962C8B-B14F-4D97-AF65-F5344CB8AC3E}">
        <p14:creationId xmlns:p14="http://schemas.microsoft.com/office/powerpoint/2010/main" val="89103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6576A2C8-4743-40A8-95AF-6B1D39CCACD9}"/>
              </a:ext>
            </a:extLst>
          </p:cNvPr>
          <p:cNvSpPr>
            <a:spLocks noGrp="1"/>
          </p:cNvSpPr>
          <p:nvPr>
            <p:ph type="ftr" sz="quarter" idx="3"/>
          </p:nvPr>
        </p:nvSpPr>
        <p:spPr>
          <a:xfrm>
            <a:off x="244641" y="6373861"/>
            <a:ext cx="4114800" cy="365125"/>
          </a:xfrm>
        </p:spPr>
        <p:txBody>
          <a:bodyPr anchor="ctr">
            <a:normAutofit/>
          </a:bodyPr>
          <a:lstStyle/>
          <a:p>
            <a:pPr algn="l">
              <a:spcAft>
                <a:spcPts val="600"/>
              </a:spcAft>
            </a:pPr>
            <a:r>
              <a:rPr lang="en-US" b="1"/>
              <a:t>Copyright 2019 FAIR Institute, Inc.</a:t>
            </a:r>
            <a:endParaRPr lang="en-US"/>
          </a:p>
        </p:txBody>
      </p:sp>
      <p:sp>
        <p:nvSpPr>
          <p:cNvPr id="2" name="Title 1">
            <a:extLst>
              <a:ext uri="{FF2B5EF4-FFF2-40B4-BE49-F238E27FC236}">
                <a16:creationId xmlns:a16="http://schemas.microsoft.com/office/drawing/2014/main" id="{5319E3B8-6AB3-4D4B-B7DC-C1C670AA5410}"/>
              </a:ext>
            </a:extLst>
          </p:cNvPr>
          <p:cNvSpPr>
            <a:spLocks noGrp="1"/>
          </p:cNvSpPr>
          <p:nvPr>
            <p:ph type="title"/>
          </p:nvPr>
        </p:nvSpPr>
        <p:spPr>
          <a:xfrm>
            <a:off x="609600" y="274638"/>
            <a:ext cx="10972800" cy="1143000"/>
          </a:xfrm>
        </p:spPr>
        <p:txBody>
          <a:bodyPr anchor="ctr">
            <a:normAutofit/>
          </a:bodyPr>
          <a:lstStyle/>
          <a:p>
            <a:r>
              <a:rPr lang="en-US" dirty="0"/>
              <a:t>Greater Ohio Chapter Opportunities</a:t>
            </a:r>
          </a:p>
        </p:txBody>
      </p:sp>
      <p:graphicFrame>
        <p:nvGraphicFramePr>
          <p:cNvPr id="5" name="Content Placeholder 2">
            <a:extLst>
              <a:ext uri="{FF2B5EF4-FFF2-40B4-BE49-F238E27FC236}">
                <a16:creationId xmlns:a16="http://schemas.microsoft.com/office/drawing/2014/main" id="{8564B505-0800-447D-8132-C9FB4B0A121F}"/>
              </a:ext>
            </a:extLst>
          </p:cNvPr>
          <p:cNvGraphicFramePr>
            <a:graphicFrameLocks noGrp="1"/>
          </p:cNvGraphicFramePr>
          <p:nvPr>
            <p:ph idx="1"/>
          </p:nvPr>
        </p:nvGraphicFramePr>
        <p:xfrm>
          <a:off x="609600" y="2343150"/>
          <a:ext cx="10157460" cy="3783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0635688-90B6-4236-89EA-6FAAD4C2C816}"/>
              </a:ext>
            </a:extLst>
          </p:cNvPr>
          <p:cNvSpPr txBox="1"/>
          <p:nvPr/>
        </p:nvSpPr>
        <p:spPr>
          <a:xfrm>
            <a:off x="554354" y="1745665"/>
            <a:ext cx="10972799" cy="369332"/>
          </a:xfrm>
          <a:prstGeom prst="rect">
            <a:avLst/>
          </a:prstGeom>
          <a:noFill/>
        </p:spPr>
        <p:txBody>
          <a:bodyPr wrap="square">
            <a:spAutoFit/>
          </a:bodyPr>
          <a:lstStyle/>
          <a:p>
            <a:pPr lvl="0"/>
            <a:r>
              <a:rPr lang="en-US" dirty="0"/>
              <a:t>Become a member of the FAIR Institute (free) and “Join” the Chapter </a:t>
            </a:r>
            <a:r>
              <a:rPr lang="en-US" dirty="0">
                <a:hlinkClick r:id="rId8"/>
              </a:rPr>
              <a:t>https://www.fairinstitute.org/</a:t>
            </a:r>
            <a:r>
              <a:rPr lang="en-US" dirty="0"/>
              <a:t> </a:t>
            </a:r>
          </a:p>
        </p:txBody>
      </p:sp>
    </p:spTree>
    <p:extLst>
      <p:ext uri="{BB962C8B-B14F-4D97-AF65-F5344CB8AC3E}">
        <p14:creationId xmlns:p14="http://schemas.microsoft.com/office/powerpoint/2010/main" val="288107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A2CD41A4-7927-4D3C-BEEF-050D5E400987}"/>
              </a:ext>
            </a:extLst>
          </p:cNvPr>
          <p:cNvSpPr>
            <a:spLocks noGrp="1"/>
          </p:cNvSpPr>
          <p:nvPr>
            <p:ph type="ftr" sz="quarter" idx="3"/>
          </p:nvPr>
        </p:nvSpPr>
        <p:spPr>
          <a:xfrm>
            <a:off x="244641" y="6373861"/>
            <a:ext cx="4114800" cy="365125"/>
          </a:xfrm>
        </p:spPr>
        <p:txBody>
          <a:bodyPr/>
          <a:lstStyle/>
          <a:p>
            <a:pPr algn="l">
              <a:spcAft>
                <a:spcPts val="600"/>
              </a:spcAft>
            </a:pPr>
            <a:r>
              <a:rPr lang="en-US" b="1"/>
              <a:t>Copyright 2019 FAIR Institute, Inc.</a:t>
            </a:r>
            <a:endParaRPr lang="en-US"/>
          </a:p>
        </p:txBody>
      </p:sp>
      <p:sp>
        <p:nvSpPr>
          <p:cNvPr id="2" name="Title 1">
            <a:extLst>
              <a:ext uri="{FF2B5EF4-FFF2-40B4-BE49-F238E27FC236}">
                <a16:creationId xmlns:a16="http://schemas.microsoft.com/office/drawing/2014/main" id="{5319E3B8-6AB3-4D4B-B7DC-C1C670AA5410}"/>
              </a:ext>
            </a:extLst>
          </p:cNvPr>
          <p:cNvSpPr>
            <a:spLocks noGrp="1"/>
          </p:cNvSpPr>
          <p:nvPr>
            <p:ph type="title"/>
          </p:nvPr>
        </p:nvSpPr>
        <p:spPr>
          <a:xfrm>
            <a:off x="609600" y="274638"/>
            <a:ext cx="10972800" cy="1143000"/>
          </a:xfrm>
        </p:spPr>
        <p:txBody>
          <a:bodyPr anchor="ctr">
            <a:normAutofit/>
          </a:bodyPr>
          <a:lstStyle/>
          <a:p>
            <a:r>
              <a:rPr lang="en-US" dirty="0"/>
              <a:t>Ohio Chapter Meeting Format</a:t>
            </a:r>
          </a:p>
        </p:txBody>
      </p:sp>
      <p:sp>
        <p:nvSpPr>
          <p:cNvPr id="3" name="Content Placeholder 2">
            <a:extLst>
              <a:ext uri="{FF2B5EF4-FFF2-40B4-BE49-F238E27FC236}">
                <a16:creationId xmlns:a16="http://schemas.microsoft.com/office/drawing/2014/main" id="{2741A492-A934-449A-8E31-5FDBF04C7DA0}"/>
              </a:ext>
            </a:extLst>
          </p:cNvPr>
          <p:cNvSpPr>
            <a:spLocks noGrp="1"/>
          </p:cNvSpPr>
          <p:nvPr>
            <p:ph idx="1"/>
          </p:nvPr>
        </p:nvSpPr>
        <p:spPr>
          <a:xfrm>
            <a:off x="609600" y="1879603"/>
            <a:ext cx="10972800" cy="4525963"/>
          </a:xfrm>
        </p:spPr>
        <p:txBody>
          <a:bodyPr>
            <a:normAutofit/>
          </a:bodyPr>
          <a:lstStyle/>
          <a:p>
            <a:pPr>
              <a:lnSpc>
                <a:spcPct val="90000"/>
              </a:lnSpc>
            </a:pPr>
            <a:r>
              <a:rPr lang="en-US" sz="2800" dirty="0"/>
              <a:t>Quarterly on Thurs Aug 19, Nov 11 </a:t>
            </a:r>
          </a:p>
          <a:p>
            <a:pPr>
              <a:lnSpc>
                <a:spcPct val="90000"/>
              </a:lnSpc>
            </a:pPr>
            <a:r>
              <a:rPr lang="en-US" sz="2800" dirty="0"/>
              <a:t>Local In-Person: TBD </a:t>
            </a:r>
          </a:p>
          <a:p>
            <a:pPr>
              <a:lnSpc>
                <a:spcPct val="90000"/>
              </a:lnSpc>
            </a:pPr>
            <a:r>
              <a:rPr lang="en-US" sz="2800" dirty="0"/>
              <a:t>Agenda / Content Each Meeting (1.5 Class A CPE – self-reported )</a:t>
            </a:r>
          </a:p>
          <a:p>
            <a:pPr lvl="1">
              <a:lnSpc>
                <a:spcPct val="90000"/>
              </a:lnSpc>
            </a:pPr>
            <a:r>
              <a:rPr lang="en-US" dirty="0"/>
              <a:t>Chapter business</a:t>
            </a:r>
          </a:p>
          <a:p>
            <a:pPr lvl="1">
              <a:lnSpc>
                <a:spcPct val="90000"/>
              </a:lnSpc>
            </a:pPr>
            <a:r>
              <a:rPr lang="en-US" dirty="0"/>
              <a:t>Presentation</a:t>
            </a:r>
          </a:p>
          <a:p>
            <a:pPr lvl="1">
              <a:lnSpc>
                <a:spcPct val="90000"/>
              </a:lnSpc>
            </a:pPr>
            <a:r>
              <a:rPr lang="en-US" dirty="0"/>
              <a:t>Networking </a:t>
            </a:r>
          </a:p>
          <a:p>
            <a:pPr lvl="1">
              <a:lnSpc>
                <a:spcPct val="90000"/>
              </a:lnSpc>
            </a:pPr>
            <a:r>
              <a:rPr lang="en-US" dirty="0"/>
              <a:t>Advanced Track - Topic or Panel  </a:t>
            </a:r>
          </a:p>
          <a:p>
            <a:pPr>
              <a:lnSpc>
                <a:spcPct val="90000"/>
              </a:lnSpc>
            </a:pPr>
            <a:r>
              <a:rPr lang="en-US" sz="2800" dirty="0"/>
              <a:t>Special Interest Groups</a:t>
            </a:r>
          </a:p>
          <a:p>
            <a:pPr lvl="1">
              <a:lnSpc>
                <a:spcPct val="90000"/>
              </a:lnSpc>
            </a:pPr>
            <a:r>
              <a:rPr lang="en-US" dirty="0"/>
              <a:t>Open FAIR Foundation Certification Study Group </a:t>
            </a:r>
          </a:p>
          <a:p>
            <a:pPr lvl="1">
              <a:lnSpc>
                <a:spcPct val="90000"/>
              </a:lnSpc>
            </a:pPr>
            <a:endParaRPr lang="en-US" sz="2200" dirty="0"/>
          </a:p>
        </p:txBody>
      </p:sp>
    </p:spTree>
    <p:extLst>
      <p:ext uri="{BB962C8B-B14F-4D97-AF65-F5344CB8AC3E}">
        <p14:creationId xmlns:p14="http://schemas.microsoft.com/office/powerpoint/2010/main" val="2971249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657998-93E3-44AD-AEC9-0A6705623E82}"/>
              </a:ext>
            </a:extLst>
          </p:cNvPr>
          <p:cNvSpPr>
            <a:spLocks noGrp="1"/>
          </p:cNvSpPr>
          <p:nvPr>
            <p:ph type="title"/>
          </p:nvPr>
        </p:nvSpPr>
        <p:spPr>
          <a:xfrm>
            <a:off x="963613" y="1995718"/>
            <a:ext cx="10363200" cy="1362075"/>
          </a:xfrm>
        </p:spPr>
        <p:txBody>
          <a:bodyPr>
            <a:normAutofit fontScale="90000"/>
          </a:bodyPr>
          <a:lstStyle/>
          <a:p>
            <a:r>
              <a:rPr lang="en-US" dirty="0"/>
              <a:t>"What They Didn't Teach You in FAIR School“</a:t>
            </a:r>
            <a:br>
              <a:rPr lang="en-US" dirty="0"/>
            </a:br>
            <a:br>
              <a:rPr lang="en-US" dirty="0"/>
            </a:br>
            <a:r>
              <a:rPr lang="en-US" dirty="0"/>
              <a:t>Jack Whitsitt</a:t>
            </a:r>
            <a:br>
              <a:rPr lang="en-US" dirty="0"/>
            </a:br>
            <a:r>
              <a:rPr lang="en-US" dirty="0"/>
              <a:t>fair institute board advisor</a:t>
            </a:r>
            <a:br>
              <a:rPr lang="en-US" dirty="0"/>
            </a:br>
            <a:r>
              <a:rPr lang="en-US" dirty="0" err="1"/>
              <a:t>sira</a:t>
            </a:r>
            <a:r>
              <a:rPr lang="en-US" dirty="0"/>
              <a:t> board member</a:t>
            </a:r>
            <a:br>
              <a:rPr lang="en-US" dirty="0"/>
            </a:br>
            <a:r>
              <a:rPr lang="en-US" dirty="0"/>
              <a:t>cybersecurity psychologist</a:t>
            </a:r>
            <a:br>
              <a:rPr lang="en-US" dirty="0"/>
            </a:br>
            <a:r>
              <a:rPr lang="en-US" dirty="0"/>
              <a:t>all around good guy</a:t>
            </a:r>
          </a:p>
        </p:txBody>
      </p:sp>
      <p:sp>
        <p:nvSpPr>
          <p:cNvPr id="2" name="Footer Placeholder 1">
            <a:extLst>
              <a:ext uri="{FF2B5EF4-FFF2-40B4-BE49-F238E27FC236}">
                <a16:creationId xmlns:a16="http://schemas.microsoft.com/office/drawing/2014/main" id="{9F22228B-CA4D-41AC-B9F4-D91613B329E5}"/>
              </a:ext>
            </a:extLst>
          </p:cNvPr>
          <p:cNvSpPr>
            <a:spLocks noGrp="1"/>
          </p:cNvSpPr>
          <p:nvPr>
            <p:ph type="ftr" sz="quarter" idx="4294967295"/>
          </p:nvPr>
        </p:nvSpPr>
        <p:spPr>
          <a:xfrm>
            <a:off x="0" y="6373813"/>
            <a:ext cx="4114800" cy="365125"/>
          </a:xfrm>
        </p:spPr>
        <p:txBody>
          <a:bodyPr/>
          <a:lstStyle/>
          <a:p>
            <a:pPr algn="l"/>
            <a:r>
              <a:rPr lang="en-US" b="1"/>
              <a:t>Copyright 2019 FAIR Institute, Inc.</a:t>
            </a:r>
            <a:endParaRPr lang="en-US" dirty="0"/>
          </a:p>
        </p:txBody>
      </p:sp>
    </p:spTree>
    <p:extLst>
      <p:ext uri="{BB962C8B-B14F-4D97-AF65-F5344CB8AC3E}">
        <p14:creationId xmlns:p14="http://schemas.microsoft.com/office/powerpoint/2010/main" val="1311871369"/>
      </p:ext>
    </p:extLst>
  </p:cSld>
  <p:clrMapOvr>
    <a:masterClrMapping/>
  </p:clrMapOvr>
</p:sld>
</file>

<file path=ppt/theme/theme1.xml><?xml version="1.0" encoding="utf-8"?>
<a:theme xmlns:a="http://schemas.openxmlformats.org/drawingml/2006/main" name="Custom Design">
  <a:themeElements>
    <a:clrScheme name="Custom 125">
      <a:dk1>
        <a:sysClr val="windowText" lastClr="000000"/>
      </a:dk1>
      <a:lt1>
        <a:sysClr val="window" lastClr="FFFFFF"/>
      </a:lt1>
      <a:dk2>
        <a:srgbClr val="2B4A7F"/>
      </a:dk2>
      <a:lt2>
        <a:srgbClr val="F2F2F2"/>
      </a:lt2>
      <a:accent1>
        <a:srgbClr val="F5C834"/>
      </a:accent1>
      <a:accent2>
        <a:srgbClr val="2B4A7F"/>
      </a:accent2>
      <a:accent3>
        <a:srgbClr val="9BBB59"/>
      </a:accent3>
      <a:accent4>
        <a:srgbClr val="8064A2"/>
      </a:accent4>
      <a:accent5>
        <a:srgbClr val="4BACC6"/>
      </a:accent5>
      <a:accent6>
        <a:srgbClr val="F79646"/>
      </a:accent6>
      <a:hlink>
        <a:srgbClr val="0000FF"/>
      </a:hlink>
      <a:folHlink>
        <a:srgbClr val="800080"/>
      </a:folHlink>
    </a:clrScheme>
    <a:fontScheme name="Custom 79">
      <a:majorFont>
        <a:latin typeface="Gotham Bold"/>
        <a:ea typeface=""/>
        <a:cs typeface=""/>
      </a:majorFont>
      <a:minorFont>
        <a:latin typeface="Gotham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125">
      <a:dk1>
        <a:sysClr val="windowText" lastClr="000000"/>
      </a:dk1>
      <a:lt1>
        <a:sysClr val="window" lastClr="FFFFFF"/>
      </a:lt1>
      <a:dk2>
        <a:srgbClr val="2B4A7F"/>
      </a:dk2>
      <a:lt2>
        <a:srgbClr val="F2F2F2"/>
      </a:lt2>
      <a:accent1>
        <a:srgbClr val="F5C834"/>
      </a:accent1>
      <a:accent2>
        <a:srgbClr val="2B4A7F"/>
      </a:accent2>
      <a:accent3>
        <a:srgbClr val="9BBB59"/>
      </a:accent3>
      <a:accent4>
        <a:srgbClr val="8064A2"/>
      </a:accent4>
      <a:accent5>
        <a:srgbClr val="4BACC6"/>
      </a:accent5>
      <a:accent6>
        <a:srgbClr val="F79646"/>
      </a:accent6>
      <a:hlink>
        <a:srgbClr val="0000FF"/>
      </a:hlink>
      <a:folHlink>
        <a:srgbClr val="800080"/>
      </a:folHlink>
    </a:clrScheme>
    <a:fontScheme name="Custom 79">
      <a:majorFont>
        <a:latin typeface="Gotham Bold"/>
        <a:ea typeface=""/>
        <a:cs typeface=""/>
      </a:majorFont>
      <a:minorFont>
        <a:latin typeface="Gotham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756</Words>
  <Application>Microsoft Office PowerPoint</Application>
  <PresentationFormat>Widescreen</PresentationFormat>
  <Paragraphs>126</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Gotham Bold</vt:lpstr>
      <vt:lpstr>Gotham Light</vt:lpstr>
      <vt:lpstr>Wingdings</vt:lpstr>
      <vt:lpstr>Custom Design</vt:lpstr>
      <vt:lpstr>1_Custom Design</vt:lpstr>
      <vt:lpstr>How much risk does Ransomware pose to your organization?  </vt:lpstr>
      <vt:lpstr>Which best describes your agreement with the following statement:  “In order to achieve cost-effective cyber risk management, you must be quantifying cyber risk in financial terms.”  </vt:lpstr>
      <vt:lpstr>Select the top benefit of the FAIR value proposition that is most important to you in your current role.   </vt:lpstr>
      <vt:lpstr>Ohio Chapter</vt:lpstr>
      <vt:lpstr>Agenda</vt:lpstr>
      <vt:lpstr>About the FAIR Institute</vt:lpstr>
      <vt:lpstr>Greater Ohio Chapter Opportunities</vt:lpstr>
      <vt:lpstr>Ohio Chapter Meeting Format</vt:lpstr>
      <vt:lpstr>"What They Didn't Teach You in FAIR School“  Jack Whitsitt fair institute board advisor sira board member cybersecurity psychologist all around good guy</vt:lpstr>
      <vt:lpstr>Post Event Response Survey General Discussion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Ohio Chapter</dc:title>
  <dc:creator>Aaron Schaub</dc:creator>
  <cp:lastModifiedBy>Mike Radigan</cp:lastModifiedBy>
  <cp:revision>30</cp:revision>
  <dcterms:created xsi:type="dcterms:W3CDTF">2020-08-25T00:30:19Z</dcterms:created>
  <dcterms:modified xsi:type="dcterms:W3CDTF">2021-05-13T18:26:05Z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5e2db6-eecf-4aa2-8fc3-174bf94bce19_Enabled">
    <vt:lpwstr>true</vt:lpwstr>
  </property>
  <property fmtid="{D5CDD505-2E9C-101B-9397-08002B2CF9AE}" pid="3" name="MSIP_Label_fb5e2db6-eecf-4aa2-8fc3-174bf94bce19_SetDate">
    <vt:lpwstr>2021-05-13T18:26:05Z</vt:lpwstr>
  </property>
  <property fmtid="{D5CDD505-2E9C-101B-9397-08002B2CF9AE}" pid="4" name="MSIP_Label_fb5e2db6-eecf-4aa2-8fc3-174bf94bce19_Method">
    <vt:lpwstr>Standard</vt:lpwstr>
  </property>
  <property fmtid="{D5CDD505-2E9C-101B-9397-08002B2CF9AE}" pid="5" name="MSIP_Label_fb5e2db6-eecf-4aa2-8fc3-174bf94bce19_Name">
    <vt:lpwstr>fb5e2db6-eecf-4aa2-8fc3-174bf94bce19</vt:lpwstr>
  </property>
  <property fmtid="{D5CDD505-2E9C-101B-9397-08002B2CF9AE}" pid="6" name="MSIP_Label_fb5e2db6-eecf-4aa2-8fc3-174bf94bce19_SiteId">
    <vt:lpwstr>ceb177bf-013b-49ab-8a9c-4abce32afc1e</vt:lpwstr>
  </property>
  <property fmtid="{D5CDD505-2E9C-101B-9397-08002B2CF9AE}" pid="7" name="MSIP_Label_fb5e2db6-eecf-4aa2-8fc3-174bf94bce19_ActionId">
    <vt:lpwstr>f7ff03cc-1fe0-4bcf-94af-c33e71065702</vt:lpwstr>
  </property>
  <property fmtid="{D5CDD505-2E9C-101B-9397-08002B2CF9AE}" pid="8" name="MSIP_Label_fb5e2db6-eecf-4aa2-8fc3-174bf94bce19_ContentBits">
    <vt:lpwstr>2</vt:lpwstr>
  </property>
</Properties>
</file>