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1" r:id="rId4"/>
    <p:sldId id="269" r:id="rId5"/>
    <p:sldId id="259" r:id="rId6"/>
    <p:sldId id="260" r:id="rId7"/>
    <p:sldId id="267" r:id="rId8"/>
    <p:sldId id="262" r:id="rId9"/>
    <p:sldId id="268"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7EA5BFF-3844-F849-BB77-306017F3C3C6}">
          <p14:sldIdLst>
            <p14:sldId id="257"/>
            <p14:sldId id="258"/>
            <p14:sldId id="261"/>
            <p14:sldId id="269"/>
            <p14:sldId id="259"/>
            <p14:sldId id="260"/>
            <p14:sldId id="267"/>
            <p14:sldId id="262"/>
            <p14:sldId id="268"/>
            <p14:sldId id="263"/>
            <p14:sldId id="264"/>
            <p14:sldId id="265"/>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917"/>
    <a:srgbClr val="252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2" autoAdjust="0"/>
    <p:restoredTop sz="86686"/>
  </p:normalViewPr>
  <p:slideViewPr>
    <p:cSldViewPr snapToGrid="0">
      <p:cViewPr varScale="1">
        <p:scale>
          <a:sx n="101" d="100"/>
          <a:sy n="101" d="100"/>
        </p:scale>
        <p:origin x="344" y="192"/>
      </p:cViewPr>
      <p:guideLst>
        <p:guide orient="horz" pos="2160"/>
        <p:guide pos="3840"/>
      </p:guideLst>
    </p:cSldViewPr>
  </p:slideViewPr>
  <p:outlineViewPr>
    <p:cViewPr>
      <p:scale>
        <a:sx n="33" d="100"/>
        <a:sy n="33" d="100"/>
      </p:scale>
      <p:origin x="0" y="-135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DEFA3-5BA0-5148-A6C5-98372ABDE284}" type="doc">
      <dgm:prSet loTypeId="urn:microsoft.com/office/officeart/2005/8/layout/hierarchy1" loCatId="" qsTypeId="urn:microsoft.com/office/officeart/2005/8/quickstyle/simple1" qsCatId="simple" csTypeId="urn:microsoft.com/office/officeart/2005/8/colors/accent1_1" csCatId="accent1" phldr="1"/>
      <dgm:spPr/>
      <dgm:t>
        <a:bodyPr/>
        <a:lstStyle/>
        <a:p>
          <a:endParaRPr lang="en-US"/>
        </a:p>
      </dgm:t>
    </dgm:pt>
    <dgm:pt modelId="{7AFD0DF4-308B-1049-9DC4-0BC079B894A0}">
      <dgm:prSet phldrT="[Text]" custT="1"/>
      <dgm:spPr/>
      <dgm:t>
        <a:bodyPr/>
        <a:lstStyle/>
        <a:p>
          <a:r>
            <a:rPr lang="en-US" sz="1800" dirty="0"/>
            <a:t>LEF</a:t>
          </a:r>
        </a:p>
      </dgm:t>
    </dgm:pt>
    <dgm:pt modelId="{D39767E1-A647-A14F-A66C-892613E036A6}" type="parTrans" cxnId="{18859031-267D-884A-AFDD-FC0EAC5477A2}">
      <dgm:prSet/>
      <dgm:spPr/>
      <dgm:t>
        <a:bodyPr/>
        <a:lstStyle/>
        <a:p>
          <a:endParaRPr lang="en-US" sz="1200"/>
        </a:p>
      </dgm:t>
    </dgm:pt>
    <dgm:pt modelId="{0DDFC2F3-CA05-C04C-BEC4-80FF2A049A99}" type="sibTrans" cxnId="{18859031-267D-884A-AFDD-FC0EAC5477A2}">
      <dgm:prSet/>
      <dgm:spPr/>
      <dgm:t>
        <a:bodyPr/>
        <a:lstStyle/>
        <a:p>
          <a:endParaRPr lang="en-US" sz="1200"/>
        </a:p>
      </dgm:t>
    </dgm:pt>
    <dgm:pt modelId="{D6332D42-BCE7-A348-80C9-F7B2802DDC86}">
      <dgm:prSet phldrT="[Text]" custT="1"/>
      <dgm:spPr/>
      <dgm:t>
        <a:bodyPr/>
        <a:lstStyle/>
        <a:p>
          <a:r>
            <a:rPr lang="en-US" sz="1800" dirty="0"/>
            <a:t>TEF</a:t>
          </a:r>
        </a:p>
      </dgm:t>
    </dgm:pt>
    <dgm:pt modelId="{17CCE5F8-D44A-A342-95E5-28085DC01942}" type="parTrans" cxnId="{8068BC77-40A5-8C46-AAE3-C4A8D892FB1A}">
      <dgm:prSet/>
      <dgm:spPr/>
      <dgm:t>
        <a:bodyPr/>
        <a:lstStyle/>
        <a:p>
          <a:endParaRPr lang="en-US" sz="1200"/>
        </a:p>
      </dgm:t>
    </dgm:pt>
    <dgm:pt modelId="{89098E2E-AAB8-BD45-90B6-922487DFB101}" type="sibTrans" cxnId="{8068BC77-40A5-8C46-AAE3-C4A8D892FB1A}">
      <dgm:prSet/>
      <dgm:spPr/>
      <dgm:t>
        <a:bodyPr/>
        <a:lstStyle/>
        <a:p>
          <a:endParaRPr lang="en-US" sz="1200"/>
        </a:p>
      </dgm:t>
    </dgm:pt>
    <dgm:pt modelId="{7E87E230-D134-C146-81F0-05A49FA16C4D}">
      <dgm:prSet phldrT="[Text]" custT="1"/>
      <dgm:spPr/>
      <dgm:t>
        <a:bodyPr/>
        <a:lstStyle/>
        <a:p>
          <a:r>
            <a:rPr lang="en-US" sz="1800" dirty="0"/>
            <a:t>CF</a:t>
          </a:r>
        </a:p>
      </dgm:t>
    </dgm:pt>
    <dgm:pt modelId="{575258EA-FB0E-5E44-8371-93410CE183C0}" type="parTrans" cxnId="{BD923748-54B0-A241-A0B2-FC76CB578CFA}">
      <dgm:prSet/>
      <dgm:spPr/>
      <dgm:t>
        <a:bodyPr/>
        <a:lstStyle/>
        <a:p>
          <a:endParaRPr lang="en-US" sz="1200"/>
        </a:p>
      </dgm:t>
    </dgm:pt>
    <dgm:pt modelId="{10976006-8474-2842-8D99-88FB8E5D951F}" type="sibTrans" cxnId="{BD923748-54B0-A241-A0B2-FC76CB578CFA}">
      <dgm:prSet/>
      <dgm:spPr/>
      <dgm:t>
        <a:bodyPr/>
        <a:lstStyle/>
        <a:p>
          <a:endParaRPr lang="en-US" sz="1200"/>
        </a:p>
      </dgm:t>
    </dgm:pt>
    <dgm:pt modelId="{9951B56C-5CB4-E94A-BA46-B13B01F887C2}">
      <dgm:prSet phldrT="[Text]" custT="1"/>
      <dgm:spPr/>
      <dgm:t>
        <a:bodyPr/>
        <a:lstStyle/>
        <a:p>
          <a:r>
            <a:rPr lang="en-US" sz="1800" dirty="0"/>
            <a:t>PoA</a:t>
          </a:r>
        </a:p>
      </dgm:t>
    </dgm:pt>
    <dgm:pt modelId="{10FF8592-A6B9-A24D-9B18-32B8FFFBC59A}" type="parTrans" cxnId="{12DCC1DF-C3B1-B949-A675-3B16B09EF6F5}">
      <dgm:prSet/>
      <dgm:spPr/>
      <dgm:t>
        <a:bodyPr/>
        <a:lstStyle/>
        <a:p>
          <a:endParaRPr lang="en-US" sz="1200"/>
        </a:p>
      </dgm:t>
    </dgm:pt>
    <dgm:pt modelId="{616BDE03-0D19-6A4F-B4FD-73F91908177C}" type="sibTrans" cxnId="{12DCC1DF-C3B1-B949-A675-3B16B09EF6F5}">
      <dgm:prSet/>
      <dgm:spPr/>
      <dgm:t>
        <a:bodyPr/>
        <a:lstStyle/>
        <a:p>
          <a:endParaRPr lang="en-US" sz="1200"/>
        </a:p>
      </dgm:t>
    </dgm:pt>
    <dgm:pt modelId="{DE2BB628-2805-0E47-8465-96EBB6E4E86D}">
      <dgm:prSet phldrT="[Text]" custT="1"/>
      <dgm:spPr/>
      <dgm:t>
        <a:bodyPr/>
        <a:lstStyle/>
        <a:p>
          <a:r>
            <a:rPr lang="en-US" sz="1800" dirty="0"/>
            <a:t>Vuln</a:t>
          </a:r>
        </a:p>
      </dgm:t>
    </dgm:pt>
    <dgm:pt modelId="{BFB65BED-E206-B847-91CB-1690D0FAEA3D}" type="parTrans" cxnId="{D9D66F86-0817-DE4D-9C01-037EF5DD265C}">
      <dgm:prSet/>
      <dgm:spPr/>
      <dgm:t>
        <a:bodyPr/>
        <a:lstStyle/>
        <a:p>
          <a:endParaRPr lang="en-US" sz="1200"/>
        </a:p>
      </dgm:t>
    </dgm:pt>
    <dgm:pt modelId="{B30B436F-3222-C942-A42C-392EEB636187}" type="sibTrans" cxnId="{D9D66F86-0817-DE4D-9C01-037EF5DD265C}">
      <dgm:prSet/>
      <dgm:spPr/>
      <dgm:t>
        <a:bodyPr/>
        <a:lstStyle/>
        <a:p>
          <a:endParaRPr lang="en-US" sz="1200"/>
        </a:p>
      </dgm:t>
    </dgm:pt>
    <dgm:pt modelId="{B12AB8CD-A0E3-1343-AB08-0F0D53A145DE}">
      <dgm:prSet phldrT="[Text]" custT="1"/>
      <dgm:spPr/>
      <dgm:t>
        <a:bodyPr/>
        <a:lstStyle/>
        <a:p>
          <a:r>
            <a:rPr lang="en-US" sz="1800" dirty="0"/>
            <a:t>TCap</a:t>
          </a:r>
        </a:p>
      </dgm:t>
    </dgm:pt>
    <dgm:pt modelId="{F558EC16-90D2-E548-A54E-E62A26BA7516}" type="parTrans" cxnId="{ACAABF8A-AC9E-6249-914B-8F4346028ED3}">
      <dgm:prSet/>
      <dgm:spPr/>
      <dgm:t>
        <a:bodyPr/>
        <a:lstStyle/>
        <a:p>
          <a:endParaRPr lang="en-US" sz="1200"/>
        </a:p>
      </dgm:t>
    </dgm:pt>
    <dgm:pt modelId="{E9A24AFA-099A-B840-805D-3CE77D28FC1D}" type="sibTrans" cxnId="{ACAABF8A-AC9E-6249-914B-8F4346028ED3}">
      <dgm:prSet/>
      <dgm:spPr/>
      <dgm:t>
        <a:bodyPr/>
        <a:lstStyle/>
        <a:p>
          <a:endParaRPr lang="en-US" sz="1200"/>
        </a:p>
      </dgm:t>
    </dgm:pt>
    <dgm:pt modelId="{5E5670A4-998A-6849-A0B6-DDFE97849D8A}">
      <dgm:prSet custT="1"/>
      <dgm:spPr/>
      <dgm:t>
        <a:bodyPr/>
        <a:lstStyle/>
        <a:p>
          <a:r>
            <a:rPr lang="en-US" sz="1800" dirty="0"/>
            <a:t>RS</a:t>
          </a:r>
        </a:p>
      </dgm:t>
    </dgm:pt>
    <dgm:pt modelId="{381A6586-D79C-B24E-9A6D-EEC8E5D6E689}" type="parTrans" cxnId="{83803832-7D9F-3540-82E6-F6538C999F8A}">
      <dgm:prSet/>
      <dgm:spPr/>
      <dgm:t>
        <a:bodyPr/>
        <a:lstStyle/>
        <a:p>
          <a:endParaRPr lang="en-US" sz="1200"/>
        </a:p>
      </dgm:t>
    </dgm:pt>
    <dgm:pt modelId="{FC3BFBFE-F899-CA41-A1B1-305320013957}" type="sibTrans" cxnId="{83803832-7D9F-3540-82E6-F6538C999F8A}">
      <dgm:prSet/>
      <dgm:spPr/>
      <dgm:t>
        <a:bodyPr/>
        <a:lstStyle/>
        <a:p>
          <a:endParaRPr lang="en-US" sz="1200"/>
        </a:p>
      </dgm:t>
    </dgm:pt>
    <dgm:pt modelId="{F21C68F7-5AFF-5849-AC75-8DC748655E8B}">
      <dgm:prSet/>
      <dgm:spPr/>
      <dgm:t>
        <a:bodyPr/>
        <a:lstStyle/>
        <a:p>
          <a:r>
            <a:rPr lang="en-US" dirty="0"/>
            <a:t>Risk</a:t>
          </a:r>
        </a:p>
      </dgm:t>
    </dgm:pt>
    <dgm:pt modelId="{C9E302D0-6330-7B40-987B-5899C8BA7A32}" type="parTrans" cxnId="{0D3FDC98-5901-2344-95C2-F05581C4D9A5}">
      <dgm:prSet/>
      <dgm:spPr/>
      <dgm:t>
        <a:bodyPr/>
        <a:lstStyle/>
        <a:p>
          <a:endParaRPr lang="en-US"/>
        </a:p>
      </dgm:t>
    </dgm:pt>
    <dgm:pt modelId="{EFEB939F-ABBC-4645-93F3-E4E437FE05F8}" type="sibTrans" cxnId="{0D3FDC98-5901-2344-95C2-F05581C4D9A5}">
      <dgm:prSet/>
      <dgm:spPr/>
      <dgm:t>
        <a:bodyPr/>
        <a:lstStyle/>
        <a:p>
          <a:endParaRPr lang="en-US"/>
        </a:p>
      </dgm:t>
    </dgm:pt>
    <dgm:pt modelId="{77B4E599-D010-8741-A89B-8A1F3C7D0DDF}">
      <dgm:prSet custT="1"/>
      <dgm:spPr/>
      <dgm:t>
        <a:bodyPr/>
        <a:lstStyle/>
        <a:p>
          <a:r>
            <a:rPr lang="en-US" sz="1800" dirty="0"/>
            <a:t>LM</a:t>
          </a:r>
        </a:p>
      </dgm:t>
    </dgm:pt>
    <dgm:pt modelId="{014E7514-7F9E-3041-AB57-7BD02AD3804A}" type="parTrans" cxnId="{53E197B1-17E7-3149-AD75-A02E8C652E99}">
      <dgm:prSet/>
      <dgm:spPr/>
      <dgm:t>
        <a:bodyPr/>
        <a:lstStyle/>
        <a:p>
          <a:endParaRPr lang="en-US"/>
        </a:p>
      </dgm:t>
    </dgm:pt>
    <dgm:pt modelId="{D048F8B4-50A7-C74C-B200-F440F49561C2}" type="sibTrans" cxnId="{53E197B1-17E7-3149-AD75-A02E8C652E99}">
      <dgm:prSet/>
      <dgm:spPr/>
      <dgm:t>
        <a:bodyPr/>
        <a:lstStyle/>
        <a:p>
          <a:endParaRPr lang="en-US"/>
        </a:p>
      </dgm:t>
    </dgm:pt>
    <dgm:pt modelId="{6CDBDE2B-6BAB-CB43-832C-CD1F8903F2D2}">
      <dgm:prSet custT="1"/>
      <dgm:spPr/>
      <dgm:t>
        <a:bodyPr/>
        <a:lstStyle/>
        <a:p>
          <a:r>
            <a:rPr lang="en-US" sz="1800" dirty="0"/>
            <a:t>PLM</a:t>
          </a:r>
        </a:p>
      </dgm:t>
    </dgm:pt>
    <dgm:pt modelId="{FEAF8AB2-B218-DF45-B0E9-D29FBC0C35B3}" type="parTrans" cxnId="{7BB090D4-F5E5-6E4F-820F-2CFC77834799}">
      <dgm:prSet/>
      <dgm:spPr/>
      <dgm:t>
        <a:bodyPr/>
        <a:lstStyle/>
        <a:p>
          <a:endParaRPr lang="en-US"/>
        </a:p>
      </dgm:t>
    </dgm:pt>
    <dgm:pt modelId="{6C6B0580-025A-384A-B5A3-28E35DBABBFD}" type="sibTrans" cxnId="{7BB090D4-F5E5-6E4F-820F-2CFC77834799}">
      <dgm:prSet/>
      <dgm:spPr/>
      <dgm:t>
        <a:bodyPr/>
        <a:lstStyle/>
        <a:p>
          <a:endParaRPr lang="en-US"/>
        </a:p>
      </dgm:t>
    </dgm:pt>
    <dgm:pt modelId="{D65C3441-168D-2B49-8840-A7F68A8A7555}">
      <dgm:prSet custT="1"/>
      <dgm:spPr/>
      <dgm:t>
        <a:bodyPr/>
        <a:lstStyle/>
        <a:p>
          <a:r>
            <a:rPr lang="en-US" sz="1800" dirty="0"/>
            <a:t>SL</a:t>
          </a:r>
        </a:p>
      </dgm:t>
    </dgm:pt>
    <dgm:pt modelId="{BF02A5F3-9418-6D46-87AD-02BB18F98993}" type="parTrans" cxnId="{40DFE922-0576-4241-9A04-23B8D3542EFE}">
      <dgm:prSet/>
      <dgm:spPr/>
      <dgm:t>
        <a:bodyPr/>
        <a:lstStyle/>
        <a:p>
          <a:endParaRPr lang="en-US"/>
        </a:p>
      </dgm:t>
    </dgm:pt>
    <dgm:pt modelId="{6699E502-478B-9F49-91BF-1A2199B4B5F6}" type="sibTrans" cxnId="{40DFE922-0576-4241-9A04-23B8D3542EFE}">
      <dgm:prSet/>
      <dgm:spPr/>
      <dgm:t>
        <a:bodyPr/>
        <a:lstStyle/>
        <a:p>
          <a:endParaRPr lang="en-US"/>
        </a:p>
      </dgm:t>
    </dgm:pt>
    <dgm:pt modelId="{14C4D64A-2901-1F43-8847-327674805210}">
      <dgm:prSet custT="1"/>
      <dgm:spPr/>
      <dgm:t>
        <a:bodyPr/>
        <a:lstStyle/>
        <a:p>
          <a:r>
            <a:rPr lang="en-US" sz="1800" dirty="0"/>
            <a:t>SLEF</a:t>
          </a:r>
        </a:p>
      </dgm:t>
    </dgm:pt>
    <dgm:pt modelId="{60FB6755-B920-6247-B940-C063320E0EFE}" type="parTrans" cxnId="{494DEFC1-0614-9D4C-988A-32B5D964F555}">
      <dgm:prSet/>
      <dgm:spPr/>
      <dgm:t>
        <a:bodyPr/>
        <a:lstStyle/>
        <a:p>
          <a:endParaRPr lang="en-US"/>
        </a:p>
      </dgm:t>
    </dgm:pt>
    <dgm:pt modelId="{C718C786-2A01-6044-97AA-8E77A8A1E623}" type="sibTrans" cxnId="{494DEFC1-0614-9D4C-988A-32B5D964F555}">
      <dgm:prSet/>
      <dgm:spPr/>
      <dgm:t>
        <a:bodyPr/>
        <a:lstStyle/>
        <a:p>
          <a:endParaRPr lang="en-US"/>
        </a:p>
      </dgm:t>
    </dgm:pt>
    <dgm:pt modelId="{50C84A77-77EA-3B42-B488-0B3750E83DA1}">
      <dgm:prSet custT="1"/>
      <dgm:spPr/>
      <dgm:t>
        <a:bodyPr/>
        <a:lstStyle/>
        <a:p>
          <a:r>
            <a:rPr lang="en-US" sz="1800" dirty="0"/>
            <a:t>SLM</a:t>
          </a:r>
        </a:p>
      </dgm:t>
    </dgm:pt>
    <dgm:pt modelId="{2FAB29D5-87FB-F040-BDCC-D73FEEAABC74}" type="parTrans" cxnId="{AFB100EA-AAED-654C-B8C6-508A055580B3}">
      <dgm:prSet/>
      <dgm:spPr/>
      <dgm:t>
        <a:bodyPr/>
        <a:lstStyle/>
        <a:p>
          <a:endParaRPr lang="en-US"/>
        </a:p>
      </dgm:t>
    </dgm:pt>
    <dgm:pt modelId="{C3922F84-8E1D-1642-96CC-8165A0FF6A39}" type="sibTrans" cxnId="{AFB100EA-AAED-654C-B8C6-508A055580B3}">
      <dgm:prSet/>
      <dgm:spPr/>
      <dgm:t>
        <a:bodyPr/>
        <a:lstStyle/>
        <a:p>
          <a:endParaRPr lang="en-US"/>
        </a:p>
      </dgm:t>
    </dgm:pt>
    <dgm:pt modelId="{F8214FE2-4EC1-1145-922D-4011D913D971}" type="pres">
      <dgm:prSet presAssocID="{4A7DEFA3-5BA0-5148-A6C5-98372ABDE284}" presName="hierChild1" presStyleCnt="0">
        <dgm:presLayoutVars>
          <dgm:chPref val="1"/>
          <dgm:dir/>
          <dgm:animOne val="branch"/>
          <dgm:animLvl val="lvl"/>
          <dgm:resizeHandles/>
        </dgm:presLayoutVars>
      </dgm:prSet>
      <dgm:spPr/>
    </dgm:pt>
    <dgm:pt modelId="{5475DB5E-28A8-5146-AC48-446CBA3EF2E9}" type="pres">
      <dgm:prSet presAssocID="{F21C68F7-5AFF-5849-AC75-8DC748655E8B}" presName="hierRoot1" presStyleCnt="0"/>
      <dgm:spPr/>
    </dgm:pt>
    <dgm:pt modelId="{68FA48A5-AF36-AA4B-9479-EE6805636879}" type="pres">
      <dgm:prSet presAssocID="{F21C68F7-5AFF-5849-AC75-8DC748655E8B}" presName="composite" presStyleCnt="0"/>
      <dgm:spPr/>
    </dgm:pt>
    <dgm:pt modelId="{AF3C914B-5684-4948-840B-695CA8EFCE1D}" type="pres">
      <dgm:prSet presAssocID="{F21C68F7-5AFF-5849-AC75-8DC748655E8B}" presName="background" presStyleLbl="node0" presStyleIdx="0" presStyleCnt="1"/>
      <dgm:spPr/>
    </dgm:pt>
    <dgm:pt modelId="{7333004E-692B-C348-8520-F46029EEB3D3}" type="pres">
      <dgm:prSet presAssocID="{F21C68F7-5AFF-5849-AC75-8DC748655E8B}" presName="text" presStyleLbl="fgAcc0" presStyleIdx="0" presStyleCnt="1">
        <dgm:presLayoutVars>
          <dgm:chPref val="3"/>
        </dgm:presLayoutVars>
      </dgm:prSet>
      <dgm:spPr/>
    </dgm:pt>
    <dgm:pt modelId="{91BE3870-B304-A749-B475-CAD858831FB7}" type="pres">
      <dgm:prSet presAssocID="{F21C68F7-5AFF-5849-AC75-8DC748655E8B}" presName="hierChild2" presStyleCnt="0"/>
      <dgm:spPr/>
    </dgm:pt>
    <dgm:pt modelId="{512A5DCF-A0C7-FA48-92B3-9F854239D125}" type="pres">
      <dgm:prSet presAssocID="{D39767E1-A647-A14F-A66C-892613E036A6}" presName="Name10" presStyleLbl="parChTrans1D2" presStyleIdx="0" presStyleCnt="2"/>
      <dgm:spPr/>
    </dgm:pt>
    <dgm:pt modelId="{7278E9A9-4E89-384A-AEDE-0C7F7BF6F322}" type="pres">
      <dgm:prSet presAssocID="{7AFD0DF4-308B-1049-9DC4-0BC079B894A0}" presName="hierRoot2" presStyleCnt="0"/>
      <dgm:spPr/>
    </dgm:pt>
    <dgm:pt modelId="{D5C9F8F9-2AAD-4441-BDFA-E3D07778D763}" type="pres">
      <dgm:prSet presAssocID="{7AFD0DF4-308B-1049-9DC4-0BC079B894A0}" presName="composite2" presStyleCnt="0"/>
      <dgm:spPr/>
    </dgm:pt>
    <dgm:pt modelId="{C9AC3F5E-6521-024C-B1E3-FC8750BFF130}" type="pres">
      <dgm:prSet presAssocID="{7AFD0DF4-308B-1049-9DC4-0BC079B894A0}" presName="background2" presStyleLbl="node2" presStyleIdx="0" presStyleCnt="2"/>
      <dgm:spPr/>
    </dgm:pt>
    <dgm:pt modelId="{8BE12D93-5BDE-7B49-8634-7A2FF1716997}" type="pres">
      <dgm:prSet presAssocID="{7AFD0DF4-308B-1049-9DC4-0BC079B894A0}" presName="text2" presStyleLbl="fgAcc2" presStyleIdx="0" presStyleCnt="2">
        <dgm:presLayoutVars>
          <dgm:chPref val="3"/>
        </dgm:presLayoutVars>
      </dgm:prSet>
      <dgm:spPr/>
    </dgm:pt>
    <dgm:pt modelId="{19A1C6D0-E3D8-0C41-ADC1-E9FC05FAFFE8}" type="pres">
      <dgm:prSet presAssocID="{7AFD0DF4-308B-1049-9DC4-0BC079B894A0}" presName="hierChild3" presStyleCnt="0"/>
      <dgm:spPr/>
    </dgm:pt>
    <dgm:pt modelId="{7AE6C7C6-CF37-CA43-A0FD-E298F40968F7}" type="pres">
      <dgm:prSet presAssocID="{17CCE5F8-D44A-A342-95E5-28085DC01942}" presName="Name17" presStyleLbl="parChTrans1D3" presStyleIdx="0" presStyleCnt="4"/>
      <dgm:spPr/>
    </dgm:pt>
    <dgm:pt modelId="{EA62CCB3-1975-BE46-A8E9-FB68B1D41F4A}" type="pres">
      <dgm:prSet presAssocID="{D6332D42-BCE7-A348-80C9-F7B2802DDC86}" presName="hierRoot3" presStyleCnt="0"/>
      <dgm:spPr/>
    </dgm:pt>
    <dgm:pt modelId="{E3AA7EEC-F5E3-3941-B74B-C0630A100499}" type="pres">
      <dgm:prSet presAssocID="{D6332D42-BCE7-A348-80C9-F7B2802DDC86}" presName="composite3" presStyleCnt="0"/>
      <dgm:spPr/>
    </dgm:pt>
    <dgm:pt modelId="{B30AECA1-72C1-7F48-955B-83EC47DFC295}" type="pres">
      <dgm:prSet presAssocID="{D6332D42-BCE7-A348-80C9-F7B2802DDC86}" presName="background3" presStyleLbl="node3" presStyleIdx="0" presStyleCnt="4"/>
      <dgm:spPr/>
    </dgm:pt>
    <dgm:pt modelId="{A4E61490-78CC-9143-A1BB-DF7195159294}" type="pres">
      <dgm:prSet presAssocID="{D6332D42-BCE7-A348-80C9-F7B2802DDC86}" presName="text3" presStyleLbl="fgAcc3" presStyleIdx="0" presStyleCnt="4">
        <dgm:presLayoutVars>
          <dgm:chPref val="3"/>
        </dgm:presLayoutVars>
      </dgm:prSet>
      <dgm:spPr/>
    </dgm:pt>
    <dgm:pt modelId="{1AF32821-78BF-B74A-8B8C-8F2FD84794C3}" type="pres">
      <dgm:prSet presAssocID="{D6332D42-BCE7-A348-80C9-F7B2802DDC86}" presName="hierChild4" presStyleCnt="0"/>
      <dgm:spPr/>
    </dgm:pt>
    <dgm:pt modelId="{72EE6923-DC42-0E45-BBB5-750A78B4720C}" type="pres">
      <dgm:prSet presAssocID="{575258EA-FB0E-5E44-8371-93410CE183C0}" presName="Name23" presStyleLbl="parChTrans1D4" presStyleIdx="0" presStyleCnt="6"/>
      <dgm:spPr/>
    </dgm:pt>
    <dgm:pt modelId="{C847C607-E35B-A441-B0DB-CA7F624B9E35}" type="pres">
      <dgm:prSet presAssocID="{7E87E230-D134-C146-81F0-05A49FA16C4D}" presName="hierRoot4" presStyleCnt="0"/>
      <dgm:spPr/>
    </dgm:pt>
    <dgm:pt modelId="{93A03196-5A03-1A42-9A29-B08E5D8CB748}" type="pres">
      <dgm:prSet presAssocID="{7E87E230-D134-C146-81F0-05A49FA16C4D}" presName="composite4" presStyleCnt="0"/>
      <dgm:spPr/>
    </dgm:pt>
    <dgm:pt modelId="{CE3C5546-4A5C-B54A-A70C-E880FD339620}" type="pres">
      <dgm:prSet presAssocID="{7E87E230-D134-C146-81F0-05A49FA16C4D}" presName="background4" presStyleLbl="node4" presStyleIdx="0" presStyleCnt="6"/>
      <dgm:spPr/>
    </dgm:pt>
    <dgm:pt modelId="{973CDADE-C51F-9A48-83B2-99A5AAB25B8C}" type="pres">
      <dgm:prSet presAssocID="{7E87E230-D134-C146-81F0-05A49FA16C4D}" presName="text4" presStyleLbl="fgAcc4" presStyleIdx="0" presStyleCnt="6">
        <dgm:presLayoutVars>
          <dgm:chPref val="3"/>
        </dgm:presLayoutVars>
      </dgm:prSet>
      <dgm:spPr/>
    </dgm:pt>
    <dgm:pt modelId="{73859ED3-9D1D-8A47-A8DE-1DF36E6C0293}" type="pres">
      <dgm:prSet presAssocID="{7E87E230-D134-C146-81F0-05A49FA16C4D}" presName="hierChild5" presStyleCnt="0"/>
      <dgm:spPr/>
    </dgm:pt>
    <dgm:pt modelId="{7D55A6E0-335E-4747-9212-62FC4F5D6096}" type="pres">
      <dgm:prSet presAssocID="{10FF8592-A6B9-A24D-9B18-32B8FFFBC59A}" presName="Name23" presStyleLbl="parChTrans1D4" presStyleIdx="1" presStyleCnt="6"/>
      <dgm:spPr/>
    </dgm:pt>
    <dgm:pt modelId="{4593410A-6405-2244-BD01-D0AA50A8C340}" type="pres">
      <dgm:prSet presAssocID="{9951B56C-5CB4-E94A-BA46-B13B01F887C2}" presName="hierRoot4" presStyleCnt="0"/>
      <dgm:spPr/>
    </dgm:pt>
    <dgm:pt modelId="{96F43C2B-F3FC-9440-8D3B-2ABB66C56346}" type="pres">
      <dgm:prSet presAssocID="{9951B56C-5CB4-E94A-BA46-B13B01F887C2}" presName="composite4" presStyleCnt="0"/>
      <dgm:spPr/>
    </dgm:pt>
    <dgm:pt modelId="{7A705514-4ECD-8345-B01C-B2AB4E87A570}" type="pres">
      <dgm:prSet presAssocID="{9951B56C-5CB4-E94A-BA46-B13B01F887C2}" presName="background4" presStyleLbl="node4" presStyleIdx="1" presStyleCnt="6"/>
      <dgm:spPr/>
    </dgm:pt>
    <dgm:pt modelId="{461EC81F-589F-B641-8942-391CC25C0A52}" type="pres">
      <dgm:prSet presAssocID="{9951B56C-5CB4-E94A-BA46-B13B01F887C2}" presName="text4" presStyleLbl="fgAcc4" presStyleIdx="1" presStyleCnt="6">
        <dgm:presLayoutVars>
          <dgm:chPref val="3"/>
        </dgm:presLayoutVars>
      </dgm:prSet>
      <dgm:spPr/>
    </dgm:pt>
    <dgm:pt modelId="{C755BEBC-22F0-D047-92EC-07BE24324E0C}" type="pres">
      <dgm:prSet presAssocID="{9951B56C-5CB4-E94A-BA46-B13B01F887C2}" presName="hierChild5" presStyleCnt="0"/>
      <dgm:spPr/>
    </dgm:pt>
    <dgm:pt modelId="{AAC59D4D-69E6-8545-9061-447862B33EEB}" type="pres">
      <dgm:prSet presAssocID="{BFB65BED-E206-B847-91CB-1690D0FAEA3D}" presName="Name17" presStyleLbl="parChTrans1D3" presStyleIdx="1" presStyleCnt="4"/>
      <dgm:spPr/>
    </dgm:pt>
    <dgm:pt modelId="{90EE4DC8-5FF6-1149-A449-05AFEB0FEBC8}" type="pres">
      <dgm:prSet presAssocID="{DE2BB628-2805-0E47-8465-96EBB6E4E86D}" presName="hierRoot3" presStyleCnt="0"/>
      <dgm:spPr/>
    </dgm:pt>
    <dgm:pt modelId="{774F03DA-072D-7E4A-86D9-6D41070C685A}" type="pres">
      <dgm:prSet presAssocID="{DE2BB628-2805-0E47-8465-96EBB6E4E86D}" presName="composite3" presStyleCnt="0"/>
      <dgm:spPr/>
    </dgm:pt>
    <dgm:pt modelId="{0BD56FBD-E720-FF46-940D-5F344BD90EB1}" type="pres">
      <dgm:prSet presAssocID="{DE2BB628-2805-0E47-8465-96EBB6E4E86D}" presName="background3" presStyleLbl="node3" presStyleIdx="1" presStyleCnt="4"/>
      <dgm:spPr/>
    </dgm:pt>
    <dgm:pt modelId="{9C604AF4-7C71-7D47-94C4-832C28703F2F}" type="pres">
      <dgm:prSet presAssocID="{DE2BB628-2805-0E47-8465-96EBB6E4E86D}" presName="text3" presStyleLbl="fgAcc3" presStyleIdx="1" presStyleCnt="4">
        <dgm:presLayoutVars>
          <dgm:chPref val="3"/>
        </dgm:presLayoutVars>
      </dgm:prSet>
      <dgm:spPr/>
    </dgm:pt>
    <dgm:pt modelId="{F6952C9E-71E5-DF4F-ACD7-8FE12FFC7599}" type="pres">
      <dgm:prSet presAssocID="{DE2BB628-2805-0E47-8465-96EBB6E4E86D}" presName="hierChild4" presStyleCnt="0"/>
      <dgm:spPr/>
    </dgm:pt>
    <dgm:pt modelId="{DF0BE3F6-9D91-4B47-8589-1128B36ACA8E}" type="pres">
      <dgm:prSet presAssocID="{F558EC16-90D2-E548-A54E-E62A26BA7516}" presName="Name23" presStyleLbl="parChTrans1D4" presStyleIdx="2" presStyleCnt="6"/>
      <dgm:spPr/>
    </dgm:pt>
    <dgm:pt modelId="{4A1DC81A-E752-D442-A1E5-5AA17FB72D25}" type="pres">
      <dgm:prSet presAssocID="{B12AB8CD-A0E3-1343-AB08-0F0D53A145DE}" presName="hierRoot4" presStyleCnt="0"/>
      <dgm:spPr/>
    </dgm:pt>
    <dgm:pt modelId="{1CED0E44-FE1C-324F-9DF8-23623C323139}" type="pres">
      <dgm:prSet presAssocID="{B12AB8CD-A0E3-1343-AB08-0F0D53A145DE}" presName="composite4" presStyleCnt="0"/>
      <dgm:spPr/>
    </dgm:pt>
    <dgm:pt modelId="{E5CA1585-1D3F-4D44-BEFC-3C7C765F4FB3}" type="pres">
      <dgm:prSet presAssocID="{B12AB8CD-A0E3-1343-AB08-0F0D53A145DE}" presName="background4" presStyleLbl="node4" presStyleIdx="2" presStyleCnt="6"/>
      <dgm:spPr/>
    </dgm:pt>
    <dgm:pt modelId="{E0C45343-BB21-C64E-BE99-1BFAD194F276}" type="pres">
      <dgm:prSet presAssocID="{B12AB8CD-A0E3-1343-AB08-0F0D53A145DE}" presName="text4" presStyleLbl="fgAcc4" presStyleIdx="2" presStyleCnt="6">
        <dgm:presLayoutVars>
          <dgm:chPref val="3"/>
        </dgm:presLayoutVars>
      </dgm:prSet>
      <dgm:spPr/>
    </dgm:pt>
    <dgm:pt modelId="{2DEEAB67-F68F-D848-9B88-B2085608C363}" type="pres">
      <dgm:prSet presAssocID="{B12AB8CD-A0E3-1343-AB08-0F0D53A145DE}" presName="hierChild5" presStyleCnt="0"/>
      <dgm:spPr/>
    </dgm:pt>
    <dgm:pt modelId="{F78358F0-2B82-944E-990A-83C060FA40AF}" type="pres">
      <dgm:prSet presAssocID="{381A6586-D79C-B24E-9A6D-EEC8E5D6E689}" presName="Name23" presStyleLbl="parChTrans1D4" presStyleIdx="3" presStyleCnt="6"/>
      <dgm:spPr/>
    </dgm:pt>
    <dgm:pt modelId="{FECE4DC2-23E3-4545-A8D4-2AC4C4455ED9}" type="pres">
      <dgm:prSet presAssocID="{5E5670A4-998A-6849-A0B6-DDFE97849D8A}" presName="hierRoot4" presStyleCnt="0"/>
      <dgm:spPr/>
    </dgm:pt>
    <dgm:pt modelId="{7F36A0F2-662C-0E48-9EAF-E32A8EF1C19F}" type="pres">
      <dgm:prSet presAssocID="{5E5670A4-998A-6849-A0B6-DDFE97849D8A}" presName="composite4" presStyleCnt="0"/>
      <dgm:spPr/>
    </dgm:pt>
    <dgm:pt modelId="{BB5EF6A7-96E4-7F42-B1A7-1207C1681695}" type="pres">
      <dgm:prSet presAssocID="{5E5670A4-998A-6849-A0B6-DDFE97849D8A}" presName="background4" presStyleLbl="node4" presStyleIdx="3" presStyleCnt="6"/>
      <dgm:spPr/>
    </dgm:pt>
    <dgm:pt modelId="{8CCF6220-30BE-944A-A120-88DCB6686151}" type="pres">
      <dgm:prSet presAssocID="{5E5670A4-998A-6849-A0B6-DDFE97849D8A}" presName="text4" presStyleLbl="fgAcc4" presStyleIdx="3" presStyleCnt="6">
        <dgm:presLayoutVars>
          <dgm:chPref val="3"/>
        </dgm:presLayoutVars>
      </dgm:prSet>
      <dgm:spPr/>
    </dgm:pt>
    <dgm:pt modelId="{EF6EBA67-3F35-EB44-9954-9FAC1BAB96CE}" type="pres">
      <dgm:prSet presAssocID="{5E5670A4-998A-6849-A0B6-DDFE97849D8A}" presName="hierChild5" presStyleCnt="0"/>
      <dgm:spPr/>
    </dgm:pt>
    <dgm:pt modelId="{F074A051-75B4-EF4A-BA8F-4AD75B772EF6}" type="pres">
      <dgm:prSet presAssocID="{014E7514-7F9E-3041-AB57-7BD02AD3804A}" presName="Name10" presStyleLbl="parChTrans1D2" presStyleIdx="1" presStyleCnt="2"/>
      <dgm:spPr/>
    </dgm:pt>
    <dgm:pt modelId="{E8777226-03B3-734D-837B-18813826BBC0}" type="pres">
      <dgm:prSet presAssocID="{77B4E599-D010-8741-A89B-8A1F3C7D0DDF}" presName="hierRoot2" presStyleCnt="0"/>
      <dgm:spPr/>
    </dgm:pt>
    <dgm:pt modelId="{BF4CDD0A-0EB9-BE45-B390-08C11A61239F}" type="pres">
      <dgm:prSet presAssocID="{77B4E599-D010-8741-A89B-8A1F3C7D0DDF}" presName="composite2" presStyleCnt="0"/>
      <dgm:spPr/>
    </dgm:pt>
    <dgm:pt modelId="{73CCB6C6-9F42-944A-B633-33DBE2DCE365}" type="pres">
      <dgm:prSet presAssocID="{77B4E599-D010-8741-A89B-8A1F3C7D0DDF}" presName="background2" presStyleLbl="node2" presStyleIdx="1" presStyleCnt="2"/>
      <dgm:spPr/>
    </dgm:pt>
    <dgm:pt modelId="{011D336B-29DD-484B-8436-EE18F5C6161A}" type="pres">
      <dgm:prSet presAssocID="{77B4E599-D010-8741-A89B-8A1F3C7D0DDF}" presName="text2" presStyleLbl="fgAcc2" presStyleIdx="1" presStyleCnt="2">
        <dgm:presLayoutVars>
          <dgm:chPref val="3"/>
        </dgm:presLayoutVars>
      </dgm:prSet>
      <dgm:spPr/>
    </dgm:pt>
    <dgm:pt modelId="{79686704-4372-854F-9514-1598E484ECCA}" type="pres">
      <dgm:prSet presAssocID="{77B4E599-D010-8741-A89B-8A1F3C7D0DDF}" presName="hierChild3" presStyleCnt="0"/>
      <dgm:spPr/>
    </dgm:pt>
    <dgm:pt modelId="{49136696-8E83-7240-B4B3-AFFF3699C31B}" type="pres">
      <dgm:prSet presAssocID="{FEAF8AB2-B218-DF45-B0E9-D29FBC0C35B3}" presName="Name17" presStyleLbl="parChTrans1D3" presStyleIdx="2" presStyleCnt="4"/>
      <dgm:spPr/>
    </dgm:pt>
    <dgm:pt modelId="{695397E2-94BE-1645-BA6C-0A73C6A6C203}" type="pres">
      <dgm:prSet presAssocID="{6CDBDE2B-6BAB-CB43-832C-CD1F8903F2D2}" presName="hierRoot3" presStyleCnt="0"/>
      <dgm:spPr/>
    </dgm:pt>
    <dgm:pt modelId="{BF8A3CD5-7E7B-A44B-AF2B-9369CA4F46AF}" type="pres">
      <dgm:prSet presAssocID="{6CDBDE2B-6BAB-CB43-832C-CD1F8903F2D2}" presName="composite3" presStyleCnt="0"/>
      <dgm:spPr/>
    </dgm:pt>
    <dgm:pt modelId="{FE416D98-A2A2-484B-A3D7-02B8C95FE186}" type="pres">
      <dgm:prSet presAssocID="{6CDBDE2B-6BAB-CB43-832C-CD1F8903F2D2}" presName="background3" presStyleLbl="node3" presStyleIdx="2" presStyleCnt="4"/>
      <dgm:spPr/>
    </dgm:pt>
    <dgm:pt modelId="{B6F18D5B-CCE6-0A4C-B5CF-65928C728ECE}" type="pres">
      <dgm:prSet presAssocID="{6CDBDE2B-6BAB-CB43-832C-CD1F8903F2D2}" presName="text3" presStyleLbl="fgAcc3" presStyleIdx="2" presStyleCnt="4">
        <dgm:presLayoutVars>
          <dgm:chPref val="3"/>
        </dgm:presLayoutVars>
      </dgm:prSet>
      <dgm:spPr/>
    </dgm:pt>
    <dgm:pt modelId="{3A70772B-8F2B-9F44-854A-720E3EFB0ED7}" type="pres">
      <dgm:prSet presAssocID="{6CDBDE2B-6BAB-CB43-832C-CD1F8903F2D2}" presName="hierChild4" presStyleCnt="0"/>
      <dgm:spPr/>
    </dgm:pt>
    <dgm:pt modelId="{4AB06CA2-EE70-3449-80B1-51C48B3E31DD}" type="pres">
      <dgm:prSet presAssocID="{BF02A5F3-9418-6D46-87AD-02BB18F98993}" presName="Name17" presStyleLbl="parChTrans1D3" presStyleIdx="3" presStyleCnt="4"/>
      <dgm:spPr/>
    </dgm:pt>
    <dgm:pt modelId="{A6110231-14A9-8645-80FC-D6237118128A}" type="pres">
      <dgm:prSet presAssocID="{D65C3441-168D-2B49-8840-A7F68A8A7555}" presName="hierRoot3" presStyleCnt="0"/>
      <dgm:spPr/>
    </dgm:pt>
    <dgm:pt modelId="{B26D7A1D-A502-2641-B0AF-9B7A5A72D748}" type="pres">
      <dgm:prSet presAssocID="{D65C3441-168D-2B49-8840-A7F68A8A7555}" presName="composite3" presStyleCnt="0"/>
      <dgm:spPr/>
    </dgm:pt>
    <dgm:pt modelId="{510FF203-620B-E549-8AA0-83C22DE00CCF}" type="pres">
      <dgm:prSet presAssocID="{D65C3441-168D-2B49-8840-A7F68A8A7555}" presName="background3" presStyleLbl="node3" presStyleIdx="3" presStyleCnt="4"/>
      <dgm:spPr/>
    </dgm:pt>
    <dgm:pt modelId="{D09359CC-01A0-8F4F-8EB2-D0ABE5BCEE82}" type="pres">
      <dgm:prSet presAssocID="{D65C3441-168D-2B49-8840-A7F68A8A7555}" presName="text3" presStyleLbl="fgAcc3" presStyleIdx="3" presStyleCnt="4">
        <dgm:presLayoutVars>
          <dgm:chPref val="3"/>
        </dgm:presLayoutVars>
      </dgm:prSet>
      <dgm:spPr/>
    </dgm:pt>
    <dgm:pt modelId="{809C87DE-FE18-734D-B68D-24C352DFEF8B}" type="pres">
      <dgm:prSet presAssocID="{D65C3441-168D-2B49-8840-A7F68A8A7555}" presName="hierChild4" presStyleCnt="0"/>
      <dgm:spPr/>
    </dgm:pt>
    <dgm:pt modelId="{80DE7BB7-7257-1641-8F07-9CCE272389C0}" type="pres">
      <dgm:prSet presAssocID="{60FB6755-B920-6247-B940-C063320E0EFE}" presName="Name23" presStyleLbl="parChTrans1D4" presStyleIdx="4" presStyleCnt="6"/>
      <dgm:spPr/>
    </dgm:pt>
    <dgm:pt modelId="{534F9922-8A87-1345-9AF0-BC5FC0231D95}" type="pres">
      <dgm:prSet presAssocID="{14C4D64A-2901-1F43-8847-327674805210}" presName="hierRoot4" presStyleCnt="0"/>
      <dgm:spPr/>
    </dgm:pt>
    <dgm:pt modelId="{19770D16-F212-FC44-8C61-2377B49AE96D}" type="pres">
      <dgm:prSet presAssocID="{14C4D64A-2901-1F43-8847-327674805210}" presName="composite4" presStyleCnt="0"/>
      <dgm:spPr/>
    </dgm:pt>
    <dgm:pt modelId="{F05FDC74-485E-6044-87D7-12382A0F4004}" type="pres">
      <dgm:prSet presAssocID="{14C4D64A-2901-1F43-8847-327674805210}" presName="background4" presStyleLbl="node4" presStyleIdx="4" presStyleCnt="6"/>
      <dgm:spPr/>
    </dgm:pt>
    <dgm:pt modelId="{12E401B2-53F4-B64B-AD44-C111D712C0E7}" type="pres">
      <dgm:prSet presAssocID="{14C4D64A-2901-1F43-8847-327674805210}" presName="text4" presStyleLbl="fgAcc4" presStyleIdx="4" presStyleCnt="6">
        <dgm:presLayoutVars>
          <dgm:chPref val="3"/>
        </dgm:presLayoutVars>
      </dgm:prSet>
      <dgm:spPr/>
    </dgm:pt>
    <dgm:pt modelId="{80009261-B357-9E4A-A3B5-07B17AF6686B}" type="pres">
      <dgm:prSet presAssocID="{14C4D64A-2901-1F43-8847-327674805210}" presName="hierChild5" presStyleCnt="0"/>
      <dgm:spPr/>
    </dgm:pt>
    <dgm:pt modelId="{6232D480-8B22-FC46-80E8-FBEB58B5E943}" type="pres">
      <dgm:prSet presAssocID="{2FAB29D5-87FB-F040-BDCC-D73FEEAABC74}" presName="Name23" presStyleLbl="parChTrans1D4" presStyleIdx="5" presStyleCnt="6"/>
      <dgm:spPr/>
    </dgm:pt>
    <dgm:pt modelId="{88056EF0-57CD-8741-AFFB-966D9E15C577}" type="pres">
      <dgm:prSet presAssocID="{50C84A77-77EA-3B42-B488-0B3750E83DA1}" presName="hierRoot4" presStyleCnt="0"/>
      <dgm:spPr/>
    </dgm:pt>
    <dgm:pt modelId="{56577641-3FE2-484C-BF50-12E00B140E9F}" type="pres">
      <dgm:prSet presAssocID="{50C84A77-77EA-3B42-B488-0B3750E83DA1}" presName="composite4" presStyleCnt="0"/>
      <dgm:spPr/>
    </dgm:pt>
    <dgm:pt modelId="{D5B4DB3F-0364-AF40-A119-E7A147958D41}" type="pres">
      <dgm:prSet presAssocID="{50C84A77-77EA-3B42-B488-0B3750E83DA1}" presName="background4" presStyleLbl="node4" presStyleIdx="5" presStyleCnt="6"/>
      <dgm:spPr/>
    </dgm:pt>
    <dgm:pt modelId="{E254EF8F-DD15-7944-BDF4-795A8B06AF80}" type="pres">
      <dgm:prSet presAssocID="{50C84A77-77EA-3B42-B488-0B3750E83DA1}" presName="text4" presStyleLbl="fgAcc4" presStyleIdx="5" presStyleCnt="6">
        <dgm:presLayoutVars>
          <dgm:chPref val="3"/>
        </dgm:presLayoutVars>
      </dgm:prSet>
      <dgm:spPr/>
    </dgm:pt>
    <dgm:pt modelId="{72F28C56-1678-3C43-8DCE-7621FCB15CEF}" type="pres">
      <dgm:prSet presAssocID="{50C84A77-77EA-3B42-B488-0B3750E83DA1}" presName="hierChild5" presStyleCnt="0"/>
      <dgm:spPr/>
    </dgm:pt>
  </dgm:ptLst>
  <dgm:cxnLst>
    <dgm:cxn modelId="{0A9AA608-4CE1-9F45-98DB-0BCFC95B1556}" type="presOf" srcId="{FEAF8AB2-B218-DF45-B0E9-D29FBC0C35B3}" destId="{49136696-8E83-7240-B4B3-AFFF3699C31B}" srcOrd="0" destOrd="0" presId="urn:microsoft.com/office/officeart/2005/8/layout/hierarchy1"/>
    <dgm:cxn modelId="{F21BF70F-EE12-2C46-8302-0E38DCDF4265}" type="presOf" srcId="{BF02A5F3-9418-6D46-87AD-02BB18F98993}" destId="{4AB06CA2-EE70-3449-80B1-51C48B3E31DD}" srcOrd="0" destOrd="0" presId="urn:microsoft.com/office/officeart/2005/8/layout/hierarchy1"/>
    <dgm:cxn modelId="{40DFE922-0576-4241-9A04-23B8D3542EFE}" srcId="{77B4E599-D010-8741-A89B-8A1F3C7D0DDF}" destId="{D65C3441-168D-2B49-8840-A7F68A8A7555}" srcOrd="1" destOrd="0" parTransId="{BF02A5F3-9418-6D46-87AD-02BB18F98993}" sibTransId="{6699E502-478B-9F49-91BF-1A2199B4B5F6}"/>
    <dgm:cxn modelId="{18859031-267D-884A-AFDD-FC0EAC5477A2}" srcId="{F21C68F7-5AFF-5849-AC75-8DC748655E8B}" destId="{7AFD0DF4-308B-1049-9DC4-0BC079B894A0}" srcOrd="0" destOrd="0" parTransId="{D39767E1-A647-A14F-A66C-892613E036A6}" sibTransId="{0DDFC2F3-CA05-C04C-BEC4-80FF2A049A99}"/>
    <dgm:cxn modelId="{83803832-7D9F-3540-82E6-F6538C999F8A}" srcId="{DE2BB628-2805-0E47-8465-96EBB6E4E86D}" destId="{5E5670A4-998A-6849-A0B6-DDFE97849D8A}" srcOrd="1" destOrd="0" parTransId="{381A6586-D79C-B24E-9A6D-EEC8E5D6E689}" sibTransId="{FC3BFBFE-F899-CA41-A1B1-305320013957}"/>
    <dgm:cxn modelId="{488E4835-D94B-D14C-9E24-8FA6B74BC7E5}" type="presOf" srcId="{7E87E230-D134-C146-81F0-05A49FA16C4D}" destId="{973CDADE-C51F-9A48-83B2-99A5AAB25B8C}" srcOrd="0" destOrd="0" presId="urn:microsoft.com/office/officeart/2005/8/layout/hierarchy1"/>
    <dgm:cxn modelId="{06ABB63B-35B2-0940-82EF-08908142E6B0}" type="presOf" srcId="{D39767E1-A647-A14F-A66C-892613E036A6}" destId="{512A5DCF-A0C7-FA48-92B3-9F854239D125}" srcOrd="0" destOrd="0" presId="urn:microsoft.com/office/officeart/2005/8/layout/hierarchy1"/>
    <dgm:cxn modelId="{BD923748-54B0-A241-A0B2-FC76CB578CFA}" srcId="{D6332D42-BCE7-A348-80C9-F7B2802DDC86}" destId="{7E87E230-D134-C146-81F0-05A49FA16C4D}" srcOrd="0" destOrd="0" parTransId="{575258EA-FB0E-5E44-8371-93410CE183C0}" sibTransId="{10976006-8474-2842-8D99-88FB8E5D951F}"/>
    <dgm:cxn modelId="{8C71B152-1A77-9D40-9BD4-7B90A6C0F286}" type="presOf" srcId="{17CCE5F8-D44A-A342-95E5-28085DC01942}" destId="{7AE6C7C6-CF37-CA43-A0FD-E298F40968F7}" srcOrd="0" destOrd="0" presId="urn:microsoft.com/office/officeart/2005/8/layout/hierarchy1"/>
    <dgm:cxn modelId="{BED18159-5BF8-AE4F-9FEC-2A4C0C997109}" type="presOf" srcId="{4A7DEFA3-5BA0-5148-A6C5-98372ABDE284}" destId="{F8214FE2-4EC1-1145-922D-4011D913D971}" srcOrd="0" destOrd="0" presId="urn:microsoft.com/office/officeart/2005/8/layout/hierarchy1"/>
    <dgm:cxn modelId="{8D9E615F-5890-F344-B03C-64F1DCD0E1A9}" type="presOf" srcId="{77B4E599-D010-8741-A89B-8A1F3C7D0DDF}" destId="{011D336B-29DD-484B-8436-EE18F5C6161A}" srcOrd="0" destOrd="0" presId="urn:microsoft.com/office/officeart/2005/8/layout/hierarchy1"/>
    <dgm:cxn modelId="{4859836C-126D-3640-93A8-7A0D3D691AEE}" type="presOf" srcId="{575258EA-FB0E-5E44-8371-93410CE183C0}" destId="{72EE6923-DC42-0E45-BBB5-750A78B4720C}" srcOrd="0" destOrd="0" presId="urn:microsoft.com/office/officeart/2005/8/layout/hierarchy1"/>
    <dgm:cxn modelId="{D3941371-FD4B-4A40-B779-611448A795CB}" type="presOf" srcId="{DE2BB628-2805-0E47-8465-96EBB6E4E86D}" destId="{9C604AF4-7C71-7D47-94C4-832C28703F2F}" srcOrd="0" destOrd="0" presId="urn:microsoft.com/office/officeart/2005/8/layout/hierarchy1"/>
    <dgm:cxn modelId="{01FA6671-5A80-C249-B5D9-BD0760FAEC49}" type="presOf" srcId="{2FAB29D5-87FB-F040-BDCC-D73FEEAABC74}" destId="{6232D480-8B22-FC46-80E8-FBEB58B5E943}" srcOrd="0" destOrd="0" presId="urn:microsoft.com/office/officeart/2005/8/layout/hierarchy1"/>
    <dgm:cxn modelId="{8068BC77-40A5-8C46-AAE3-C4A8D892FB1A}" srcId="{7AFD0DF4-308B-1049-9DC4-0BC079B894A0}" destId="{D6332D42-BCE7-A348-80C9-F7B2802DDC86}" srcOrd="0" destOrd="0" parTransId="{17CCE5F8-D44A-A342-95E5-28085DC01942}" sibTransId="{89098E2E-AAB8-BD45-90B6-922487DFB101}"/>
    <dgm:cxn modelId="{11FE4685-B2D7-2C4F-9A9A-A52D024F0FB7}" type="presOf" srcId="{5E5670A4-998A-6849-A0B6-DDFE97849D8A}" destId="{8CCF6220-30BE-944A-A120-88DCB6686151}" srcOrd="0" destOrd="0" presId="urn:microsoft.com/office/officeart/2005/8/layout/hierarchy1"/>
    <dgm:cxn modelId="{9F28AE85-89DA-EC4A-9D9B-86FDEB36011C}" type="presOf" srcId="{F21C68F7-5AFF-5849-AC75-8DC748655E8B}" destId="{7333004E-692B-C348-8520-F46029EEB3D3}" srcOrd="0" destOrd="0" presId="urn:microsoft.com/office/officeart/2005/8/layout/hierarchy1"/>
    <dgm:cxn modelId="{D9D66F86-0817-DE4D-9C01-037EF5DD265C}" srcId="{7AFD0DF4-308B-1049-9DC4-0BC079B894A0}" destId="{DE2BB628-2805-0E47-8465-96EBB6E4E86D}" srcOrd="1" destOrd="0" parTransId="{BFB65BED-E206-B847-91CB-1690D0FAEA3D}" sibTransId="{B30B436F-3222-C942-A42C-392EEB636187}"/>
    <dgm:cxn modelId="{7513A488-A483-8748-A178-51FFFB0FD8EA}" type="presOf" srcId="{D6332D42-BCE7-A348-80C9-F7B2802DDC86}" destId="{A4E61490-78CC-9143-A1BB-DF7195159294}" srcOrd="0" destOrd="0" presId="urn:microsoft.com/office/officeart/2005/8/layout/hierarchy1"/>
    <dgm:cxn modelId="{ACAABF8A-AC9E-6249-914B-8F4346028ED3}" srcId="{DE2BB628-2805-0E47-8465-96EBB6E4E86D}" destId="{B12AB8CD-A0E3-1343-AB08-0F0D53A145DE}" srcOrd="0" destOrd="0" parTransId="{F558EC16-90D2-E548-A54E-E62A26BA7516}" sibTransId="{E9A24AFA-099A-B840-805D-3CE77D28FC1D}"/>
    <dgm:cxn modelId="{0D3FDC98-5901-2344-95C2-F05581C4D9A5}" srcId="{4A7DEFA3-5BA0-5148-A6C5-98372ABDE284}" destId="{F21C68F7-5AFF-5849-AC75-8DC748655E8B}" srcOrd="0" destOrd="0" parTransId="{C9E302D0-6330-7B40-987B-5899C8BA7A32}" sibTransId="{EFEB939F-ABBC-4645-93F3-E4E437FE05F8}"/>
    <dgm:cxn modelId="{1F0907AD-F271-9F4E-BF39-C3E0DC332049}" type="presOf" srcId="{014E7514-7F9E-3041-AB57-7BD02AD3804A}" destId="{F074A051-75B4-EF4A-BA8F-4AD75B772EF6}" srcOrd="0" destOrd="0" presId="urn:microsoft.com/office/officeart/2005/8/layout/hierarchy1"/>
    <dgm:cxn modelId="{53E197B1-17E7-3149-AD75-A02E8C652E99}" srcId="{F21C68F7-5AFF-5849-AC75-8DC748655E8B}" destId="{77B4E599-D010-8741-A89B-8A1F3C7D0DDF}" srcOrd="1" destOrd="0" parTransId="{014E7514-7F9E-3041-AB57-7BD02AD3804A}" sibTransId="{D048F8B4-50A7-C74C-B200-F440F49561C2}"/>
    <dgm:cxn modelId="{6D7A44B9-E3C8-E541-B89B-69DE3188B07B}" type="presOf" srcId="{60FB6755-B920-6247-B940-C063320E0EFE}" destId="{80DE7BB7-7257-1641-8F07-9CCE272389C0}" srcOrd="0" destOrd="0" presId="urn:microsoft.com/office/officeart/2005/8/layout/hierarchy1"/>
    <dgm:cxn modelId="{CBE5EABC-0F48-9C43-BACF-5F5F0963D551}" type="presOf" srcId="{B12AB8CD-A0E3-1343-AB08-0F0D53A145DE}" destId="{E0C45343-BB21-C64E-BE99-1BFAD194F276}" srcOrd="0" destOrd="0" presId="urn:microsoft.com/office/officeart/2005/8/layout/hierarchy1"/>
    <dgm:cxn modelId="{BC5FD6C0-4B10-2342-B597-6A9230B585FA}" type="presOf" srcId="{6CDBDE2B-6BAB-CB43-832C-CD1F8903F2D2}" destId="{B6F18D5B-CCE6-0A4C-B5CF-65928C728ECE}" srcOrd="0" destOrd="0" presId="urn:microsoft.com/office/officeart/2005/8/layout/hierarchy1"/>
    <dgm:cxn modelId="{494DEFC1-0614-9D4C-988A-32B5D964F555}" srcId="{D65C3441-168D-2B49-8840-A7F68A8A7555}" destId="{14C4D64A-2901-1F43-8847-327674805210}" srcOrd="0" destOrd="0" parTransId="{60FB6755-B920-6247-B940-C063320E0EFE}" sibTransId="{C718C786-2A01-6044-97AA-8E77A8A1E623}"/>
    <dgm:cxn modelId="{A7D19EC4-1E87-C64F-AA10-18C789B8C4E6}" type="presOf" srcId="{50C84A77-77EA-3B42-B488-0B3750E83DA1}" destId="{E254EF8F-DD15-7944-BDF4-795A8B06AF80}" srcOrd="0" destOrd="0" presId="urn:microsoft.com/office/officeart/2005/8/layout/hierarchy1"/>
    <dgm:cxn modelId="{413C78C8-7072-2746-9246-530E500614CC}" type="presOf" srcId="{381A6586-D79C-B24E-9A6D-EEC8E5D6E689}" destId="{F78358F0-2B82-944E-990A-83C060FA40AF}" srcOrd="0" destOrd="0" presId="urn:microsoft.com/office/officeart/2005/8/layout/hierarchy1"/>
    <dgm:cxn modelId="{7BB090D4-F5E5-6E4F-820F-2CFC77834799}" srcId="{77B4E599-D010-8741-A89B-8A1F3C7D0DDF}" destId="{6CDBDE2B-6BAB-CB43-832C-CD1F8903F2D2}" srcOrd="0" destOrd="0" parTransId="{FEAF8AB2-B218-DF45-B0E9-D29FBC0C35B3}" sibTransId="{6C6B0580-025A-384A-B5A3-28E35DBABBFD}"/>
    <dgm:cxn modelId="{96127ED5-DA6D-824F-A266-3B8F1824833F}" type="presOf" srcId="{10FF8592-A6B9-A24D-9B18-32B8FFFBC59A}" destId="{7D55A6E0-335E-4747-9212-62FC4F5D6096}" srcOrd="0" destOrd="0" presId="urn:microsoft.com/office/officeart/2005/8/layout/hierarchy1"/>
    <dgm:cxn modelId="{12DCC1DF-C3B1-B949-A675-3B16B09EF6F5}" srcId="{D6332D42-BCE7-A348-80C9-F7B2802DDC86}" destId="{9951B56C-5CB4-E94A-BA46-B13B01F887C2}" srcOrd="1" destOrd="0" parTransId="{10FF8592-A6B9-A24D-9B18-32B8FFFBC59A}" sibTransId="{616BDE03-0D19-6A4F-B4FD-73F91908177C}"/>
    <dgm:cxn modelId="{5C4F7CE4-7EA5-9D4F-8D6A-C7107806B446}" type="presOf" srcId="{D65C3441-168D-2B49-8840-A7F68A8A7555}" destId="{D09359CC-01A0-8F4F-8EB2-D0ABE5BCEE82}" srcOrd="0" destOrd="0" presId="urn:microsoft.com/office/officeart/2005/8/layout/hierarchy1"/>
    <dgm:cxn modelId="{914090E5-8E9D-834A-A3A6-BA896CCBC8A0}" type="presOf" srcId="{7AFD0DF4-308B-1049-9DC4-0BC079B894A0}" destId="{8BE12D93-5BDE-7B49-8634-7A2FF1716997}" srcOrd="0" destOrd="0" presId="urn:microsoft.com/office/officeart/2005/8/layout/hierarchy1"/>
    <dgm:cxn modelId="{EC7FF4E5-DC3B-914F-85B9-23DA93FA4AFA}" type="presOf" srcId="{BFB65BED-E206-B847-91CB-1690D0FAEA3D}" destId="{AAC59D4D-69E6-8545-9061-447862B33EEB}" srcOrd="0" destOrd="0" presId="urn:microsoft.com/office/officeart/2005/8/layout/hierarchy1"/>
    <dgm:cxn modelId="{7A963DE7-95B3-274C-B97B-BFCCABE9094C}" type="presOf" srcId="{14C4D64A-2901-1F43-8847-327674805210}" destId="{12E401B2-53F4-B64B-AD44-C111D712C0E7}" srcOrd="0" destOrd="0" presId="urn:microsoft.com/office/officeart/2005/8/layout/hierarchy1"/>
    <dgm:cxn modelId="{AFB100EA-AAED-654C-B8C6-508A055580B3}" srcId="{D65C3441-168D-2B49-8840-A7F68A8A7555}" destId="{50C84A77-77EA-3B42-B488-0B3750E83DA1}" srcOrd="1" destOrd="0" parTransId="{2FAB29D5-87FB-F040-BDCC-D73FEEAABC74}" sibTransId="{C3922F84-8E1D-1642-96CC-8165A0FF6A39}"/>
    <dgm:cxn modelId="{86C5FDF0-C5B7-B544-8869-4769FE024E1F}" type="presOf" srcId="{9951B56C-5CB4-E94A-BA46-B13B01F887C2}" destId="{461EC81F-589F-B641-8942-391CC25C0A52}" srcOrd="0" destOrd="0" presId="urn:microsoft.com/office/officeart/2005/8/layout/hierarchy1"/>
    <dgm:cxn modelId="{1452B8F3-4170-8142-B5D9-04A95DF095CD}" type="presOf" srcId="{F558EC16-90D2-E548-A54E-E62A26BA7516}" destId="{DF0BE3F6-9D91-4B47-8589-1128B36ACA8E}" srcOrd="0" destOrd="0" presId="urn:microsoft.com/office/officeart/2005/8/layout/hierarchy1"/>
    <dgm:cxn modelId="{7199C4C3-3E1C-404A-9CD2-2DB03CDC942F}" type="presParOf" srcId="{F8214FE2-4EC1-1145-922D-4011D913D971}" destId="{5475DB5E-28A8-5146-AC48-446CBA3EF2E9}" srcOrd="0" destOrd="0" presId="urn:microsoft.com/office/officeart/2005/8/layout/hierarchy1"/>
    <dgm:cxn modelId="{563EDED3-3CB4-4549-AB9C-F3AFBA0F291A}" type="presParOf" srcId="{5475DB5E-28A8-5146-AC48-446CBA3EF2E9}" destId="{68FA48A5-AF36-AA4B-9479-EE6805636879}" srcOrd="0" destOrd="0" presId="urn:microsoft.com/office/officeart/2005/8/layout/hierarchy1"/>
    <dgm:cxn modelId="{E3EC92B8-D94D-9044-B45F-4E9698CCBE10}" type="presParOf" srcId="{68FA48A5-AF36-AA4B-9479-EE6805636879}" destId="{AF3C914B-5684-4948-840B-695CA8EFCE1D}" srcOrd="0" destOrd="0" presId="urn:microsoft.com/office/officeart/2005/8/layout/hierarchy1"/>
    <dgm:cxn modelId="{DCE6869B-E2A6-3D4A-98FB-47BA59353F99}" type="presParOf" srcId="{68FA48A5-AF36-AA4B-9479-EE6805636879}" destId="{7333004E-692B-C348-8520-F46029EEB3D3}" srcOrd="1" destOrd="0" presId="urn:microsoft.com/office/officeart/2005/8/layout/hierarchy1"/>
    <dgm:cxn modelId="{EF67A52E-EADC-D942-8A60-B2B15F1C563B}" type="presParOf" srcId="{5475DB5E-28A8-5146-AC48-446CBA3EF2E9}" destId="{91BE3870-B304-A749-B475-CAD858831FB7}" srcOrd="1" destOrd="0" presId="urn:microsoft.com/office/officeart/2005/8/layout/hierarchy1"/>
    <dgm:cxn modelId="{EF439789-0814-EC4B-B5B4-861D9C4754B3}" type="presParOf" srcId="{91BE3870-B304-A749-B475-CAD858831FB7}" destId="{512A5DCF-A0C7-FA48-92B3-9F854239D125}" srcOrd="0" destOrd="0" presId="urn:microsoft.com/office/officeart/2005/8/layout/hierarchy1"/>
    <dgm:cxn modelId="{C44A4501-5CC3-7041-9B5B-D68D855802F0}" type="presParOf" srcId="{91BE3870-B304-A749-B475-CAD858831FB7}" destId="{7278E9A9-4E89-384A-AEDE-0C7F7BF6F322}" srcOrd="1" destOrd="0" presId="urn:microsoft.com/office/officeart/2005/8/layout/hierarchy1"/>
    <dgm:cxn modelId="{01089F58-1837-E04C-A94F-54952116FEFD}" type="presParOf" srcId="{7278E9A9-4E89-384A-AEDE-0C7F7BF6F322}" destId="{D5C9F8F9-2AAD-4441-BDFA-E3D07778D763}" srcOrd="0" destOrd="0" presId="urn:microsoft.com/office/officeart/2005/8/layout/hierarchy1"/>
    <dgm:cxn modelId="{0D134545-522E-D14E-8737-4AE0A875C1F1}" type="presParOf" srcId="{D5C9F8F9-2AAD-4441-BDFA-E3D07778D763}" destId="{C9AC3F5E-6521-024C-B1E3-FC8750BFF130}" srcOrd="0" destOrd="0" presId="urn:microsoft.com/office/officeart/2005/8/layout/hierarchy1"/>
    <dgm:cxn modelId="{08D7BD55-A5B6-AE48-A9CF-4B63A6A46633}" type="presParOf" srcId="{D5C9F8F9-2AAD-4441-BDFA-E3D07778D763}" destId="{8BE12D93-5BDE-7B49-8634-7A2FF1716997}" srcOrd="1" destOrd="0" presId="urn:microsoft.com/office/officeart/2005/8/layout/hierarchy1"/>
    <dgm:cxn modelId="{C9D8D12A-6AEE-E14F-8E3A-24C6ABB288D5}" type="presParOf" srcId="{7278E9A9-4E89-384A-AEDE-0C7F7BF6F322}" destId="{19A1C6D0-E3D8-0C41-ADC1-E9FC05FAFFE8}" srcOrd="1" destOrd="0" presId="urn:microsoft.com/office/officeart/2005/8/layout/hierarchy1"/>
    <dgm:cxn modelId="{E827EB77-68AC-AA4F-A76C-26E954497618}" type="presParOf" srcId="{19A1C6D0-E3D8-0C41-ADC1-E9FC05FAFFE8}" destId="{7AE6C7C6-CF37-CA43-A0FD-E298F40968F7}" srcOrd="0" destOrd="0" presId="urn:microsoft.com/office/officeart/2005/8/layout/hierarchy1"/>
    <dgm:cxn modelId="{25A51174-0456-E848-BFC1-55060ED1E6FA}" type="presParOf" srcId="{19A1C6D0-E3D8-0C41-ADC1-E9FC05FAFFE8}" destId="{EA62CCB3-1975-BE46-A8E9-FB68B1D41F4A}" srcOrd="1" destOrd="0" presId="urn:microsoft.com/office/officeart/2005/8/layout/hierarchy1"/>
    <dgm:cxn modelId="{231EE293-7C62-5F49-8CAF-640F118E3640}" type="presParOf" srcId="{EA62CCB3-1975-BE46-A8E9-FB68B1D41F4A}" destId="{E3AA7EEC-F5E3-3941-B74B-C0630A100499}" srcOrd="0" destOrd="0" presId="urn:microsoft.com/office/officeart/2005/8/layout/hierarchy1"/>
    <dgm:cxn modelId="{A0AD4C98-08A3-B648-B2D4-19784785A8F7}" type="presParOf" srcId="{E3AA7EEC-F5E3-3941-B74B-C0630A100499}" destId="{B30AECA1-72C1-7F48-955B-83EC47DFC295}" srcOrd="0" destOrd="0" presId="urn:microsoft.com/office/officeart/2005/8/layout/hierarchy1"/>
    <dgm:cxn modelId="{254F9E02-6A75-D54E-8703-568FF1779583}" type="presParOf" srcId="{E3AA7EEC-F5E3-3941-B74B-C0630A100499}" destId="{A4E61490-78CC-9143-A1BB-DF7195159294}" srcOrd="1" destOrd="0" presId="urn:microsoft.com/office/officeart/2005/8/layout/hierarchy1"/>
    <dgm:cxn modelId="{908F1F6C-E5EB-3F41-A14A-38026B934F0F}" type="presParOf" srcId="{EA62CCB3-1975-BE46-A8E9-FB68B1D41F4A}" destId="{1AF32821-78BF-B74A-8B8C-8F2FD84794C3}" srcOrd="1" destOrd="0" presId="urn:microsoft.com/office/officeart/2005/8/layout/hierarchy1"/>
    <dgm:cxn modelId="{99B81A52-F31B-304D-813A-4CB3D9B842B8}" type="presParOf" srcId="{1AF32821-78BF-B74A-8B8C-8F2FD84794C3}" destId="{72EE6923-DC42-0E45-BBB5-750A78B4720C}" srcOrd="0" destOrd="0" presId="urn:microsoft.com/office/officeart/2005/8/layout/hierarchy1"/>
    <dgm:cxn modelId="{BF6B1840-C7F9-974F-8591-9E66B5A6931F}" type="presParOf" srcId="{1AF32821-78BF-B74A-8B8C-8F2FD84794C3}" destId="{C847C607-E35B-A441-B0DB-CA7F624B9E35}" srcOrd="1" destOrd="0" presId="urn:microsoft.com/office/officeart/2005/8/layout/hierarchy1"/>
    <dgm:cxn modelId="{FCCC5215-B0E1-6240-91FD-801F5A3FCBFB}" type="presParOf" srcId="{C847C607-E35B-A441-B0DB-CA7F624B9E35}" destId="{93A03196-5A03-1A42-9A29-B08E5D8CB748}" srcOrd="0" destOrd="0" presId="urn:microsoft.com/office/officeart/2005/8/layout/hierarchy1"/>
    <dgm:cxn modelId="{D712FF13-A953-B743-A95D-57B8BBF50A0A}" type="presParOf" srcId="{93A03196-5A03-1A42-9A29-B08E5D8CB748}" destId="{CE3C5546-4A5C-B54A-A70C-E880FD339620}" srcOrd="0" destOrd="0" presId="urn:microsoft.com/office/officeart/2005/8/layout/hierarchy1"/>
    <dgm:cxn modelId="{516678C8-BF51-D746-AC93-07883AFE21FD}" type="presParOf" srcId="{93A03196-5A03-1A42-9A29-B08E5D8CB748}" destId="{973CDADE-C51F-9A48-83B2-99A5AAB25B8C}" srcOrd="1" destOrd="0" presId="urn:microsoft.com/office/officeart/2005/8/layout/hierarchy1"/>
    <dgm:cxn modelId="{37B7DCDC-6191-4647-B9AF-BD1BC5D9099A}" type="presParOf" srcId="{C847C607-E35B-A441-B0DB-CA7F624B9E35}" destId="{73859ED3-9D1D-8A47-A8DE-1DF36E6C0293}" srcOrd="1" destOrd="0" presId="urn:microsoft.com/office/officeart/2005/8/layout/hierarchy1"/>
    <dgm:cxn modelId="{16F632F1-C80D-C249-AE04-9620038EE951}" type="presParOf" srcId="{1AF32821-78BF-B74A-8B8C-8F2FD84794C3}" destId="{7D55A6E0-335E-4747-9212-62FC4F5D6096}" srcOrd="2" destOrd="0" presId="urn:microsoft.com/office/officeart/2005/8/layout/hierarchy1"/>
    <dgm:cxn modelId="{CEBD81D6-12A0-1A47-9F21-F8C7CEDF3C8C}" type="presParOf" srcId="{1AF32821-78BF-B74A-8B8C-8F2FD84794C3}" destId="{4593410A-6405-2244-BD01-D0AA50A8C340}" srcOrd="3" destOrd="0" presId="urn:microsoft.com/office/officeart/2005/8/layout/hierarchy1"/>
    <dgm:cxn modelId="{38D46C35-897E-9444-AEDB-B1777A7CEEEA}" type="presParOf" srcId="{4593410A-6405-2244-BD01-D0AA50A8C340}" destId="{96F43C2B-F3FC-9440-8D3B-2ABB66C56346}" srcOrd="0" destOrd="0" presId="urn:microsoft.com/office/officeart/2005/8/layout/hierarchy1"/>
    <dgm:cxn modelId="{40CD2F80-CAB1-544B-88EB-2A0229A28E5F}" type="presParOf" srcId="{96F43C2B-F3FC-9440-8D3B-2ABB66C56346}" destId="{7A705514-4ECD-8345-B01C-B2AB4E87A570}" srcOrd="0" destOrd="0" presId="urn:microsoft.com/office/officeart/2005/8/layout/hierarchy1"/>
    <dgm:cxn modelId="{389B64C6-C58A-844D-8B0B-3067DC3A3748}" type="presParOf" srcId="{96F43C2B-F3FC-9440-8D3B-2ABB66C56346}" destId="{461EC81F-589F-B641-8942-391CC25C0A52}" srcOrd="1" destOrd="0" presId="urn:microsoft.com/office/officeart/2005/8/layout/hierarchy1"/>
    <dgm:cxn modelId="{C11530D9-8BB6-0B45-9D27-34F344B0762F}" type="presParOf" srcId="{4593410A-6405-2244-BD01-D0AA50A8C340}" destId="{C755BEBC-22F0-D047-92EC-07BE24324E0C}" srcOrd="1" destOrd="0" presId="urn:microsoft.com/office/officeart/2005/8/layout/hierarchy1"/>
    <dgm:cxn modelId="{7B4F5309-1A41-9C44-9877-55BC99FE763D}" type="presParOf" srcId="{19A1C6D0-E3D8-0C41-ADC1-E9FC05FAFFE8}" destId="{AAC59D4D-69E6-8545-9061-447862B33EEB}" srcOrd="2" destOrd="0" presId="urn:microsoft.com/office/officeart/2005/8/layout/hierarchy1"/>
    <dgm:cxn modelId="{70733988-9FC6-2A4F-BC1D-B64C78A16F90}" type="presParOf" srcId="{19A1C6D0-E3D8-0C41-ADC1-E9FC05FAFFE8}" destId="{90EE4DC8-5FF6-1149-A449-05AFEB0FEBC8}" srcOrd="3" destOrd="0" presId="urn:microsoft.com/office/officeart/2005/8/layout/hierarchy1"/>
    <dgm:cxn modelId="{6441A072-8D49-BB45-85A5-8A1543E04CC0}" type="presParOf" srcId="{90EE4DC8-5FF6-1149-A449-05AFEB0FEBC8}" destId="{774F03DA-072D-7E4A-86D9-6D41070C685A}" srcOrd="0" destOrd="0" presId="urn:microsoft.com/office/officeart/2005/8/layout/hierarchy1"/>
    <dgm:cxn modelId="{F5E55058-15A6-3B44-A3DE-DF4859CE9840}" type="presParOf" srcId="{774F03DA-072D-7E4A-86D9-6D41070C685A}" destId="{0BD56FBD-E720-FF46-940D-5F344BD90EB1}" srcOrd="0" destOrd="0" presId="urn:microsoft.com/office/officeart/2005/8/layout/hierarchy1"/>
    <dgm:cxn modelId="{0F5B4693-B924-E14F-8C76-264B4C9D4791}" type="presParOf" srcId="{774F03DA-072D-7E4A-86D9-6D41070C685A}" destId="{9C604AF4-7C71-7D47-94C4-832C28703F2F}" srcOrd="1" destOrd="0" presId="urn:microsoft.com/office/officeart/2005/8/layout/hierarchy1"/>
    <dgm:cxn modelId="{8A971663-3221-6942-AF10-F5E94421B75D}" type="presParOf" srcId="{90EE4DC8-5FF6-1149-A449-05AFEB0FEBC8}" destId="{F6952C9E-71E5-DF4F-ACD7-8FE12FFC7599}" srcOrd="1" destOrd="0" presId="urn:microsoft.com/office/officeart/2005/8/layout/hierarchy1"/>
    <dgm:cxn modelId="{FE28C5EC-425E-5E46-AE8A-9FA6D6DA6914}" type="presParOf" srcId="{F6952C9E-71E5-DF4F-ACD7-8FE12FFC7599}" destId="{DF0BE3F6-9D91-4B47-8589-1128B36ACA8E}" srcOrd="0" destOrd="0" presId="urn:microsoft.com/office/officeart/2005/8/layout/hierarchy1"/>
    <dgm:cxn modelId="{EEC63CC0-D332-434A-8EC4-64B6CB659B5E}" type="presParOf" srcId="{F6952C9E-71E5-DF4F-ACD7-8FE12FFC7599}" destId="{4A1DC81A-E752-D442-A1E5-5AA17FB72D25}" srcOrd="1" destOrd="0" presId="urn:microsoft.com/office/officeart/2005/8/layout/hierarchy1"/>
    <dgm:cxn modelId="{C75645C1-D518-EE4A-82D5-87C00CC37D80}" type="presParOf" srcId="{4A1DC81A-E752-D442-A1E5-5AA17FB72D25}" destId="{1CED0E44-FE1C-324F-9DF8-23623C323139}" srcOrd="0" destOrd="0" presId="urn:microsoft.com/office/officeart/2005/8/layout/hierarchy1"/>
    <dgm:cxn modelId="{AF55B4B3-D57B-FE46-9B8D-1E4DDB06F2B8}" type="presParOf" srcId="{1CED0E44-FE1C-324F-9DF8-23623C323139}" destId="{E5CA1585-1D3F-4D44-BEFC-3C7C765F4FB3}" srcOrd="0" destOrd="0" presId="urn:microsoft.com/office/officeart/2005/8/layout/hierarchy1"/>
    <dgm:cxn modelId="{C73D664A-CEE5-234F-9A79-2D462F0F807A}" type="presParOf" srcId="{1CED0E44-FE1C-324F-9DF8-23623C323139}" destId="{E0C45343-BB21-C64E-BE99-1BFAD194F276}" srcOrd="1" destOrd="0" presId="urn:microsoft.com/office/officeart/2005/8/layout/hierarchy1"/>
    <dgm:cxn modelId="{3599F53C-A50C-6E4F-8171-1FA20A8443D8}" type="presParOf" srcId="{4A1DC81A-E752-D442-A1E5-5AA17FB72D25}" destId="{2DEEAB67-F68F-D848-9B88-B2085608C363}" srcOrd="1" destOrd="0" presId="urn:microsoft.com/office/officeart/2005/8/layout/hierarchy1"/>
    <dgm:cxn modelId="{FDDD4ECE-0B75-2846-8624-254C20612492}" type="presParOf" srcId="{F6952C9E-71E5-DF4F-ACD7-8FE12FFC7599}" destId="{F78358F0-2B82-944E-990A-83C060FA40AF}" srcOrd="2" destOrd="0" presId="urn:microsoft.com/office/officeart/2005/8/layout/hierarchy1"/>
    <dgm:cxn modelId="{E6A4A714-4A6A-B648-BCCA-2B20AE282A6D}" type="presParOf" srcId="{F6952C9E-71E5-DF4F-ACD7-8FE12FFC7599}" destId="{FECE4DC2-23E3-4545-A8D4-2AC4C4455ED9}" srcOrd="3" destOrd="0" presId="urn:microsoft.com/office/officeart/2005/8/layout/hierarchy1"/>
    <dgm:cxn modelId="{08AD3462-EEFE-0843-B761-DE38A28E7FB9}" type="presParOf" srcId="{FECE4DC2-23E3-4545-A8D4-2AC4C4455ED9}" destId="{7F36A0F2-662C-0E48-9EAF-E32A8EF1C19F}" srcOrd="0" destOrd="0" presId="urn:microsoft.com/office/officeart/2005/8/layout/hierarchy1"/>
    <dgm:cxn modelId="{CFBE5540-B792-C347-AF04-1F1976B44BD7}" type="presParOf" srcId="{7F36A0F2-662C-0E48-9EAF-E32A8EF1C19F}" destId="{BB5EF6A7-96E4-7F42-B1A7-1207C1681695}" srcOrd="0" destOrd="0" presId="urn:microsoft.com/office/officeart/2005/8/layout/hierarchy1"/>
    <dgm:cxn modelId="{3BF195A7-E6BB-E947-8B86-E0ABF6580D59}" type="presParOf" srcId="{7F36A0F2-662C-0E48-9EAF-E32A8EF1C19F}" destId="{8CCF6220-30BE-944A-A120-88DCB6686151}" srcOrd="1" destOrd="0" presId="urn:microsoft.com/office/officeart/2005/8/layout/hierarchy1"/>
    <dgm:cxn modelId="{8A82E0FC-DA1D-7144-9906-9502D72121DF}" type="presParOf" srcId="{FECE4DC2-23E3-4545-A8D4-2AC4C4455ED9}" destId="{EF6EBA67-3F35-EB44-9954-9FAC1BAB96CE}" srcOrd="1" destOrd="0" presId="urn:microsoft.com/office/officeart/2005/8/layout/hierarchy1"/>
    <dgm:cxn modelId="{D4538D75-A20A-7249-82B8-7E055FC5F110}" type="presParOf" srcId="{91BE3870-B304-A749-B475-CAD858831FB7}" destId="{F074A051-75B4-EF4A-BA8F-4AD75B772EF6}" srcOrd="2" destOrd="0" presId="urn:microsoft.com/office/officeart/2005/8/layout/hierarchy1"/>
    <dgm:cxn modelId="{21689812-C146-454A-992F-AEB646AF25B1}" type="presParOf" srcId="{91BE3870-B304-A749-B475-CAD858831FB7}" destId="{E8777226-03B3-734D-837B-18813826BBC0}" srcOrd="3" destOrd="0" presId="urn:microsoft.com/office/officeart/2005/8/layout/hierarchy1"/>
    <dgm:cxn modelId="{FD161A4C-1D6F-3243-BFE8-02191536A195}" type="presParOf" srcId="{E8777226-03B3-734D-837B-18813826BBC0}" destId="{BF4CDD0A-0EB9-BE45-B390-08C11A61239F}" srcOrd="0" destOrd="0" presId="urn:microsoft.com/office/officeart/2005/8/layout/hierarchy1"/>
    <dgm:cxn modelId="{884E2B13-171F-E149-A746-B7F368FDC393}" type="presParOf" srcId="{BF4CDD0A-0EB9-BE45-B390-08C11A61239F}" destId="{73CCB6C6-9F42-944A-B633-33DBE2DCE365}" srcOrd="0" destOrd="0" presId="urn:microsoft.com/office/officeart/2005/8/layout/hierarchy1"/>
    <dgm:cxn modelId="{F59822C4-7367-1442-BEDE-071F7D345F48}" type="presParOf" srcId="{BF4CDD0A-0EB9-BE45-B390-08C11A61239F}" destId="{011D336B-29DD-484B-8436-EE18F5C6161A}" srcOrd="1" destOrd="0" presId="urn:microsoft.com/office/officeart/2005/8/layout/hierarchy1"/>
    <dgm:cxn modelId="{3B7376A0-4AAF-F14C-9016-E1E95EC092CF}" type="presParOf" srcId="{E8777226-03B3-734D-837B-18813826BBC0}" destId="{79686704-4372-854F-9514-1598E484ECCA}" srcOrd="1" destOrd="0" presId="urn:microsoft.com/office/officeart/2005/8/layout/hierarchy1"/>
    <dgm:cxn modelId="{06D3796A-3CB9-4249-B6C6-81921D328D14}" type="presParOf" srcId="{79686704-4372-854F-9514-1598E484ECCA}" destId="{49136696-8E83-7240-B4B3-AFFF3699C31B}" srcOrd="0" destOrd="0" presId="urn:microsoft.com/office/officeart/2005/8/layout/hierarchy1"/>
    <dgm:cxn modelId="{C8AA91AA-AD8E-A24E-8683-ACEB6F3080E6}" type="presParOf" srcId="{79686704-4372-854F-9514-1598E484ECCA}" destId="{695397E2-94BE-1645-BA6C-0A73C6A6C203}" srcOrd="1" destOrd="0" presId="urn:microsoft.com/office/officeart/2005/8/layout/hierarchy1"/>
    <dgm:cxn modelId="{7AC2D965-65B0-CD4A-81DB-34DBC4446906}" type="presParOf" srcId="{695397E2-94BE-1645-BA6C-0A73C6A6C203}" destId="{BF8A3CD5-7E7B-A44B-AF2B-9369CA4F46AF}" srcOrd="0" destOrd="0" presId="urn:microsoft.com/office/officeart/2005/8/layout/hierarchy1"/>
    <dgm:cxn modelId="{F8755269-54A7-9E44-8D9B-D500A399C9D3}" type="presParOf" srcId="{BF8A3CD5-7E7B-A44B-AF2B-9369CA4F46AF}" destId="{FE416D98-A2A2-484B-A3D7-02B8C95FE186}" srcOrd="0" destOrd="0" presId="urn:microsoft.com/office/officeart/2005/8/layout/hierarchy1"/>
    <dgm:cxn modelId="{D6F9DB13-5813-2546-860A-2280E1DD5D35}" type="presParOf" srcId="{BF8A3CD5-7E7B-A44B-AF2B-9369CA4F46AF}" destId="{B6F18D5B-CCE6-0A4C-B5CF-65928C728ECE}" srcOrd="1" destOrd="0" presId="urn:microsoft.com/office/officeart/2005/8/layout/hierarchy1"/>
    <dgm:cxn modelId="{C98834B4-81A0-2F49-9FC2-D74C7007EF4E}" type="presParOf" srcId="{695397E2-94BE-1645-BA6C-0A73C6A6C203}" destId="{3A70772B-8F2B-9F44-854A-720E3EFB0ED7}" srcOrd="1" destOrd="0" presId="urn:microsoft.com/office/officeart/2005/8/layout/hierarchy1"/>
    <dgm:cxn modelId="{6FC1E3FC-5D53-E44A-A4AE-F9F1C425F8E1}" type="presParOf" srcId="{79686704-4372-854F-9514-1598E484ECCA}" destId="{4AB06CA2-EE70-3449-80B1-51C48B3E31DD}" srcOrd="2" destOrd="0" presId="urn:microsoft.com/office/officeart/2005/8/layout/hierarchy1"/>
    <dgm:cxn modelId="{F1A6E26D-AA86-C345-8209-E95E764F8C46}" type="presParOf" srcId="{79686704-4372-854F-9514-1598E484ECCA}" destId="{A6110231-14A9-8645-80FC-D6237118128A}" srcOrd="3" destOrd="0" presId="urn:microsoft.com/office/officeart/2005/8/layout/hierarchy1"/>
    <dgm:cxn modelId="{C1BC8F72-4120-C84E-88F8-9ABA7BF133D9}" type="presParOf" srcId="{A6110231-14A9-8645-80FC-D6237118128A}" destId="{B26D7A1D-A502-2641-B0AF-9B7A5A72D748}" srcOrd="0" destOrd="0" presId="urn:microsoft.com/office/officeart/2005/8/layout/hierarchy1"/>
    <dgm:cxn modelId="{E90699D4-1781-D840-87D8-5CD570F5A3F9}" type="presParOf" srcId="{B26D7A1D-A502-2641-B0AF-9B7A5A72D748}" destId="{510FF203-620B-E549-8AA0-83C22DE00CCF}" srcOrd="0" destOrd="0" presId="urn:microsoft.com/office/officeart/2005/8/layout/hierarchy1"/>
    <dgm:cxn modelId="{E765D586-5A82-164A-B74A-9D701F8E41DB}" type="presParOf" srcId="{B26D7A1D-A502-2641-B0AF-9B7A5A72D748}" destId="{D09359CC-01A0-8F4F-8EB2-D0ABE5BCEE82}" srcOrd="1" destOrd="0" presId="urn:microsoft.com/office/officeart/2005/8/layout/hierarchy1"/>
    <dgm:cxn modelId="{9A6F2DF9-FE65-4645-AB32-772833D82948}" type="presParOf" srcId="{A6110231-14A9-8645-80FC-D6237118128A}" destId="{809C87DE-FE18-734D-B68D-24C352DFEF8B}" srcOrd="1" destOrd="0" presId="urn:microsoft.com/office/officeart/2005/8/layout/hierarchy1"/>
    <dgm:cxn modelId="{3CFDA5CC-E4E0-6846-A429-BEDE58E02690}" type="presParOf" srcId="{809C87DE-FE18-734D-B68D-24C352DFEF8B}" destId="{80DE7BB7-7257-1641-8F07-9CCE272389C0}" srcOrd="0" destOrd="0" presId="urn:microsoft.com/office/officeart/2005/8/layout/hierarchy1"/>
    <dgm:cxn modelId="{5D0FD2E9-35D0-3245-9B4B-918F82873E22}" type="presParOf" srcId="{809C87DE-FE18-734D-B68D-24C352DFEF8B}" destId="{534F9922-8A87-1345-9AF0-BC5FC0231D95}" srcOrd="1" destOrd="0" presId="urn:microsoft.com/office/officeart/2005/8/layout/hierarchy1"/>
    <dgm:cxn modelId="{64FAFCB4-F3A3-E24F-88BB-1EE8B5212D02}" type="presParOf" srcId="{534F9922-8A87-1345-9AF0-BC5FC0231D95}" destId="{19770D16-F212-FC44-8C61-2377B49AE96D}" srcOrd="0" destOrd="0" presId="urn:microsoft.com/office/officeart/2005/8/layout/hierarchy1"/>
    <dgm:cxn modelId="{27F0BF15-6C2D-9341-AB34-DF6E0A4A009A}" type="presParOf" srcId="{19770D16-F212-FC44-8C61-2377B49AE96D}" destId="{F05FDC74-485E-6044-87D7-12382A0F4004}" srcOrd="0" destOrd="0" presId="urn:microsoft.com/office/officeart/2005/8/layout/hierarchy1"/>
    <dgm:cxn modelId="{F5AB9371-90A6-F149-9A74-DC033461E681}" type="presParOf" srcId="{19770D16-F212-FC44-8C61-2377B49AE96D}" destId="{12E401B2-53F4-B64B-AD44-C111D712C0E7}" srcOrd="1" destOrd="0" presId="urn:microsoft.com/office/officeart/2005/8/layout/hierarchy1"/>
    <dgm:cxn modelId="{DE497439-B479-DA46-B26E-3C2B04BB4044}" type="presParOf" srcId="{534F9922-8A87-1345-9AF0-BC5FC0231D95}" destId="{80009261-B357-9E4A-A3B5-07B17AF6686B}" srcOrd="1" destOrd="0" presId="urn:microsoft.com/office/officeart/2005/8/layout/hierarchy1"/>
    <dgm:cxn modelId="{2FF11353-AB08-434E-A80F-AA2833607725}" type="presParOf" srcId="{809C87DE-FE18-734D-B68D-24C352DFEF8B}" destId="{6232D480-8B22-FC46-80E8-FBEB58B5E943}" srcOrd="2" destOrd="0" presId="urn:microsoft.com/office/officeart/2005/8/layout/hierarchy1"/>
    <dgm:cxn modelId="{1CFEC9F9-B608-DE4A-A54E-1375813C72AC}" type="presParOf" srcId="{809C87DE-FE18-734D-B68D-24C352DFEF8B}" destId="{88056EF0-57CD-8741-AFFB-966D9E15C577}" srcOrd="3" destOrd="0" presId="urn:microsoft.com/office/officeart/2005/8/layout/hierarchy1"/>
    <dgm:cxn modelId="{2C909910-7CF2-8041-89F2-A5DC31F41C0C}" type="presParOf" srcId="{88056EF0-57CD-8741-AFFB-966D9E15C577}" destId="{56577641-3FE2-484C-BF50-12E00B140E9F}" srcOrd="0" destOrd="0" presId="urn:microsoft.com/office/officeart/2005/8/layout/hierarchy1"/>
    <dgm:cxn modelId="{F28EB6B4-61E0-4A40-BC6C-F64EB5A11957}" type="presParOf" srcId="{56577641-3FE2-484C-BF50-12E00B140E9F}" destId="{D5B4DB3F-0364-AF40-A119-E7A147958D41}" srcOrd="0" destOrd="0" presId="urn:microsoft.com/office/officeart/2005/8/layout/hierarchy1"/>
    <dgm:cxn modelId="{24089425-1A46-D344-860D-65B648998219}" type="presParOf" srcId="{56577641-3FE2-484C-BF50-12E00B140E9F}" destId="{E254EF8F-DD15-7944-BDF4-795A8B06AF80}" srcOrd="1" destOrd="0" presId="urn:microsoft.com/office/officeart/2005/8/layout/hierarchy1"/>
    <dgm:cxn modelId="{4930A966-4CEA-A44A-B474-82568F3DC8F5}" type="presParOf" srcId="{88056EF0-57CD-8741-AFFB-966D9E15C577}" destId="{72F28C56-1678-3C43-8DCE-7621FCB15C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2D480-8B22-FC46-80E8-FBEB58B5E943}">
      <dsp:nvSpPr>
        <dsp:cNvPr id="0" name=""/>
        <dsp:cNvSpPr/>
      </dsp:nvSpPr>
      <dsp:spPr>
        <a:xfrm>
          <a:off x="5620903" y="3200305"/>
          <a:ext cx="572415" cy="272417"/>
        </a:xfrm>
        <a:custGeom>
          <a:avLst/>
          <a:gdLst/>
          <a:ahLst/>
          <a:cxnLst/>
          <a:rect l="0" t="0" r="0" b="0"/>
          <a:pathLst>
            <a:path>
              <a:moveTo>
                <a:pt x="0" y="0"/>
              </a:moveTo>
              <a:lnTo>
                <a:pt x="0" y="185644"/>
              </a:lnTo>
              <a:lnTo>
                <a:pt x="572415" y="185644"/>
              </a:lnTo>
              <a:lnTo>
                <a:pt x="572415"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E7BB7-7257-1641-8F07-9CCE272389C0}">
      <dsp:nvSpPr>
        <dsp:cNvPr id="0" name=""/>
        <dsp:cNvSpPr/>
      </dsp:nvSpPr>
      <dsp:spPr>
        <a:xfrm>
          <a:off x="5048488" y="3200305"/>
          <a:ext cx="572415" cy="272417"/>
        </a:xfrm>
        <a:custGeom>
          <a:avLst/>
          <a:gdLst/>
          <a:ahLst/>
          <a:cxnLst/>
          <a:rect l="0" t="0" r="0" b="0"/>
          <a:pathLst>
            <a:path>
              <a:moveTo>
                <a:pt x="572415" y="0"/>
              </a:moveTo>
              <a:lnTo>
                <a:pt x="572415" y="185644"/>
              </a:lnTo>
              <a:lnTo>
                <a:pt x="0" y="185644"/>
              </a:lnTo>
              <a:lnTo>
                <a:pt x="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06CA2-EE70-3449-80B1-51C48B3E31DD}">
      <dsp:nvSpPr>
        <dsp:cNvPr id="0" name=""/>
        <dsp:cNvSpPr/>
      </dsp:nvSpPr>
      <dsp:spPr>
        <a:xfrm>
          <a:off x="5048488" y="2333096"/>
          <a:ext cx="572415" cy="272417"/>
        </a:xfrm>
        <a:custGeom>
          <a:avLst/>
          <a:gdLst/>
          <a:ahLst/>
          <a:cxnLst/>
          <a:rect l="0" t="0" r="0" b="0"/>
          <a:pathLst>
            <a:path>
              <a:moveTo>
                <a:pt x="0" y="0"/>
              </a:moveTo>
              <a:lnTo>
                <a:pt x="0" y="185644"/>
              </a:lnTo>
              <a:lnTo>
                <a:pt x="572415" y="185644"/>
              </a:lnTo>
              <a:lnTo>
                <a:pt x="572415"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36696-8E83-7240-B4B3-AFFF3699C31B}">
      <dsp:nvSpPr>
        <dsp:cNvPr id="0" name=""/>
        <dsp:cNvSpPr/>
      </dsp:nvSpPr>
      <dsp:spPr>
        <a:xfrm>
          <a:off x="4476072" y="2333096"/>
          <a:ext cx="572415" cy="272417"/>
        </a:xfrm>
        <a:custGeom>
          <a:avLst/>
          <a:gdLst/>
          <a:ahLst/>
          <a:cxnLst/>
          <a:rect l="0" t="0" r="0" b="0"/>
          <a:pathLst>
            <a:path>
              <a:moveTo>
                <a:pt x="572415" y="0"/>
              </a:moveTo>
              <a:lnTo>
                <a:pt x="572415" y="185644"/>
              </a:lnTo>
              <a:lnTo>
                <a:pt x="0" y="185644"/>
              </a:lnTo>
              <a:lnTo>
                <a:pt x="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74A051-75B4-EF4A-BA8F-4AD75B772EF6}">
      <dsp:nvSpPr>
        <dsp:cNvPr id="0" name=""/>
        <dsp:cNvSpPr/>
      </dsp:nvSpPr>
      <dsp:spPr>
        <a:xfrm>
          <a:off x="3617449" y="1465887"/>
          <a:ext cx="1431038" cy="272417"/>
        </a:xfrm>
        <a:custGeom>
          <a:avLst/>
          <a:gdLst/>
          <a:ahLst/>
          <a:cxnLst/>
          <a:rect l="0" t="0" r="0" b="0"/>
          <a:pathLst>
            <a:path>
              <a:moveTo>
                <a:pt x="0" y="0"/>
              </a:moveTo>
              <a:lnTo>
                <a:pt x="0" y="185644"/>
              </a:lnTo>
              <a:lnTo>
                <a:pt x="1431038" y="185644"/>
              </a:lnTo>
              <a:lnTo>
                <a:pt x="1431038" y="2724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358F0-2B82-944E-990A-83C060FA40AF}">
      <dsp:nvSpPr>
        <dsp:cNvPr id="0" name=""/>
        <dsp:cNvSpPr/>
      </dsp:nvSpPr>
      <dsp:spPr>
        <a:xfrm>
          <a:off x="3331242" y="3200305"/>
          <a:ext cx="572415" cy="272417"/>
        </a:xfrm>
        <a:custGeom>
          <a:avLst/>
          <a:gdLst/>
          <a:ahLst/>
          <a:cxnLst/>
          <a:rect l="0" t="0" r="0" b="0"/>
          <a:pathLst>
            <a:path>
              <a:moveTo>
                <a:pt x="0" y="0"/>
              </a:moveTo>
              <a:lnTo>
                <a:pt x="0" y="185644"/>
              </a:lnTo>
              <a:lnTo>
                <a:pt x="572415" y="185644"/>
              </a:lnTo>
              <a:lnTo>
                <a:pt x="572415"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BE3F6-9D91-4B47-8589-1128B36ACA8E}">
      <dsp:nvSpPr>
        <dsp:cNvPr id="0" name=""/>
        <dsp:cNvSpPr/>
      </dsp:nvSpPr>
      <dsp:spPr>
        <a:xfrm>
          <a:off x="2758826" y="3200305"/>
          <a:ext cx="572415" cy="272417"/>
        </a:xfrm>
        <a:custGeom>
          <a:avLst/>
          <a:gdLst/>
          <a:ahLst/>
          <a:cxnLst/>
          <a:rect l="0" t="0" r="0" b="0"/>
          <a:pathLst>
            <a:path>
              <a:moveTo>
                <a:pt x="572415" y="0"/>
              </a:moveTo>
              <a:lnTo>
                <a:pt x="572415" y="185644"/>
              </a:lnTo>
              <a:lnTo>
                <a:pt x="0" y="185644"/>
              </a:lnTo>
              <a:lnTo>
                <a:pt x="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59D4D-69E6-8545-9061-447862B33EEB}">
      <dsp:nvSpPr>
        <dsp:cNvPr id="0" name=""/>
        <dsp:cNvSpPr/>
      </dsp:nvSpPr>
      <dsp:spPr>
        <a:xfrm>
          <a:off x="2186411" y="2333096"/>
          <a:ext cx="1144830" cy="272417"/>
        </a:xfrm>
        <a:custGeom>
          <a:avLst/>
          <a:gdLst/>
          <a:ahLst/>
          <a:cxnLst/>
          <a:rect l="0" t="0" r="0" b="0"/>
          <a:pathLst>
            <a:path>
              <a:moveTo>
                <a:pt x="0" y="0"/>
              </a:moveTo>
              <a:lnTo>
                <a:pt x="0" y="185644"/>
              </a:lnTo>
              <a:lnTo>
                <a:pt x="1144830" y="185644"/>
              </a:lnTo>
              <a:lnTo>
                <a:pt x="114483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5A6E0-335E-4747-9212-62FC4F5D6096}">
      <dsp:nvSpPr>
        <dsp:cNvPr id="0" name=""/>
        <dsp:cNvSpPr/>
      </dsp:nvSpPr>
      <dsp:spPr>
        <a:xfrm>
          <a:off x="1041581" y="3200305"/>
          <a:ext cx="572415" cy="272417"/>
        </a:xfrm>
        <a:custGeom>
          <a:avLst/>
          <a:gdLst/>
          <a:ahLst/>
          <a:cxnLst/>
          <a:rect l="0" t="0" r="0" b="0"/>
          <a:pathLst>
            <a:path>
              <a:moveTo>
                <a:pt x="0" y="0"/>
              </a:moveTo>
              <a:lnTo>
                <a:pt x="0" y="185644"/>
              </a:lnTo>
              <a:lnTo>
                <a:pt x="572415" y="185644"/>
              </a:lnTo>
              <a:lnTo>
                <a:pt x="572415"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E6923-DC42-0E45-BBB5-750A78B4720C}">
      <dsp:nvSpPr>
        <dsp:cNvPr id="0" name=""/>
        <dsp:cNvSpPr/>
      </dsp:nvSpPr>
      <dsp:spPr>
        <a:xfrm>
          <a:off x="469165" y="3200305"/>
          <a:ext cx="572415" cy="272417"/>
        </a:xfrm>
        <a:custGeom>
          <a:avLst/>
          <a:gdLst/>
          <a:ahLst/>
          <a:cxnLst/>
          <a:rect l="0" t="0" r="0" b="0"/>
          <a:pathLst>
            <a:path>
              <a:moveTo>
                <a:pt x="572415" y="0"/>
              </a:moveTo>
              <a:lnTo>
                <a:pt x="572415" y="185644"/>
              </a:lnTo>
              <a:lnTo>
                <a:pt x="0" y="185644"/>
              </a:lnTo>
              <a:lnTo>
                <a:pt x="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E6C7C6-CF37-CA43-A0FD-E298F40968F7}">
      <dsp:nvSpPr>
        <dsp:cNvPr id="0" name=""/>
        <dsp:cNvSpPr/>
      </dsp:nvSpPr>
      <dsp:spPr>
        <a:xfrm>
          <a:off x="1041581" y="2333096"/>
          <a:ext cx="1144830" cy="272417"/>
        </a:xfrm>
        <a:custGeom>
          <a:avLst/>
          <a:gdLst/>
          <a:ahLst/>
          <a:cxnLst/>
          <a:rect l="0" t="0" r="0" b="0"/>
          <a:pathLst>
            <a:path>
              <a:moveTo>
                <a:pt x="1144830" y="0"/>
              </a:moveTo>
              <a:lnTo>
                <a:pt x="1144830" y="185644"/>
              </a:lnTo>
              <a:lnTo>
                <a:pt x="0" y="185644"/>
              </a:lnTo>
              <a:lnTo>
                <a:pt x="0" y="2724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A5DCF-A0C7-FA48-92B3-9F854239D125}">
      <dsp:nvSpPr>
        <dsp:cNvPr id="0" name=""/>
        <dsp:cNvSpPr/>
      </dsp:nvSpPr>
      <dsp:spPr>
        <a:xfrm>
          <a:off x="2186411" y="1465887"/>
          <a:ext cx="1431038" cy="272417"/>
        </a:xfrm>
        <a:custGeom>
          <a:avLst/>
          <a:gdLst/>
          <a:ahLst/>
          <a:cxnLst/>
          <a:rect l="0" t="0" r="0" b="0"/>
          <a:pathLst>
            <a:path>
              <a:moveTo>
                <a:pt x="1431038" y="0"/>
              </a:moveTo>
              <a:lnTo>
                <a:pt x="1431038" y="185644"/>
              </a:lnTo>
              <a:lnTo>
                <a:pt x="0" y="185644"/>
              </a:lnTo>
              <a:lnTo>
                <a:pt x="0" y="2724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C914B-5684-4948-840B-695CA8EFCE1D}">
      <dsp:nvSpPr>
        <dsp:cNvPr id="0" name=""/>
        <dsp:cNvSpPr/>
      </dsp:nvSpPr>
      <dsp:spPr>
        <a:xfrm>
          <a:off x="3149110" y="871095"/>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3004E-692B-C348-8520-F46029EEB3D3}">
      <dsp:nvSpPr>
        <dsp:cNvPr id="0" name=""/>
        <dsp:cNvSpPr/>
      </dsp:nvSpPr>
      <dsp:spPr>
        <a:xfrm>
          <a:off x="3253185" y="969967"/>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Risk</a:t>
          </a:r>
        </a:p>
      </dsp:txBody>
      <dsp:txXfrm>
        <a:off x="3270606" y="987388"/>
        <a:ext cx="901837" cy="559949"/>
      </dsp:txXfrm>
    </dsp:sp>
    <dsp:sp modelId="{C9AC3F5E-6521-024C-B1E3-FC8750BFF130}">
      <dsp:nvSpPr>
        <dsp:cNvPr id="0" name=""/>
        <dsp:cNvSpPr/>
      </dsp:nvSpPr>
      <dsp:spPr>
        <a:xfrm>
          <a:off x="1718071" y="1738304"/>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12D93-5BDE-7B49-8634-7A2FF1716997}">
      <dsp:nvSpPr>
        <dsp:cNvPr id="0" name=""/>
        <dsp:cNvSpPr/>
      </dsp:nvSpPr>
      <dsp:spPr>
        <a:xfrm>
          <a:off x="1822147" y="1837176"/>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LEF</a:t>
          </a:r>
        </a:p>
      </dsp:txBody>
      <dsp:txXfrm>
        <a:off x="1839568" y="1854597"/>
        <a:ext cx="901837" cy="559949"/>
      </dsp:txXfrm>
    </dsp:sp>
    <dsp:sp modelId="{B30AECA1-72C1-7F48-955B-83EC47DFC295}">
      <dsp:nvSpPr>
        <dsp:cNvPr id="0" name=""/>
        <dsp:cNvSpPr/>
      </dsp:nvSpPr>
      <dsp:spPr>
        <a:xfrm>
          <a:off x="573241" y="260551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61490-78CC-9143-A1BB-DF7195159294}">
      <dsp:nvSpPr>
        <dsp:cNvPr id="0" name=""/>
        <dsp:cNvSpPr/>
      </dsp:nvSpPr>
      <dsp:spPr>
        <a:xfrm>
          <a:off x="677316" y="2704385"/>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TEF</a:t>
          </a:r>
        </a:p>
      </dsp:txBody>
      <dsp:txXfrm>
        <a:off x="694737" y="2721806"/>
        <a:ext cx="901837" cy="559949"/>
      </dsp:txXfrm>
    </dsp:sp>
    <dsp:sp modelId="{CE3C5546-4A5C-B54A-A70C-E880FD339620}">
      <dsp:nvSpPr>
        <dsp:cNvPr id="0" name=""/>
        <dsp:cNvSpPr/>
      </dsp:nvSpPr>
      <dsp:spPr>
        <a:xfrm>
          <a:off x="825"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CDADE-C51F-9A48-83B2-99A5AAB25B8C}">
      <dsp:nvSpPr>
        <dsp:cNvPr id="0" name=""/>
        <dsp:cNvSpPr/>
      </dsp:nvSpPr>
      <dsp:spPr>
        <a:xfrm>
          <a:off x="104901"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CF</a:t>
          </a:r>
        </a:p>
      </dsp:txBody>
      <dsp:txXfrm>
        <a:off x="122322" y="3589015"/>
        <a:ext cx="901837" cy="559949"/>
      </dsp:txXfrm>
    </dsp:sp>
    <dsp:sp modelId="{7A705514-4ECD-8345-B01C-B2AB4E87A570}">
      <dsp:nvSpPr>
        <dsp:cNvPr id="0" name=""/>
        <dsp:cNvSpPr/>
      </dsp:nvSpPr>
      <dsp:spPr>
        <a:xfrm>
          <a:off x="1145656"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EC81F-589F-B641-8942-391CC25C0A52}">
      <dsp:nvSpPr>
        <dsp:cNvPr id="0" name=""/>
        <dsp:cNvSpPr/>
      </dsp:nvSpPr>
      <dsp:spPr>
        <a:xfrm>
          <a:off x="1249732"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PoA</a:t>
          </a:r>
        </a:p>
      </dsp:txBody>
      <dsp:txXfrm>
        <a:off x="1267153" y="3589015"/>
        <a:ext cx="901837" cy="559949"/>
      </dsp:txXfrm>
    </dsp:sp>
    <dsp:sp modelId="{0BD56FBD-E720-FF46-940D-5F344BD90EB1}">
      <dsp:nvSpPr>
        <dsp:cNvPr id="0" name=""/>
        <dsp:cNvSpPr/>
      </dsp:nvSpPr>
      <dsp:spPr>
        <a:xfrm>
          <a:off x="2862902" y="260551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04AF4-7C71-7D47-94C4-832C28703F2F}">
      <dsp:nvSpPr>
        <dsp:cNvPr id="0" name=""/>
        <dsp:cNvSpPr/>
      </dsp:nvSpPr>
      <dsp:spPr>
        <a:xfrm>
          <a:off x="2966977" y="2704385"/>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Vuln</a:t>
          </a:r>
        </a:p>
      </dsp:txBody>
      <dsp:txXfrm>
        <a:off x="2984398" y="2721806"/>
        <a:ext cx="901837" cy="559949"/>
      </dsp:txXfrm>
    </dsp:sp>
    <dsp:sp modelId="{E5CA1585-1D3F-4D44-BEFC-3C7C765F4FB3}">
      <dsp:nvSpPr>
        <dsp:cNvPr id="0" name=""/>
        <dsp:cNvSpPr/>
      </dsp:nvSpPr>
      <dsp:spPr>
        <a:xfrm>
          <a:off x="2290487"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45343-BB21-C64E-BE99-1BFAD194F276}">
      <dsp:nvSpPr>
        <dsp:cNvPr id="0" name=""/>
        <dsp:cNvSpPr/>
      </dsp:nvSpPr>
      <dsp:spPr>
        <a:xfrm>
          <a:off x="2394562"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TCap</a:t>
          </a:r>
        </a:p>
      </dsp:txBody>
      <dsp:txXfrm>
        <a:off x="2411983" y="3589015"/>
        <a:ext cx="901837" cy="559949"/>
      </dsp:txXfrm>
    </dsp:sp>
    <dsp:sp modelId="{BB5EF6A7-96E4-7F42-B1A7-1207C1681695}">
      <dsp:nvSpPr>
        <dsp:cNvPr id="0" name=""/>
        <dsp:cNvSpPr/>
      </dsp:nvSpPr>
      <dsp:spPr>
        <a:xfrm>
          <a:off x="3435317"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F6220-30BE-944A-A120-88DCB6686151}">
      <dsp:nvSpPr>
        <dsp:cNvPr id="0" name=""/>
        <dsp:cNvSpPr/>
      </dsp:nvSpPr>
      <dsp:spPr>
        <a:xfrm>
          <a:off x="3539393"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RS</a:t>
          </a:r>
        </a:p>
      </dsp:txBody>
      <dsp:txXfrm>
        <a:off x="3556814" y="3589015"/>
        <a:ext cx="901837" cy="559949"/>
      </dsp:txXfrm>
    </dsp:sp>
    <dsp:sp modelId="{73CCB6C6-9F42-944A-B633-33DBE2DCE365}">
      <dsp:nvSpPr>
        <dsp:cNvPr id="0" name=""/>
        <dsp:cNvSpPr/>
      </dsp:nvSpPr>
      <dsp:spPr>
        <a:xfrm>
          <a:off x="4580148" y="1738304"/>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D336B-29DD-484B-8436-EE18F5C6161A}">
      <dsp:nvSpPr>
        <dsp:cNvPr id="0" name=""/>
        <dsp:cNvSpPr/>
      </dsp:nvSpPr>
      <dsp:spPr>
        <a:xfrm>
          <a:off x="4684223" y="1837176"/>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LM</a:t>
          </a:r>
        </a:p>
      </dsp:txBody>
      <dsp:txXfrm>
        <a:off x="4701644" y="1854597"/>
        <a:ext cx="901837" cy="559949"/>
      </dsp:txXfrm>
    </dsp:sp>
    <dsp:sp modelId="{FE416D98-A2A2-484B-A3D7-02B8C95FE186}">
      <dsp:nvSpPr>
        <dsp:cNvPr id="0" name=""/>
        <dsp:cNvSpPr/>
      </dsp:nvSpPr>
      <dsp:spPr>
        <a:xfrm>
          <a:off x="4007733" y="260551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18D5B-CCE6-0A4C-B5CF-65928C728ECE}">
      <dsp:nvSpPr>
        <dsp:cNvPr id="0" name=""/>
        <dsp:cNvSpPr/>
      </dsp:nvSpPr>
      <dsp:spPr>
        <a:xfrm>
          <a:off x="4111808" y="2704385"/>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PLM</a:t>
          </a:r>
        </a:p>
      </dsp:txBody>
      <dsp:txXfrm>
        <a:off x="4129229" y="2721806"/>
        <a:ext cx="901837" cy="559949"/>
      </dsp:txXfrm>
    </dsp:sp>
    <dsp:sp modelId="{510FF203-620B-E549-8AA0-83C22DE00CCF}">
      <dsp:nvSpPr>
        <dsp:cNvPr id="0" name=""/>
        <dsp:cNvSpPr/>
      </dsp:nvSpPr>
      <dsp:spPr>
        <a:xfrm>
          <a:off x="5152563" y="260551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359CC-01A0-8F4F-8EB2-D0ABE5BCEE82}">
      <dsp:nvSpPr>
        <dsp:cNvPr id="0" name=""/>
        <dsp:cNvSpPr/>
      </dsp:nvSpPr>
      <dsp:spPr>
        <a:xfrm>
          <a:off x="5256639" y="2704385"/>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SL</a:t>
          </a:r>
        </a:p>
      </dsp:txBody>
      <dsp:txXfrm>
        <a:off x="5274060" y="2721806"/>
        <a:ext cx="901837" cy="559949"/>
      </dsp:txXfrm>
    </dsp:sp>
    <dsp:sp modelId="{F05FDC74-485E-6044-87D7-12382A0F4004}">
      <dsp:nvSpPr>
        <dsp:cNvPr id="0" name=""/>
        <dsp:cNvSpPr/>
      </dsp:nvSpPr>
      <dsp:spPr>
        <a:xfrm>
          <a:off x="4580148"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401B2-53F4-B64B-AD44-C111D712C0E7}">
      <dsp:nvSpPr>
        <dsp:cNvPr id="0" name=""/>
        <dsp:cNvSpPr/>
      </dsp:nvSpPr>
      <dsp:spPr>
        <a:xfrm>
          <a:off x="4684223"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SLEF</a:t>
          </a:r>
        </a:p>
      </dsp:txBody>
      <dsp:txXfrm>
        <a:off x="4701644" y="3589015"/>
        <a:ext cx="901837" cy="559949"/>
      </dsp:txXfrm>
    </dsp:sp>
    <dsp:sp modelId="{D5B4DB3F-0364-AF40-A119-E7A147958D41}">
      <dsp:nvSpPr>
        <dsp:cNvPr id="0" name=""/>
        <dsp:cNvSpPr/>
      </dsp:nvSpPr>
      <dsp:spPr>
        <a:xfrm>
          <a:off x="5724978" y="3472723"/>
          <a:ext cx="936679" cy="59479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4EF8F-DD15-7944-BDF4-795A8B06AF80}">
      <dsp:nvSpPr>
        <dsp:cNvPr id="0" name=""/>
        <dsp:cNvSpPr/>
      </dsp:nvSpPr>
      <dsp:spPr>
        <a:xfrm>
          <a:off x="5829054" y="3571594"/>
          <a:ext cx="936679" cy="59479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SLM</a:t>
          </a:r>
        </a:p>
      </dsp:txBody>
      <dsp:txXfrm>
        <a:off x="5846475" y="3589015"/>
        <a:ext cx="901837" cy="5599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FE76-E5C6-41E2-B918-A2B2FE74C425}" type="datetimeFigureOut">
              <a:rPr lang="en-US" smtClean="0"/>
              <a:t>9/4/20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56068-C9C0-4A6D-B237-5F159603DD9E}" type="slidenum">
              <a:rPr lang="en-US" smtClean="0"/>
              <a:t>‹#›</a:t>
            </a:fld>
            <a:endParaRPr lang="en-US"/>
          </a:p>
        </p:txBody>
      </p:sp>
    </p:spTree>
    <p:extLst>
      <p:ext uri="{BB962C8B-B14F-4D97-AF65-F5344CB8AC3E}">
        <p14:creationId xmlns:p14="http://schemas.microsoft.com/office/powerpoint/2010/main" val="199021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2</a:t>
            </a:fld>
            <a:endParaRPr lang="en-US"/>
          </a:p>
        </p:txBody>
      </p:sp>
    </p:spTree>
    <p:extLst>
      <p:ext uri="{BB962C8B-B14F-4D97-AF65-F5344CB8AC3E}">
        <p14:creationId xmlns:p14="http://schemas.microsoft.com/office/powerpoint/2010/main" val="1028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Open Group is an international vendor and technology-neutral consortium that organizations rely on to lead the development of technology standards and certifications, and to provide them with access to key industry peers, suppliers, and best practices. The Open Group provides guidance and an open environment in order to ensure interoperability and vendor-neutrality. Its vision is Boundaryless Information </a:t>
            </a:r>
            <a:r>
              <a:rPr lang="en-US" sz="1000" kern="1200" dirty="0" err="1">
                <a:solidFill>
                  <a:schemeClr val="tx1"/>
                </a:solidFill>
                <a:effectLst/>
                <a:latin typeface="+mn-lt"/>
                <a:ea typeface="+mn-ea"/>
                <a:cs typeface="+mn-cs"/>
              </a:rPr>
              <a:t>FlowTM</a:t>
            </a:r>
            <a:r>
              <a:rPr lang="en-US" sz="1000" kern="1200" dirty="0">
                <a:solidFill>
                  <a:schemeClr val="tx1"/>
                </a:solidFill>
                <a:effectLst/>
                <a:latin typeface="+mn-lt"/>
                <a:ea typeface="+mn-ea"/>
                <a:cs typeface="+mn-cs"/>
              </a:rPr>
              <a:t> achieved through global interoperability in a secure, reliable, and timely manner. </a:t>
            </a:r>
            <a:endParaRPr lang="en-US" sz="1000" dirty="0"/>
          </a:p>
          <a:p>
            <a:endParaRPr lang="en-US" sz="1000" dirty="0"/>
          </a:p>
        </p:txBody>
      </p:sp>
      <p:sp>
        <p:nvSpPr>
          <p:cNvPr id="4" name="Slide Number Placeholder 3"/>
          <p:cNvSpPr>
            <a:spLocks noGrp="1"/>
          </p:cNvSpPr>
          <p:nvPr>
            <p:ph type="sldNum" sz="quarter" idx="5"/>
          </p:nvPr>
        </p:nvSpPr>
        <p:spPr/>
        <p:txBody>
          <a:bodyPr/>
          <a:lstStyle/>
          <a:p>
            <a:fld id="{2A656068-C9C0-4A6D-B237-5F159603DD9E}" type="slidenum">
              <a:rPr lang="en-US" smtClean="0"/>
              <a:t>3</a:t>
            </a:fld>
            <a:endParaRPr lang="en-US"/>
          </a:p>
        </p:txBody>
      </p:sp>
    </p:spTree>
    <p:extLst>
      <p:ext uri="{BB962C8B-B14F-4D97-AF65-F5344CB8AC3E}">
        <p14:creationId xmlns:p14="http://schemas.microsoft.com/office/powerpoint/2010/main" val="282060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Members tend to be security and risk generalist practitioners who produce </a:t>
            </a:r>
            <a:r>
              <a:rPr lang="en-US" sz="1200" b="0" i="0" u="none" strike="noStrike" kern="1200" dirty="0">
                <a:solidFill>
                  <a:schemeClr val="tx1"/>
                </a:solidFill>
                <a:effectLst/>
                <a:latin typeface="+mn-lt"/>
                <a:ea typeface="+mn-ea"/>
                <a:cs typeface="+mn-cs"/>
              </a:rPr>
              <a:t>general purpose, reusable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Focus on Open FAIR and risk quantification, Zero Trust and Security Architectures</a:t>
            </a: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4</a:t>
            </a:fld>
            <a:endParaRPr lang="en-US"/>
          </a:p>
        </p:txBody>
      </p:sp>
    </p:spTree>
    <p:extLst>
      <p:ext uri="{BB962C8B-B14F-4D97-AF65-F5344CB8AC3E}">
        <p14:creationId xmlns:p14="http://schemas.microsoft.com/office/powerpoint/2010/main" val="182736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O-RT then O-RA then O-RT updated</a:t>
            </a:r>
          </a:p>
          <a:p>
            <a:r>
              <a:rPr lang="en-US" dirty="0"/>
              <a:t>Now: Revised together!</a:t>
            </a:r>
          </a:p>
        </p:txBody>
      </p:sp>
      <p:sp>
        <p:nvSpPr>
          <p:cNvPr id="4" name="Slide Number Placeholder 3"/>
          <p:cNvSpPr>
            <a:spLocks noGrp="1"/>
          </p:cNvSpPr>
          <p:nvPr>
            <p:ph type="sldNum" sz="quarter" idx="5"/>
          </p:nvPr>
        </p:nvSpPr>
        <p:spPr/>
        <p:txBody>
          <a:bodyPr/>
          <a:lstStyle/>
          <a:p>
            <a:fld id="{2A656068-C9C0-4A6D-B237-5F159603DD9E}" type="slidenum">
              <a:rPr lang="en-US" smtClean="0"/>
              <a:t>5</a:t>
            </a:fld>
            <a:endParaRPr lang="en-US"/>
          </a:p>
        </p:txBody>
      </p:sp>
    </p:spTree>
    <p:extLst>
      <p:ext uri="{BB962C8B-B14F-4D97-AF65-F5344CB8AC3E}">
        <p14:creationId xmlns:p14="http://schemas.microsoft.com/office/powerpoint/2010/main" val="208841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a:t>
            </a:r>
            <a:r>
              <a:rPr lang="en-US" i="1" dirty="0"/>
              <a:t>usefully precise</a:t>
            </a:r>
            <a:r>
              <a:rPr lang="en-US" i="0" dirty="0"/>
              <a:t> estimates</a:t>
            </a:r>
          </a:p>
          <a:p>
            <a:endParaRPr lang="en-US" i="0" dirty="0"/>
          </a:p>
          <a:p>
            <a:r>
              <a:rPr lang="en-US" i="0" dirty="0"/>
              <a:t>Key </a:t>
            </a:r>
            <a:r>
              <a:rPr lang="en-US" i="0" dirty="0" err="1"/>
              <a:t>componets</a:t>
            </a:r>
            <a:r>
              <a:rPr lang="en-US" i="0" dirty="0"/>
              <a:t>: Primary Stakeholder, Asset, Threat Agent/Community, Threat Event, Loss Event</a:t>
            </a: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6</a:t>
            </a:fld>
            <a:endParaRPr lang="en-US"/>
          </a:p>
        </p:txBody>
      </p:sp>
    </p:spTree>
    <p:extLst>
      <p:ext uri="{BB962C8B-B14F-4D97-AF65-F5344CB8AC3E}">
        <p14:creationId xmlns:p14="http://schemas.microsoft.com/office/powerpoint/2010/main" val="416760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Flow is </a:t>
            </a:r>
            <a:r>
              <a:rPr lang="en-GB" sz="1200" kern="1200" dirty="0">
                <a:solidFill>
                  <a:schemeClr val="tx1"/>
                </a:solidFill>
                <a:effectLst/>
                <a:latin typeface="+mn-lt"/>
                <a:ea typeface="+mn-ea"/>
                <a:cs typeface="+mn-cs"/>
              </a:rPr>
              <a:t>structured decomposition of how losses materialize when a Loss Event occurs.</a:t>
            </a:r>
            <a:endParaRPr lang="en-US" sz="1200" kern="1200" dirty="0">
              <a:solidFill>
                <a:schemeClr val="tx1"/>
              </a:solidFill>
              <a:effectLst/>
              <a:latin typeface="+mn-lt"/>
              <a:ea typeface="+mn-ea"/>
              <a:cs typeface="+mn-cs"/>
            </a:endParaRPr>
          </a:p>
          <a:p>
            <a:r>
              <a:rPr lang="en-US" dirty="0"/>
              <a:t>Loss Scenario is t</a:t>
            </a:r>
            <a:r>
              <a:rPr lang="en-GB" sz="1200" kern="1200" dirty="0">
                <a:solidFill>
                  <a:schemeClr val="tx1"/>
                </a:solidFill>
                <a:effectLst/>
                <a:latin typeface="+mn-lt"/>
                <a:ea typeface="+mn-ea"/>
                <a:cs typeface="+mn-cs"/>
              </a:rPr>
              <a:t>he story of loss that forms a sentence from the perspective of the Primary Stakeholder</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8</a:t>
            </a:fld>
            <a:endParaRPr lang="en-US"/>
          </a:p>
        </p:txBody>
      </p:sp>
    </p:spTree>
    <p:extLst>
      <p:ext uri="{BB962C8B-B14F-4D97-AF65-F5344CB8AC3E}">
        <p14:creationId xmlns:p14="http://schemas.microsoft.com/office/powerpoint/2010/main" val="18046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Risk Taxonomy in context: </a:t>
            </a:r>
            <a:r>
              <a:rPr lang="en-US" sz="1200" kern="1200" dirty="0">
                <a:solidFill>
                  <a:schemeClr val="tx1"/>
                </a:solidFill>
                <a:effectLst/>
                <a:latin typeface="+mn-lt"/>
                <a:ea typeface="+mn-ea"/>
                <a:cs typeface="+mn-cs"/>
              </a:rPr>
              <a:t>Concerns regarding complexity of the model, availability of data to support statistical analyses, iterative nature of risk analyses, Perspective</a:t>
            </a:r>
          </a:p>
          <a:p>
            <a:endParaRPr lang="en-US" dirty="0"/>
          </a:p>
          <a:p>
            <a:r>
              <a:rPr lang="en-US" dirty="0"/>
              <a:t>Practical use: Risk language gap, key risk concepts, using Open FAIR w/other risk assessment</a:t>
            </a:r>
          </a:p>
          <a:p>
            <a:endParaRPr lang="en-US" dirty="0"/>
          </a:p>
          <a:p>
            <a:r>
              <a:rPr lang="en-US" dirty="0"/>
              <a:t>Loss Flow is </a:t>
            </a:r>
            <a:r>
              <a:rPr lang="en-GB" sz="1200" kern="1200" dirty="0">
                <a:solidFill>
                  <a:schemeClr val="tx1"/>
                </a:solidFill>
                <a:effectLst/>
                <a:latin typeface="+mn-lt"/>
                <a:ea typeface="+mn-ea"/>
                <a:cs typeface="+mn-cs"/>
              </a:rPr>
              <a:t>structured decomposition of how losses materialize when a Loss Event occurs.</a:t>
            </a:r>
            <a:endParaRPr lang="en-US" sz="1200" kern="1200" dirty="0">
              <a:solidFill>
                <a:schemeClr val="tx1"/>
              </a:solidFill>
              <a:effectLst/>
              <a:latin typeface="+mn-lt"/>
              <a:ea typeface="+mn-ea"/>
              <a:cs typeface="+mn-cs"/>
            </a:endParaRPr>
          </a:p>
          <a:p>
            <a:r>
              <a:rPr lang="en-US" dirty="0"/>
              <a:t>Loss Scenario is t</a:t>
            </a:r>
            <a:r>
              <a:rPr lang="en-GB" sz="1200" kern="1200" dirty="0">
                <a:solidFill>
                  <a:schemeClr val="tx1"/>
                </a:solidFill>
                <a:effectLst/>
                <a:latin typeface="+mn-lt"/>
                <a:ea typeface="+mn-ea"/>
                <a:cs typeface="+mn-cs"/>
              </a:rPr>
              <a:t>he story of loss that forms a sentence from the perspective of the Primary Stakeholder</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2A656068-C9C0-4A6D-B237-5F159603DD9E}" type="slidenum">
              <a:rPr lang="en-US" smtClean="0"/>
              <a:t>10</a:t>
            </a:fld>
            <a:endParaRPr lang="en-US"/>
          </a:p>
        </p:txBody>
      </p:sp>
    </p:spTree>
    <p:extLst>
      <p:ext uri="{BB962C8B-B14F-4D97-AF65-F5344CB8AC3E}">
        <p14:creationId xmlns:p14="http://schemas.microsoft.com/office/powerpoint/2010/main" val="309651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10BE-6C6C-4AD3-A628-183282BE45CF}"/>
              </a:ext>
            </a:extLst>
          </p:cNvPr>
          <p:cNvSpPr>
            <a:spLocks noGrp="1"/>
          </p:cNvSpPr>
          <p:nvPr>
            <p:ph type="ctrTitle"/>
          </p:nvPr>
        </p:nvSpPr>
        <p:spPr>
          <a:xfrm>
            <a:off x="1524000" y="1478279"/>
            <a:ext cx="9144000" cy="203168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E1810665-DDF0-4AE1-900D-1853A4C54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2">
            <a:extLst>
              <a:ext uri="{FF2B5EF4-FFF2-40B4-BE49-F238E27FC236}">
                <a16:creationId xmlns:a16="http://schemas.microsoft.com/office/drawing/2014/main" id="{BF8ADA28-2B02-B74F-9998-8A040D5EC9F9}"/>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5" name="Slide Number Placeholder 3">
            <a:extLst>
              <a:ext uri="{FF2B5EF4-FFF2-40B4-BE49-F238E27FC236}">
                <a16:creationId xmlns:a16="http://schemas.microsoft.com/office/drawing/2014/main" id="{B7D08B08-80DA-414A-91E7-27F5A61B6BB3}"/>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1570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C76F-1F52-468F-A7FA-4B43E08938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1A9731-E1AA-49D2-A7D8-9B92FF8A3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35CF395-474B-4547-93EA-FB6FBC273DF0}"/>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7" name="Slide Number Placeholder 3">
            <a:extLst>
              <a:ext uri="{FF2B5EF4-FFF2-40B4-BE49-F238E27FC236}">
                <a16:creationId xmlns:a16="http://schemas.microsoft.com/office/drawing/2014/main" id="{1B16973C-3C8E-104E-A253-0A783769D73F}"/>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87022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455D-5343-4C5B-8997-51359BE97B02}"/>
              </a:ext>
            </a:extLst>
          </p:cNvPr>
          <p:cNvSpPr>
            <a:spLocks noGrp="1"/>
          </p:cNvSpPr>
          <p:nvPr>
            <p:ph type="title"/>
          </p:nvPr>
        </p:nvSpPr>
        <p:spPr>
          <a:xfrm>
            <a:off x="831850" y="1709738"/>
            <a:ext cx="10515600" cy="2852737"/>
          </a:xfrm>
        </p:spPr>
        <p:txBody>
          <a:bodyPr anchor="t">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0C3474D3-B7FC-4D73-8E05-3C69C2D38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Footer Placeholder 2">
            <a:extLst>
              <a:ext uri="{FF2B5EF4-FFF2-40B4-BE49-F238E27FC236}">
                <a16:creationId xmlns:a16="http://schemas.microsoft.com/office/drawing/2014/main" id="{C3626A84-B826-1B4E-8A94-0679EEB94141}"/>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7" name="Slide Number Placeholder 3">
            <a:extLst>
              <a:ext uri="{FF2B5EF4-FFF2-40B4-BE49-F238E27FC236}">
                <a16:creationId xmlns:a16="http://schemas.microsoft.com/office/drawing/2014/main" id="{DE76ACFE-4115-DF40-A188-2FAE2F1BBB65}"/>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79019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5F3A-F2EA-4CDE-A6AE-E4CDE5B993C1}"/>
              </a:ext>
            </a:extLst>
          </p:cNvPr>
          <p:cNvSpPr>
            <a:spLocks noGrp="1"/>
          </p:cNvSpPr>
          <p:nvPr>
            <p:ph type="title"/>
          </p:nvPr>
        </p:nvSpPr>
        <p:spPr>
          <a:xfrm>
            <a:off x="838201" y="365126"/>
            <a:ext cx="8168640" cy="9196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ABA2EB-258D-403D-A878-EB3A8CE89553}"/>
              </a:ext>
            </a:extLst>
          </p:cNvPr>
          <p:cNvSpPr>
            <a:spLocks noGrp="1"/>
          </p:cNvSpPr>
          <p:nvPr>
            <p:ph sz="half" idx="1"/>
          </p:nvPr>
        </p:nvSpPr>
        <p:spPr>
          <a:xfrm>
            <a:off x="838200" y="1595832"/>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AE5211-C93E-4B2C-B9EC-F8F41E8DC577}"/>
              </a:ext>
            </a:extLst>
          </p:cNvPr>
          <p:cNvSpPr>
            <a:spLocks noGrp="1"/>
          </p:cNvSpPr>
          <p:nvPr>
            <p:ph sz="half" idx="2"/>
          </p:nvPr>
        </p:nvSpPr>
        <p:spPr>
          <a:xfrm>
            <a:off x="6172200" y="159583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967C5DD5-E9A7-2349-8AEE-1E37FE9AD739}"/>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8" name="Slide Number Placeholder 3">
            <a:extLst>
              <a:ext uri="{FF2B5EF4-FFF2-40B4-BE49-F238E27FC236}">
                <a16:creationId xmlns:a16="http://schemas.microsoft.com/office/drawing/2014/main" id="{F9D4B5F8-EE45-C244-AD7E-191FDC0DEEB0}"/>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253430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679D-6D69-4279-A26E-6C2D82BCC2DA}"/>
              </a:ext>
            </a:extLst>
          </p:cNvPr>
          <p:cNvSpPr>
            <a:spLocks noGrp="1"/>
          </p:cNvSpPr>
          <p:nvPr>
            <p:ph type="title"/>
          </p:nvPr>
        </p:nvSpPr>
        <p:spPr>
          <a:xfrm>
            <a:off x="839788" y="365125"/>
            <a:ext cx="8258492" cy="9607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3C705-A704-4DDF-9C84-CDD87F227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7525D1A-F246-48E3-B9C3-7B955F6C10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F63C59-D652-43FD-8BEF-32C4A7EA0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9BB338-7BDA-47B8-8156-E38B7CBADD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656B0C09-C963-5F44-82B4-683FF50A6304}"/>
              </a:ext>
            </a:extLst>
          </p:cNvPr>
          <p:cNvSpPr>
            <a:spLocks noGrp="1"/>
          </p:cNvSpPr>
          <p:nvPr>
            <p:ph type="ftr" sz="quarter" idx="12"/>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10" name="Slide Number Placeholder 3">
            <a:extLst>
              <a:ext uri="{FF2B5EF4-FFF2-40B4-BE49-F238E27FC236}">
                <a16:creationId xmlns:a16="http://schemas.microsoft.com/office/drawing/2014/main" id="{67950B32-3BF8-054E-B889-A5A41F97B41A}"/>
              </a:ext>
            </a:extLst>
          </p:cNvPr>
          <p:cNvSpPr>
            <a:spLocks noGrp="1"/>
          </p:cNvSpPr>
          <p:nvPr>
            <p:ph type="sldNum" sz="quarter" idx="13"/>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92102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63FA-A76E-4E5F-BF28-F71B94F057E2}"/>
              </a:ext>
            </a:extLst>
          </p:cNvPr>
          <p:cNvSpPr>
            <a:spLocks noGrp="1"/>
          </p:cNvSpPr>
          <p:nvPr>
            <p:ph type="title"/>
          </p:nvPr>
        </p:nvSpPr>
        <p:spPr/>
        <p:txBody>
          <a:bodyPr/>
          <a:lstStyle/>
          <a:p>
            <a:r>
              <a:rPr lang="en-US"/>
              <a:t>Click to edit Master title style</a:t>
            </a:r>
          </a:p>
        </p:txBody>
      </p:sp>
      <p:sp>
        <p:nvSpPr>
          <p:cNvPr id="5" name="Footer Placeholder 2">
            <a:extLst>
              <a:ext uri="{FF2B5EF4-FFF2-40B4-BE49-F238E27FC236}">
                <a16:creationId xmlns:a16="http://schemas.microsoft.com/office/drawing/2014/main" id="{77573751-0CD8-0042-9DCB-0DD9F2EB9E3D}"/>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6" name="Slide Number Placeholder 3">
            <a:extLst>
              <a:ext uri="{FF2B5EF4-FFF2-40B4-BE49-F238E27FC236}">
                <a16:creationId xmlns:a16="http://schemas.microsoft.com/office/drawing/2014/main" id="{97D97E65-9501-064E-94D7-64F40E8F22CB}"/>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335958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6EBD5E6C-9EBB-144E-B30E-194BF267AF3D}"/>
              </a:ext>
            </a:extLst>
          </p:cNvPr>
          <p:cNvSpPr>
            <a:spLocks noGrp="1"/>
          </p:cNvSpPr>
          <p:nvPr>
            <p:ph type="ftr" sz="quarter" idx="3"/>
          </p:nvPr>
        </p:nvSpPr>
        <p:spPr>
          <a:xfrm>
            <a:off x="750908" y="6258181"/>
            <a:ext cx="8503928" cy="365125"/>
          </a:xfrm>
          <a:prstGeom prst="rect">
            <a:avLst/>
          </a:prstGeom>
        </p:spPr>
        <p:txBody>
          <a:bodyPr anchor="ctr"/>
          <a:lstStyle>
            <a:lvl1pPr>
              <a:defRPr sz="800">
                <a:solidFill>
                  <a:schemeClr val="bg1"/>
                </a:solidFill>
              </a:defRPr>
            </a:lvl1pPr>
          </a:lstStyle>
          <a:p>
            <a:r>
              <a:rPr lang="en-US" dirty="0"/>
              <a:t>Copyright 2020 FAIR Institute, Inc.</a:t>
            </a:r>
          </a:p>
        </p:txBody>
      </p:sp>
      <p:sp>
        <p:nvSpPr>
          <p:cNvPr id="5" name="Slide Number Placeholder 3">
            <a:extLst>
              <a:ext uri="{FF2B5EF4-FFF2-40B4-BE49-F238E27FC236}">
                <a16:creationId xmlns:a16="http://schemas.microsoft.com/office/drawing/2014/main" id="{85EBFE33-B449-1B48-8D95-1D8E2C73E932}"/>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defRPr>
            </a:lvl1pPr>
          </a:lstStyle>
          <a:p>
            <a:fld id="{6321B8DD-CCB1-FE44-BBCE-B13A044F5D06}" type="slidenum">
              <a:rPr lang="en-US" sz="1000" b="1" smtClean="0"/>
              <a:pPr/>
              <a:t>‹#›</a:t>
            </a:fld>
            <a:endParaRPr lang="en-US" sz="1000" b="1" dirty="0"/>
          </a:p>
        </p:txBody>
      </p:sp>
    </p:spTree>
    <p:extLst>
      <p:ext uri="{BB962C8B-B14F-4D97-AF65-F5344CB8AC3E}">
        <p14:creationId xmlns:p14="http://schemas.microsoft.com/office/powerpoint/2010/main" val="27891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886DB-DE59-4D86-8F91-7E08ADDBBA30}"/>
              </a:ext>
            </a:extLst>
          </p:cNvPr>
          <p:cNvSpPr>
            <a:spLocks noGrp="1"/>
          </p:cNvSpPr>
          <p:nvPr>
            <p:ph type="title"/>
          </p:nvPr>
        </p:nvSpPr>
        <p:spPr>
          <a:xfrm>
            <a:off x="838200" y="365126"/>
            <a:ext cx="8290709" cy="9196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D7C911-0BE8-4E46-8E86-8FB5BC68CD13}"/>
              </a:ext>
            </a:extLst>
          </p:cNvPr>
          <p:cNvSpPr>
            <a:spLocks noGrp="1"/>
          </p:cNvSpPr>
          <p:nvPr>
            <p:ph type="body" idx="1"/>
          </p:nvPr>
        </p:nvSpPr>
        <p:spPr>
          <a:xfrm>
            <a:off x="838200" y="162935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116489" y="6325230"/>
            <a:ext cx="1850186" cy="338554"/>
          </a:xfrm>
          <a:prstGeom prst="rect">
            <a:avLst/>
          </a:prstGeom>
          <a:noFill/>
        </p:spPr>
        <p:txBody>
          <a:bodyPr wrap="none" rtlCol="0">
            <a:spAutoFit/>
          </a:bodyPr>
          <a:lstStyle/>
          <a:p>
            <a:pPr algn="r"/>
            <a:r>
              <a:rPr lang="en-US" sz="1600" b="1" i="0" dirty="0">
                <a:solidFill>
                  <a:srgbClr val="F6C917"/>
                </a:solidFill>
                <a:latin typeface="Montserrat" pitchFamily="2" charset="77"/>
              </a:rPr>
              <a:t>#</a:t>
            </a:r>
            <a:r>
              <a:rPr lang="en-US" sz="1600" b="1" i="0" dirty="0">
                <a:solidFill>
                  <a:schemeClr val="bg1"/>
                </a:solidFill>
                <a:latin typeface="Montserrat" pitchFamily="2" charset="77"/>
              </a:rPr>
              <a:t>FAIRCON</a:t>
            </a:r>
            <a:r>
              <a:rPr lang="en-US" sz="1600" b="1" i="0" dirty="0">
                <a:solidFill>
                  <a:srgbClr val="F6C917"/>
                </a:solidFill>
                <a:latin typeface="Montserrat" pitchFamily="2" charset="77"/>
              </a:rPr>
              <a:t>2020</a:t>
            </a:r>
          </a:p>
        </p:txBody>
      </p:sp>
      <p:sp>
        <p:nvSpPr>
          <p:cNvPr id="11" name="Footer Placeholder 2">
            <a:extLst>
              <a:ext uri="{FF2B5EF4-FFF2-40B4-BE49-F238E27FC236}">
                <a16:creationId xmlns:a16="http://schemas.microsoft.com/office/drawing/2014/main" id="{2A078E7B-B6D7-A741-8F94-F9B7C62C7AB3}"/>
              </a:ext>
            </a:extLst>
          </p:cNvPr>
          <p:cNvSpPr>
            <a:spLocks noGrp="1"/>
          </p:cNvSpPr>
          <p:nvPr>
            <p:ph type="ftr" sz="quarter" idx="3"/>
          </p:nvPr>
        </p:nvSpPr>
        <p:spPr>
          <a:xfrm>
            <a:off x="750908" y="6258181"/>
            <a:ext cx="8513165" cy="365125"/>
          </a:xfrm>
          <a:prstGeom prst="rect">
            <a:avLst/>
          </a:prstGeom>
        </p:spPr>
        <p:txBody>
          <a:bodyPr anchor="ctr"/>
          <a:lstStyle>
            <a:lvl1pPr>
              <a:defRPr sz="800">
                <a:solidFill>
                  <a:schemeClr val="bg1"/>
                </a:solidFill>
                <a:latin typeface="Montserrat" pitchFamily="2" charset="77"/>
              </a:defRPr>
            </a:lvl1pPr>
          </a:lstStyle>
          <a:p>
            <a:r>
              <a:rPr lang="en-US" dirty="0"/>
              <a:t>Copyright 2020 FAIR Institute, Inc.</a:t>
            </a:r>
          </a:p>
        </p:txBody>
      </p:sp>
      <p:sp>
        <p:nvSpPr>
          <p:cNvPr id="12" name="Slide Number Placeholder 3">
            <a:extLst>
              <a:ext uri="{FF2B5EF4-FFF2-40B4-BE49-F238E27FC236}">
                <a16:creationId xmlns:a16="http://schemas.microsoft.com/office/drawing/2014/main" id="{B03A344D-7B26-4E43-80A7-3FB74E25D39C}"/>
              </a:ext>
            </a:extLst>
          </p:cNvPr>
          <p:cNvSpPr>
            <a:spLocks noGrp="1"/>
          </p:cNvSpPr>
          <p:nvPr>
            <p:ph type="sldNum" sz="quarter" idx="4"/>
          </p:nvPr>
        </p:nvSpPr>
        <p:spPr>
          <a:xfrm>
            <a:off x="390228" y="6258181"/>
            <a:ext cx="496132" cy="365125"/>
          </a:xfrm>
          <a:prstGeom prst="rect">
            <a:avLst/>
          </a:prstGeom>
        </p:spPr>
        <p:txBody>
          <a:bodyPr anchor="ctr"/>
          <a:lstStyle>
            <a:lvl1pPr>
              <a:defRPr>
                <a:solidFill>
                  <a:schemeClr val="bg1"/>
                </a:solidFill>
                <a:latin typeface="Montserrat" pitchFamily="2" charset="77"/>
              </a:defRPr>
            </a:lvl1pPr>
          </a:lstStyle>
          <a:p>
            <a:fld id="{6321B8DD-CCB1-FE44-BBCE-B13A044F5D06}" type="slidenum">
              <a:rPr lang="en-US" sz="1000" b="1" smtClean="0"/>
              <a:pPr/>
              <a:t>‹#›</a:t>
            </a:fld>
            <a:endParaRPr lang="en-US" sz="1000" b="1" dirty="0"/>
          </a:p>
        </p:txBody>
      </p:sp>
      <p:pic>
        <p:nvPicPr>
          <p:cNvPr id="15" name="Picture 14">
            <a:extLst>
              <a:ext uri="{FF2B5EF4-FFF2-40B4-BE49-F238E27FC236}">
                <a16:creationId xmlns:a16="http://schemas.microsoft.com/office/drawing/2014/main" id="{64CAC350-EDB1-C645-B276-0F27FD90A349}"/>
              </a:ext>
            </a:extLst>
          </p:cNvPr>
          <p:cNvPicPr>
            <a:picLocks noChangeAspect="1"/>
          </p:cNvPicPr>
          <p:nvPr userDrawn="1"/>
        </p:nvPicPr>
        <p:blipFill>
          <a:blip r:embed="rId10"/>
          <a:stretch>
            <a:fillRect/>
          </a:stretch>
        </p:blipFill>
        <p:spPr>
          <a:xfrm>
            <a:off x="9311653" y="6394516"/>
            <a:ext cx="461010" cy="181610"/>
          </a:xfrm>
          <a:prstGeom prst="rect">
            <a:avLst/>
          </a:prstGeom>
        </p:spPr>
      </p:pic>
      <p:pic>
        <p:nvPicPr>
          <p:cNvPr id="10" name="Picture 9">
            <a:extLst>
              <a:ext uri="{FF2B5EF4-FFF2-40B4-BE49-F238E27FC236}">
                <a16:creationId xmlns:a16="http://schemas.microsoft.com/office/drawing/2014/main" id="{2A4464BF-C6ED-CC42-8390-4F5EF2A74288}"/>
              </a:ext>
            </a:extLst>
          </p:cNvPr>
          <p:cNvPicPr>
            <a:picLocks noChangeAspect="1"/>
          </p:cNvPicPr>
          <p:nvPr userDrawn="1"/>
        </p:nvPicPr>
        <p:blipFill>
          <a:blip r:embed="rId11"/>
          <a:stretch>
            <a:fillRect/>
          </a:stretch>
        </p:blipFill>
        <p:spPr>
          <a:xfrm>
            <a:off x="9863275" y="6408203"/>
            <a:ext cx="254291" cy="184939"/>
          </a:xfrm>
          <a:prstGeom prst="rect">
            <a:avLst/>
          </a:prstGeom>
        </p:spPr>
      </p:pic>
    </p:spTree>
    <p:extLst>
      <p:ext uri="{BB962C8B-B14F-4D97-AF65-F5344CB8AC3E}">
        <p14:creationId xmlns:p14="http://schemas.microsoft.com/office/powerpoint/2010/main" val="1418747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400" rtl="0" eaLnBrk="1" latinLnBrk="0" hangingPunct="1">
        <a:lnSpc>
          <a:spcPct val="90000"/>
        </a:lnSpc>
        <a:spcBef>
          <a:spcPct val="0"/>
        </a:spcBef>
        <a:buNone/>
        <a:defRPr sz="3200"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2D8C-1204-EC4E-A15B-04D073B921C3}"/>
              </a:ext>
            </a:extLst>
          </p:cNvPr>
          <p:cNvSpPr>
            <a:spLocks noGrp="1"/>
          </p:cNvSpPr>
          <p:nvPr>
            <p:ph type="ctrTitle"/>
          </p:nvPr>
        </p:nvSpPr>
        <p:spPr/>
        <p:txBody>
          <a:bodyPr/>
          <a:lstStyle/>
          <a:p>
            <a:r>
              <a:rPr lang="en-US" dirty="0"/>
              <a:t>Updates to the Open FAIR™</a:t>
            </a:r>
            <a:br>
              <a:rPr lang="en-US" dirty="0"/>
            </a:br>
            <a:r>
              <a:rPr lang="en-US" dirty="0"/>
              <a:t>Standard &amp; Next Steps</a:t>
            </a:r>
          </a:p>
        </p:txBody>
      </p:sp>
      <p:sp>
        <p:nvSpPr>
          <p:cNvPr id="3" name="Subtitle 2">
            <a:extLst>
              <a:ext uri="{FF2B5EF4-FFF2-40B4-BE49-F238E27FC236}">
                <a16:creationId xmlns:a16="http://schemas.microsoft.com/office/drawing/2014/main" id="{5DEC386B-130A-274D-B51C-5083BA3D6C43}"/>
              </a:ext>
            </a:extLst>
          </p:cNvPr>
          <p:cNvSpPr>
            <a:spLocks noGrp="1"/>
          </p:cNvSpPr>
          <p:nvPr>
            <p:ph type="subTitle" idx="1"/>
          </p:nvPr>
        </p:nvSpPr>
        <p:spPr/>
        <p:txBody>
          <a:bodyPr/>
          <a:lstStyle/>
          <a:p>
            <a:r>
              <a:rPr lang="en-US" dirty="0"/>
              <a:t>John Linford</a:t>
            </a:r>
          </a:p>
          <a:p>
            <a:r>
              <a:rPr lang="en-US" dirty="0"/>
              <a:t>Forum Director, The Open Group</a:t>
            </a:r>
          </a:p>
          <a:p>
            <a:r>
              <a:rPr lang="en-US" dirty="0"/>
              <a:t>Security &amp; Open Trusted Technology (OTTF)</a:t>
            </a:r>
          </a:p>
        </p:txBody>
      </p:sp>
      <p:sp>
        <p:nvSpPr>
          <p:cNvPr id="12" name="Footer Placeholder 2">
            <a:extLst>
              <a:ext uri="{FF2B5EF4-FFF2-40B4-BE49-F238E27FC236}">
                <a16:creationId xmlns:a16="http://schemas.microsoft.com/office/drawing/2014/main" id="{9DDA8CF4-17F2-AA45-A5ED-F763C39912C4}"/>
              </a:ext>
            </a:extLst>
          </p:cNvPr>
          <p:cNvSpPr>
            <a:spLocks noGrp="1"/>
          </p:cNvSpPr>
          <p:nvPr>
            <p:ph type="ftr" sz="quarter" idx="3"/>
          </p:nvPr>
        </p:nvSpPr>
        <p:spPr>
          <a:prstGeom prst="rect">
            <a:avLst/>
          </a:prstGeom>
        </p:spPr>
        <p:txBody>
          <a:bodyPr anchor="ctr"/>
          <a:lstStyle>
            <a:lvl1pPr>
              <a:defRPr>
                <a:solidFill>
                  <a:schemeClr val="bg1"/>
                </a:solidFill>
              </a:defRPr>
            </a:lvl1pPr>
          </a:lstStyle>
          <a:p>
            <a:r>
              <a:rPr lang="en-US" sz="1000" dirty="0"/>
              <a:t>Copyright 2020 FAIR Institute, Inc.</a:t>
            </a:r>
          </a:p>
        </p:txBody>
      </p:sp>
      <p:sp>
        <p:nvSpPr>
          <p:cNvPr id="14" name="Slide Number Placeholder 3">
            <a:extLst>
              <a:ext uri="{FF2B5EF4-FFF2-40B4-BE49-F238E27FC236}">
                <a16:creationId xmlns:a16="http://schemas.microsoft.com/office/drawing/2014/main" id="{0B4EE908-7489-8F40-87D3-3C895452727F}"/>
              </a:ext>
            </a:extLst>
          </p:cNvPr>
          <p:cNvSpPr>
            <a:spLocks noGrp="1"/>
          </p:cNvSpPr>
          <p:nvPr>
            <p:ph type="sldNum" sz="quarter" idx="4"/>
          </p:nvPr>
        </p:nvSpPr>
        <p:spPr>
          <a:prstGeom prst="rect">
            <a:avLst/>
          </a:prstGeom>
        </p:spPr>
        <p:txBody>
          <a:bodyPr anchor="ctr"/>
          <a:lstStyle>
            <a:lvl1pPr>
              <a:defRPr>
                <a:solidFill>
                  <a:schemeClr val="bg1"/>
                </a:solidFill>
              </a:defRPr>
            </a:lvl1pPr>
          </a:lstStyle>
          <a:p>
            <a:fld id="{6321B8DD-CCB1-FE44-BBCE-B13A044F5D06}" type="slidenum">
              <a:rPr lang="en-US" sz="1000" b="1" smtClean="0"/>
              <a:pPr/>
              <a:t>1</a:t>
            </a:fld>
            <a:endParaRPr lang="en-US" sz="1000" b="1" dirty="0"/>
          </a:p>
        </p:txBody>
      </p:sp>
    </p:spTree>
    <p:extLst>
      <p:ext uri="{BB962C8B-B14F-4D97-AF65-F5344CB8AC3E}">
        <p14:creationId xmlns:p14="http://schemas.microsoft.com/office/powerpoint/2010/main" val="401630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7CCD-33F6-3846-B717-CDB438561478}"/>
              </a:ext>
            </a:extLst>
          </p:cNvPr>
          <p:cNvSpPr>
            <a:spLocks noGrp="1"/>
          </p:cNvSpPr>
          <p:nvPr>
            <p:ph type="title"/>
          </p:nvPr>
        </p:nvSpPr>
        <p:spPr/>
        <p:txBody>
          <a:bodyPr/>
          <a:lstStyle/>
          <a:p>
            <a:r>
              <a:rPr lang="en-US" dirty="0"/>
              <a:t>Consistency Revisions</a:t>
            </a:r>
          </a:p>
        </p:txBody>
      </p:sp>
      <p:sp>
        <p:nvSpPr>
          <p:cNvPr id="3" name="Content Placeholder 2">
            <a:extLst>
              <a:ext uri="{FF2B5EF4-FFF2-40B4-BE49-F238E27FC236}">
                <a16:creationId xmlns:a16="http://schemas.microsoft.com/office/drawing/2014/main" id="{E4B924FE-FE23-414E-A868-0FB6C249CDFE}"/>
              </a:ext>
            </a:extLst>
          </p:cNvPr>
          <p:cNvSpPr>
            <a:spLocks noGrp="1"/>
          </p:cNvSpPr>
          <p:nvPr>
            <p:ph sz="half" idx="1"/>
          </p:nvPr>
        </p:nvSpPr>
        <p:spPr/>
        <p:txBody>
          <a:bodyPr>
            <a:normAutofit/>
          </a:bodyPr>
          <a:lstStyle/>
          <a:p>
            <a:r>
              <a:rPr lang="en-US" dirty="0"/>
              <a:t>Quantitative example that utilized a qualitative scale removed</a:t>
            </a:r>
          </a:p>
          <a:p>
            <a:pPr lvl="1"/>
            <a:r>
              <a:rPr lang="en-US" dirty="0"/>
              <a:t>Previously interspersed throughout O-RA and own section in O-RT</a:t>
            </a:r>
          </a:p>
          <a:p>
            <a:pPr lvl="1"/>
            <a:r>
              <a:rPr lang="en-US" dirty="0"/>
              <a:t>Being developed separately in Open FAIR™ Risk Analysis Example Guide</a:t>
            </a:r>
          </a:p>
          <a:p>
            <a:r>
              <a:rPr lang="en-US" dirty="0"/>
              <a:t>Appendices simplified and separated</a:t>
            </a:r>
          </a:p>
          <a:p>
            <a:pPr lvl="1"/>
            <a:r>
              <a:rPr lang="en-US" dirty="0"/>
              <a:t>Business Case in O-RA</a:t>
            </a:r>
          </a:p>
          <a:p>
            <a:pPr lvl="1"/>
            <a:r>
              <a:rPr lang="en-US" dirty="0"/>
              <a:t>Risk Taxonomy in the Context of Risk Analysis &amp; Practical Use of Open FAIR in O-RT</a:t>
            </a:r>
          </a:p>
          <a:p>
            <a:endParaRPr lang="en-US" dirty="0"/>
          </a:p>
        </p:txBody>
      </p:sp>
      <p:sp>
        <p:nvSpPr>
          <p:cNvPr id="4" name="Content Placeholder 3">
            <a:extLst>
              <a:ext uri="{FF2B5EF4-FFF2-40B4-BE49-F238E27FC236}">
                <a16:creationId xmlns:a16="http://schemas.microsoft.com/office/drawing/2014/main" id="{553EB5F2-0C49-6347-A200-E8CD95804537}"/>
              </a:ext>
            </a:extLst>
          </p:cNvPr>
          <p:cNvSpPr>
            <a:spLocks noGrp="1"/>
          </p:cNvSpPr>
          <p:nvPr>
            <p:ph sz="half" idx="2"/>
          </p:nvPr>
        </p:nvSpPr>
        <p:spPr/>
        <p:txBody>
          <a:bodyPr>
            <a:normAutofit/>
          </a:bodyPr>
          <a:lstStyle/>
          <a:p>
            <a:r>
              <a:rPr lang="en-US" dirty="0"/>
              <a:t>Terms and definitions clarified</a:t>
            </a:r>
          </a:p>
          <a:p>
            <a:pPr lvl="1"/>
            <a:r>
              <a:rPr lang="en-US" dirty="0"/>
              <a:t>Asset tied to information, information system, information system component</a:t>
            </a:r>
          </a:p>
          <a:p>
            <a:pPr lvl="1"/>
            <a:r>
              <a:rPr lang="en-US" dirty="0"/>
              <a:t>Contact Event added</a:t>
            </a:r>
          </a:p>
          <a:p>
            <a:pPr lvl="1"/>
            <a:r>
              <a:rPr lang="en-US" dirty="0"/>
              <a:t>Control includes Loss Prevention and Loss Mitigation</a:t>
            </a:r>
          </a:p>
          <a:p>
            <a:pPr lvl="1"/>
            <a:r>
              <a:rPr lang="en-US" dirty="0"/>
              <a:t>Loss Flow and Loss Scenario added</a:t>
            </a:r>
          </a:p>
          <a:p>
            <a:pPr lvl="1"/>
            <a:r>
              <a:rPr lang="en-US" dirty="0"/>
              <a:t>Primary Stakeholder example removed</a:t>
            </a:r>
          </a:p>
          <a:p>
            <a:pPr lvl="1"/>
            <a:r>
              <a:rPr lang="en-US" dirty="0"/>
              <a:t>Resistance Strength refined</a:t>
            </a:r>
          </a:p>
          <a:p>
            <a:pPr lvl="1"/>
            <a:r>
              <a:rPr lang="en-US" dirty="0"/>
              <a:t>Risk Factors added</a:t>
            </a:r>
          </a:p>
          <a:p>
            <a:pPr lvl="1"/>
            <a:r>
              <a:rPr lang="en-US" dirty="0"/>
              <a:t>Vulnerability includes Susceptibility as synonym</a:t>
            </a:r>
          </a:p>
          <a:p>
            <a:endParaRPr lang="en-US" dirty="0"/>
          </a:p>
          <a:p>
            <a:endParaRPr lang="en-US" dirty="0"/>
          </a:p>
        </p:txBody>
      </p:sp>
      <p:sp>
        <p:nvSpPr>
          <p:cNvPr id="5" name="Footer Placeholder 4">
            <a:extLst>
              <a:ext uri="{FF2B5EF4-FFF2-40B4-BE49-F238E27FC236}">
                <a16:creationId xmlns:a16="http://schemas.microsoft.com/office/drawing/2014/main" id="{ED84A2C8-1598-5849-B7BD-6AD093DDA595}"/>
              </a:ext>
            </a:extLst>
          </p:cNvPr>
          <p:cNvSpPr>
            <a:spLocks noGrp="1"/>
          </p:cNvSpPr>
          <p:nvPr>
            <p:ph type="ftr" sz="quarter" idx="3"/>
          </p:nvPr>
        </p:nvSpPr>
        <p:spPr/>
        <p:txBody>
          <a:bodyPr/>
          <a:lstStyle/>
          <a:p>
            <a:r>
              <a:rPr lang="en-US" dirty="0"/>
              <a:t>Copyright 2020 FAIR Institute, Inc.</a:t>
            </a:r>
          </a:p>
        </p:txBody>
      </p:sp>
      <p:sp>
        <p:nvSpPr>
          <p:cNvPr id="6" name="Slide Number Placeholder 5">
            <a:extLst>
              <a:ext uri="{FF2B5EF4-FFF2-40B4-BE49-F238E27FC236}">
                <a16:creationId xmlns:a16="http://schemas.microsoft.com/office/drawing/2014/main" id="{558864FA-1BCB-CA44-BEAC-7CB2C1F3F620}"/>
              </a:ext>
            </a:extLst>
          </p:cNvPr>
          <p:cNvSpPr>
            <a:spLocks noGrp="1"/>
          </p:cNvSpPr>
          <p:nvPr>
            <p:ph type="sldNum" sz="quarter" idx="4"/>
          </p:nvPr>
        </p:nvSpPr>
        <p:spPr/>
        <p:txBody>
          <a:bodyPr/>
          <a:lstStyle/>
          <a:p>
            <a:fld id="{6321B8DD-CCB1-FE44-BBCE-B13A044F5D06}" type="slidenum">
              <a:rPr lang="en-US" sz="1000" b="1" smtClean="0"/>
              <a:pPr/>
              <a:t>10</a:t>
            </a:fld>
            <a:endParaRPr lang="en-US" sz="1000" b="1" dirty="0"/>
          </a:p>
        </p:txBody>
      </p:sp>
    </p:spTree>
    <p:extLst>
      <p:ext uri="{BB962C8B-B14F-4D97-AF65-F5344CB8AC3E}">
        <p14:creationId xmlns:p14="http://schemas.microsoft.com/office/powerpoint/2010/main" val="18639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97A2-4AA6-7841-BBED-06DEEFDD285F}"/>
              </a:ext>
            </a:extLst>
          </p:cNvPr>
          <p:cNvSpPr>
            <a:spLocks noGrp="1"/>
          </p:cNvSpPr>
          <p:nvPr>
            <p:ph type="title"/>
          </p:nvPr>
        </p:nvSpPr>
        <p:spPr/>
        <p:txBody>
          <a:bodyPr/>
          <a:lstStyle/>
          <a:p>
            <a:r>
              <a:rPr lang="en-US" dirty="0"/>
              <a:t>Adding Rigor to the Standard</a:t>
            </a:r>
          </a:p>
        </p:txBody>
      </p:sp>
      <p:sp>
        <p:nvSpPr>
          <p:cNvPr id="7" name="Content Placeholder 6">
            <a:extLst>
              <a:ext uri="{FF2B5EF4-FFF2-40B4-BE49-F238E27FC236}">
                <a16:creationId xmlns:a16="http://schemas.microsoft.com/office/drawing/2014/main" id="{9E4D06C4-56C2-1C48-A21B-32631CCEAA1F}"/>
              </a:ext>
            </a:extLst>
          </p:cNvPr>
          <p:cNvSpPr>
            <a:spLocks noGrp="1"/>
          </p:cNvSpPr>
          <p:nvPr>
            <p:ph sz="half" idx="1"/>
          </p:nvPr>
        </p:nvSpPr>
        <p:spPr>
          <a:xfrm>
            <a:off x="838199" y="1595832"/>
            <a:ext cx="7130143" cy="4351338"/>
          </a:xfrm>
        </p:spPr>
        <p:txBody>
          <a:bodyPr>
            <a:normAutofit fontScale="92500" lnSpcReduction="10000"/>
          </a:bodyPr>
          <a:lstStyle/>
          <a:p>
            <a:r>
              <a:rPr lang="en-US" i="1" dirty="0">
                <a:sym typeface="Symbol" pitchFamily="2" charset="2"/>
              </a:rPr>
              <a:t>LEF </a:t>
            </a:r>
            <a:r>
              <a:rPr lang="en-US" dirty="0">
                <a:sym typeface="Symbol" pitchFamily="2" charset="2"/>
              </a:rPr>
              <a:t></a:t>
            </a:r>
            <a:r>
              <a:rPr lang="en-US" i="1" dirty="0">
                <a:sym typeface="Symbol" pitchFamily="2" charset="2"/>
              </a:rPr>
              <a:t> </a:t>
            </a:r>
            <a:r>
              <a:rPr lang="en-US" i="1" dirty="0"/>
              <a:t>TEF </a:t>
            </a:r>
            <a:r>
              <a:rPr lang="en-US" dirty="0">
                <a:sym typeface="Symbol" pitchFamily="2" charset="2"/>
              </a:rPr>
              <a:t></a:t>
            </a:r>
            <a:r>
              <a:rPr lang="en-US" i="1" dirty="0">
                <a:sym typeface="Symbol" pitchFamily="2" charset="2"/>
              </a:rPr>
              <a:t> </a:t>
            </a:r>
            <a:r>
              <a:rPr lang="en-US" i="1" dirty="0"/>
              <a:t>CF</a:t>
            </a:r>
          </a:p>
          <a:p>
            <a:endParaRPr lang="en-US" i="1" dirty="0"/>
          </a:p>
          <a:p>
            <a:r>
              <a:rPr lang="en-US" i="1" dirty="0"/>
              <a:t>Vuln = Pr (TCap &gt; RS) = Pr (Loss Event | Threat Event)</a:t>
            </a:r>
            <a:endParaRPr lang="en-US" dirty="0"/>
          </a:p>
          <a:p>
            <a:endParaRPr lang="en-US" i="1" dirty="0"/>
          </a:p>
          <a:p>
            <a:r>
              <a:rPr lang="en-US" i="1" dirty="0"/>
              <a:t>Loss Magnitude = (PLM) + (SLM)</a:t>
            </a:r>
            <a:endParaRPr lang="en-US" dirty="0"/>
          </a:p>
          <a:p>
            <a:endParaRPr lang="en-US" i="1" dirty="0"/>
          </a:p>
          <a:p>
            <a:r>
              <a:rPr lang="en-US" i="1" dirty="0"/>
              <a:t>PLM = </a:t>
            </a:r>
            <a:r>
              <a:rPr lang="en-US" i="1" dirty="0">
                <a:sym typeface="Symbol" pitchFamily="2" charset="2"/>
              </a:rPr>
              <a:t></a:t>
            </a:r>
            <a:r>
              <a:rPr lang="en-US" i="1" dirty="0"/>
              <a:t> (Primary Loss Forms)</a:t>
            </a:r>
            <a:r>
              <a:rPr lang="en-US" dirty="0"/>
              <a:t> </a:t>
            </a:r>
          </a:p>
          <a:p>
            <a:endParaRPr lang="en-US" dirty="0"/>
          </a:p>
          <a:p>
            <a:r>
              <a:rPr lang="en-US" i="1" dirty="0"/>
              <a:t>SLM = </a:t>
            </a:r>
            <a:r>
              <a:rPr lang="en-US" i="1" dirty="0">
                <a:sym typeface="Symbol" pitchFamily="2" charset="2"/>
              </a:rPr>
              <a:t></a:t>
            </a:r>
            <a:r>
              <a:rPr lang="en-US" i="1" dirty="0"/>
              <a:t> (Secondary Loss Forms)</a:t>
            </a:r>
            <a:endParaRPr lang="en-US" dirty="0"/>
          </a:p>
          <a:p>
            <a:endParaRPr lang="en-US" dirty="0"/>
          </a:p>
          <a:p>
            <a:r>
              <a:rPr lang="en-US" i="1" dirty="0"/>
              <a:t>SLEF = Pr (Secondary Loss | Primary Loss)</a:t>
            </a:r>
            <a:endParaRPr lang="en-US" dirty="0"/>
          </a:p>
          <a:p>
            <a:endParaRPr lang="en-US" i="1"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0FB6E892-8494-5A46-94FC-F23866CADB54}"/>
              </a:ext>
            </a:extLst>
          </p:cNvPr>
          <p:cNvSpPr>
            <a:spLocks noGrp="1"/>
          </p:cNvSpPr>
          <p:nvPr>
            <p:ph type="ftr" sz="quarter" idx="3"/>
          </p:nvPr>
        </p:nvSpPr>
        <p:spPr/>
        <p:txBody>
          <a:bodyPr/>
          <a:lstStyle/>
          <a:p>
            <a:r>
              <a:rPr lang="en-US"/>
              <a:t>Copyright 2020 FAIR Institute, Inc.</a:t>
            </a:r>
            <a:endParaRPr lang="en-US" dirty="0"/>
          </a:p>
        </p:txBody>
      </p:sp>
      <p:sp>
        <p:nvSpPr>
          <p:cNvPr id="6" name="Slide Number Placeholder 5">
            <a:extLst>
              <a:ext uri="{FF2B5EF4-FFF2-40B4-BE49-F238E27FC236}">
                <a16:creationId xmlns:a16="http://schemas.microsoft.com/office/drawing/2014/main" id="{08BC1F19-38BE-D947-8780-979955F199E8}"/>
              </a:ext>
            </a:extLst>
          </p:cNvPr>
          <p:cNvSpPr>
            <a:spLocks noGrp="1"/>
          </p:cNvSpPr>
          <p:nvPr>
            <p:ph type="sldNum" sz="quarter" idx="4"/>
          </p:nvPr>
        </p:nvSpPr>
        <p:spPr/>
        <p:txBody>
          <a:bodyPr/>
          <a:lstStyle/>
          <a:p>
            <a:fld id="{6321B8DD-CCB1-FE44-BBCE-B13A044F5D06}" type="slidenum">
              <a:rPr lang="en-US" sz="1000" b="1" smtClean="0"/>
              <a:pPr/>
              <a:t>11</a:t>
            </a:fld>
            <a:endParaRPr lang="en-US" sz="1000" b="1" dirty="0"/>
          </a:p>
        </p:txBody>
      </p:sp>
      <p:graphicFrame>
        <p:nvGraphicFramePr>
          <p:cNvPr id="8" name="Content Placeholder 51">
            <a:extLst>
              <a:ext uri="{FF2B5EF4-FFF2-40B4-BE49-F238E27FC236}">
                <a16:creationId xmlns:a16="http://schemas.microsoft.com/office/drawing/2014/main" id="{0C18C571-C1C3-8C41-A2C9-3336454D949F}"/>
              </a:ext>
            </a:extLst>
          </p:cNvPr>
          <p:cNvGraphicFramePr>
            <a:graphicFrameLocks noChangeAspect="1"/>
          </p:cNvGraphicFramePr>
          <p:nvPr>
            <p:extLst>
              <p:ext uri="{D42A27DB-BD31-4B8C-83A1-F6EECF244321}">
                <p14:modId xmlns:p14="http://schemas.microsoft.com/office/powerpoint/2010/main" val="1586787575"/>
              </p:ext>
            </p:extLst>
          </p:nvPr>
        </p:nvGraphicFramePr>
        <p:xfrm>
          <a:off x="5298440" y="1220699"/>
          <a:ext cx="6766560" cy="5037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06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B1EE-DA76-5A43-B8EE-C783DB079739}"/>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72002F82-562C-9140-9197-80CF799A5B5C}"/>
              </a:ext>
            </a:extLst>
          </p:cNvPr>
          <p:cNvSpPr>
            <a:spLocks noGrp="1"/>
          </p:cNvSpPr>
          <p:nvPr>
            <p:ph idx="1"/>
          </p:nvPr>
        </p:nvSpPr>
        <p:spPr/>
        <p:txBody>
          <a:bodyPr/>
          <a:lstStyle/>
          <a:p>
            <a:r>
              <a:rPr lang="en-US" dirty="0"/>
              <a:t>O-RA V2.0 and O-RT V3.0 completed Company Review on Monday, Sep. 21, 2020.</a:t>
            </a:r>
          </a:p>
          <a:p>
            <a:pPr lvl="1"/>
            <a:r>
              <a:rPr lang="en-US" dirty="0"/>
              <a:t>Members of The Open Group could submit Change Requests against these documents.</a:t>
            </a:r>
          </a:p>
          <a:p>
            <a:pPr lvl="1"/>
            <a:r>
              <a:rPr lang="en-US" dirty="0"/>
              <a:t>After Company Review, resolutions are found.</a:t>
            </a:r>
          </a:p>
          <a:p>
            <a:r>
              <a:rPr lang="en-US" dirty="0"/>
              <a:t>Based on updates to the Open FAIR™ Body of Knowledge…</a:t>
            </a:r>
          </a:p>
          <a:p>
            <a:pPr lvl="1"/>
            <a:r>
              <a:rPr lang="en-US" dirty="0"/>
              <a:t>Open FAIR™ Conformance Requirements will be updated and complete Company Review.</a:t>
            </a:r>
          </a:p>
          <a:p>
            <a:pPr lvl="1"/>
            <a:r>
              <a:rPr lang="en-US" dirty="0"/>
              <a:t>Open FAIR™ Certification Program will implement changes based on updates to O-RA, O-RT, and Open FAIR™ Conformance Requirements.</a:t>
            </a:r>
          </a:p>
          <a:p>
            <a:r>
              <a:rPr lang="en-US" dirty="0"/>
              <a:t>The Open Group will work with organizations offering Accredited Training Courses.</a:t>
            </a:r>
          </a:p>
          <a:p>
            <a:endParaRPr lang="en-US" dirty="0"/>
          </a:p>
        </p:txBody>
      </p:sp>
      <p:sp>
        <p:nvSpPr>
          <p:cNvPr id="5" name="Footer Placeholder 4">
            <a:extLst>
              <a:ext uri="{FF2B5EF4-FFF2-40B4-BE49-F238E27FC236}">
                <a16:creationId xmlns:a16="http://schemas.microsoft.com/office/drawing/2014/main" id="{A1A4C0E9-E313-1048-8F3E-4158695E4E7F}"/>
              </a:ext>
            </a:extLst>
          </p:cNvPr>
          <p:cNvSpPr>
            <a:spLocks noGrp="1"/>
          </p:cNvSpPr>
          <p:nvPr>
            <p:ph type="ftr" sz="quarter" idx="3"/>
          </p:nvPr>
        </p:nvSpPr>
        <p:spPr/>
        <p:txBody>
          <a:bodyPr/>
          <a:lstStyle/>
          <a:p>
            <a:r>
              <a:rPr lang="en-US"/>
              <a:t>Copyright 2020 FAIR Institute, Inc.</a:t>
            </a:r>
            <a:endParaRPr lang="en-US" dirty="0"/>
          </a:p>
        </p:txBody>
      </p:sp>
      <p:sp>
        <p:nvSpPr>
          <p:cNvPr id="6" name="Slide Number Placeholder 5">
            <a:extLst>
              <a:ext uri="{FF2B5EF4-FFF2-40B4-BE49-F238E27FC236}">
                <a16:creationId xmlns:a16="http://schemas.microsoft.com/office/drawing/2014/main" id="{7E0D07BB-631C-6047-AF8F-9536E85F93ED}"/>
              </a:ext>
            </a:extLst>
          </p:cNvPr>
          <p:cNvSpPr>
            <a:spLocks noGrp="1"/>
          </p:cNvSpPr>
          <p:nvPr>
            <p:ph type="sldNum" sz="quarter" idx="4"/>
          </p:nvPr>
        </p:nvSpPr>
        <p:spPr/>
        <p:txBody>
          <a:bodyPr/>
          <a:lstStyle/>
          <a:p>
            <a:fld id="{6321B8DD-CCB1-FE44-BBCE-B13A044F5D06}" type="slidenum">
              <a:rPr lang="en-US" sz="1000" b="1" smtClean="0"/>
              <a:pPr/>
              <a:t>12</a:t>
            </a:fld>
            <a:endParaRPr lang="en-US" sz="1000" b="1" dirty="0"/>
          </a:p>
        </p:txBody>
      </p:sp>
    </p:spTree>
    <p:extLst>
      <p:ext uri="{BB962C8B-B14F-4D97-AF65-F5344CB8AC3E}">
        <p14:creationId xmlns:p14="http://schemas.microsoft.com/office/powerpoint/2010/main" val="33097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35373-8A6B-0441-A249-F6DE17AA541D}"/>
              </a:ext>
            </a:extLst>
          </p:cNvPr>
          <p:cNvSpPr>
            <a:spLocks noGrp="1"/>
          </p:cNvSpPr>
          <p:nvPr>
            <p:ph type="ctrTitle"/>
          </p:nvPr>
        </p:nvSpPr>
        <p:spPr/>
        <p:txBody>
          <a:bodyPr>
            <a:normAutofit/>
          </a:bodyPr>
          <a:lstStyle/>
          <a:p>
            <a:r>
              <a:rPr lang="en-US" sz="6000" dirty="0"/>
              <a:t>Thank you!</a:t>
            </a:r>
          </a:p>
        </p:txBody>
      </p:sp>
      <p:sp>
        <p:nvSpPr>
          <p:cNvPr id="8" name="Subtitle 7">
            <a:extLst>
              <a:ext uri="{FF2B5EF4-FFF2-40B4-BE49-F238E27FC236}">
                <a16:creationId xmlns:a16="http://schemas.microsoft.com/office/drawing/2014/main" id="{A56CE008-336D-FE40-BC62-2EC8789523F4}"/>
              </a:ext>
            </a:extLst>
          </p:cNvPr>
          <p:cNvSpPr>
            <a:spLocks noGrp="1"/>
          </p:cNvSpPr>
          <p:nvPr>
            <p:ph type="subTitle" idx="1"/>
          </p:nvPr>
        </p:nvSpPr>
        <p:spPr>
          <a:xfrm>
            <a:off x="1524000" y="4281306"/>
            <a:ext cx="9144000" cy="1655762"/>
          </a:xfrm>
        </p:spPr>
        <p:txBody>
          <a:bodyPr>
            <a:normAutofit lnSpcReduction="10000"/>
          </a:bodyPr>
          <a:lstStyle/>
          <a:p>
            <a:r>
              <a:rPr lang="en-US" dirty="0"/>
              <a:t>John Linford</a:t>
            </a:r>
          </a:p>
          <a:p>
            <a:r>
              <a:rPr lang="en-US" dirty="0"/>
              <a:t>Forum Director, The Open Group</a:t>
            </a:r>
          </a:p>
          <a:p>
            <a:r>
              <a:rPr lang="en-US" dirty="0"/>
              <a:t>Security &amp; Open Trusted Technology (OTTF)</a:t>
            </a:r>
          </a:p>
          <a:p>
            <a:r>
              <a:rPr lang="en-US" dirty="0" err="1"/>
              <a:t>J.Linford@opengroup.org</a:t>
            </a:r>
            <a:endParaRPr lang="en-US" dirty="0"/>
          </a:p>
        </p:txBody>
      </p:sp>
      <p:sp>
        <p:nvSpPr>
          <p:cNvPr id="4" name="Footer Placeholder 3">
            <a:extLst>
              <a:ext uri="{FF2B5EF4-FFF2-40B4-BE49-F238E27FC236}">
                <a16:creationId xmlns:a16="http://schemas.microsoft.com/office/drawing/2014/main" id="{7227C586-390D-CD42-9AFA-764B6BF744C8}"/>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26ADE6D7-8F66-1F42-B401-7A0CF1960233}"/>
              </a:ext>
            </a:extLst>
          </p:cNvPr>
          <p:cNvSpPr>
            <a:spLocks noGrp="1"/>
          </p:cNvSpPr>
          <p:nvPr>
            <p:ph type="sldNum" sz="quarter" idx="4"/>
          </p:nvPr>
        </p:nvSpPr>
        <p:spPr/>
        <p:txBody>
          <a:bodyPr/>
          <a:lstStyle/>
          <a:p>
            <a:fld id="{6321B8DD-CCB1-FE44-BBCE-B13A044F5D06}" type="slidenum">
              <a:rPr lang="en-US" sz="1000" b="1" smtClean="0"/>
              <a:pPr/>
              <a:t>13</a:t>
            </a:fld>
            <a:endParaRPr lang="en-US" sz="1000" b="1" dirty="0"/>
          </a:p>
        </p:txBody>
      </p:sp>
    </p:spTree>
    <p:extLst>
      <p:ext uri="{BB962C8B-B14F-4D97-AF65-F5344CB8AC3E}">
        <p14:creationId xmlns:p14="http://schemas.microsoft.com/office/powerpoint/2010/main" val="312210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70F6-C765-A34D-99D5-E616DEF8DE72}"/>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2F81E61F-99AB-A548-B8B7-190C3B477F4C}"/>
              </a:ext>
            </a:extLst>
          </p:cNvPr>
          <p:cNvSpPr>
            <a:spLocks noGrp="1"/>
          </p:cNvSpPr>
          <p:nvPr>
            <p:ph sz="half" idx="1"/>
          </p:nvPr>
        </p:nvSpPr>
        <p:spPr>
          <a:xfrm>
            <a:off x="838200" y="1595832"/>
            <a:ext cx="5966012" cy="4351338"/>
          </a:xfrm>
        </p:spPr>
        <p:txBody>
          <a:bodyPr/>
          <a:lstStyle/>
          <a:p>
            <a:r>
              <a:rPr lang="en-US" dirty="0"/>
              <a:t>The Open Group and the Security Forum</a:t>
            </a:r>
          </a:p>
          <a:p>
            <a:r>
              <a:rPr lang="en-US" dirty="0"/>
              <a:t>High-Level Changes</a:t>
            </a:r>
          </a:p>
          <a:p>
            <a:r>
              <a:rPr lang="en-US" dirty="0"/>
              <a:t>Specific Revisions</a:t>
            </a:r>
          </a:p>
          <a:p>
            <a:pPr lvl="1"/>
            <a:r>
              <a:rPr lang="en-US" dirty="0"/>
              <a:t>The Open Group Risk Analysis (O-RA) Standard</a:t>
            </a:r>
          </a:p>
          <a:p>
            <a:pPr lvl="1"/>
            <a:r>
              <a:rPr lang="en-US" dirty="0"/>
              <a:t>The Open Group Risk Taxonomy (O-RT) Standard</a:t>
            </a:r>
          </a:p>
          <a:p>
            <a:r>
              <a:rPr lang="en-US" dirty="0"/>
              <a:t>Consistency Revisions</a:t>
            </a:r>
          </a:p>
          <a:p>
            <a:r>
              <a:rPr lang="en-US" dirty="0"/>
              <a:t>Adding Rigor to the Standard</a:t>
            </a:r>
          </a:p>
          <a:p>
            <a:r>
              <a:rPr lang="en-US" dirty="0"/>
              <a:t>Next Steps</a:t>
            </a:r>
          </a:p>
        </p:txBody>
      </p:sp>
      <p:sp>
        <p:nvSpPr>
          <p:cNvPr id="4" name="Footer Placeholder 3">
            <a:extLst>
              <a:ext uri="{FF2B5EF4-FFF2-40B4-BE49-F238E27FC236}">
                <a16:creationId xmlns:a16="http://schemas.microsoft.com/office/drawing/2014/main" id="{DACD3C1E-145E-A34A-8387-5E1EE0C01315}"/>
              </a:ext>
            </a:extLst>
          </p:cNvPr>
          <p:cNvSpPr>
            <a:spLocks noGrp="1"/>
          </p:cNvSpPr>
          <p:nvPr>
            <p:ph type="ftr" sz="quarter" idx="3"/>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488EFFA5-A365-034C-BEC6-A2DECCBFD5C6}"/>
              </a:ext>
            </a:extLst>
          </p:cNvPr>
          <p:cNvSpPr>
            <a:spLocks noGrp="1"/>
          </p:cNvSpPr>
          <p:nvPr>
            <p:ph type="sldNum" sz="quarter" idx="4"/>
          </p:nvPr>
        </p:nvSpPr>
        <p:spPr/>
        <p:txBody>
          <a:bodyPr/>
          <a:lstStyle/>
          <a:p>
            <a:fld id="{6321B8DD-CCB1-FE44-BBCE-B13A044F5D06}" type="slidenum">
              <a:rPr lang="en-US" sz="1000" b="1" smtClean="0"/>
              <a:pPr/>
              <a:t>2</a:t>
            </a:fld>
            <a:endParaRPr lang="en-US" sz="1000" b="1" dirty="0"/>
          </a:p>
        </p:txBody>
      </p:sp>
    </p:spTree>
    <p:extLst>
      <p:ext uri="{BB962C8B-B14F-4D97-AF65-F5344CB8AC3E}">
        <p14:creationId xmlns:p14="http://schemas.microsoft.com/office/powerpoint/2010/main" val="300351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62EC0-ED57-8242-BB3F-7C1D52C869FC}"/>
              </a:ext>
            </a:extLst>
          </p:cNvPr>
          <p:cNvSpPr>
            <a:spLocks noGrp="1"/>
          </p:cNvSpPr>
          <p:nvPr>
            <p:ph type="title"/>
          </p:nvPr>
        </p:nvSpPr>
        <p:spPr/>
        <p:txBody>
          <a:bodyPr/>
          <a:lstStyle/>
          <a:p>
            <a:r>
              <a:rPr lang="en-US" dirty="0"/>
              <a:t>The Open Group</a:t>
            </a:r>
          </a:p>
        </p:txBody>
      </p:sp>
      <p:sp>
        <p:nvSpPr>
          <p:cNvPr id="7" name="Content Placeholder 6">
            <a:extLst>
              <a:ext uri="{FF2B5EF4-FFF2-40B4-BE49-F238E27FC236}">
                <a16:creationId xmlns:a16="http://schemas.microsoft.com/office/drawing/2014/main" id="{138224D9-E509-F64C-91BD-1C333553E68E}"/>
              </a:ext>
            </a:extLst>
          </p:cNvPr>
          <p:cNvSpPr>
            <a:spLocks noGrp="1"/>
          </p:cNvSpPr>
          <p:nvPr>
            <p:ph sz="half" idx="1"/>
          </p:nvPr>
        </p:nvSpPr>
        <p:spPr/>
        <p:txBody>
          <a:bodyPr/>
          <a:lstStyle/>
          <a:p>
            <a:r>
              <a:rPr lang="en-US" dirty="0"/>
              <a:t>The Open Group is </a:t>
            </a:r>
            <a:r>
              <a:rPr lang="en-US" b="1" dirty="0"/>
              <a:t>a global consortium </a:t>
            </a:r>
            <a:r>
              <a:rPr lang="en-US" dirty="0"/>
              <a:t>that enables the achievement of business objectives through technology standards.</a:t>
            </a:r>
          </a:p>
          <a:p>
            <a:endParaRPr lang="en-US" dirty="0"/>
          </a:p>
          <a:p>
            <a:r>
              <a:rPr lang="en-US" b="1" dirty="0"/>
              <a:t>With more than 750 member organizations</a:t>
            </a:r>
            <a:r>
              <a:rPr lang="en-US" dirty="0"/>
              <a:t>, we have a diverse membership that includes customers, systems and solutions suppliers, tool vendors, and integrators and consultants, as well as academics and researchers across multiple industries.</a:t>
            </a:r>
          </a:p>
        </p:txBody>
      </p:sp>
      <p:sp>
        <p:nvSpPr>
          <p:cNvPr id="4" name="Footer Placeholder 3">
            <a:extLst>
              <a:ext uri="{FF2B5EF4-FFF2-40B4-BE49-F238E27FC236}">
                <a16:creationId xmlns:a16="http://schemas.microsoft.com/office/drawing/2014/main" id="{16FFA396-9091-1248-983C-9A017BE62DDA}"/>
              </a:ext>
            </a:extLst>
          </p:cNvPr>
          <p:cNvSpPr>
            <a:spLocks noGrp="1"/>
          </p:cNvSpPr>
          <p:nvPr>
            <p:ph type="ftr" sz="quarter" idx="3"/>
          </p:nvPr>
        </p:nvSpPr>
        <p:spPr/>
        <p:txBody>
          <a:bodyPr/>
          <a:lstStyle/>
          <a:p>
            <a:r>
              <a:rPr lang="en-US" dirty="0"/>
              <a:t>Copyright 2020 FAIR Institute, Inc.</a:t>
            </a:r>
          </a:p>
        </p:txBody>
      </p:sp>
      <p:sp>
        <p:nvSpPr>
          <p:cNvPr id="5" name="Slide Number Placeholder 4">
            <a:extLst>
              <a:ext uri="{FF2B5EF4-FFF2-40B4-BE49-F238E27FC236}">
                <a16:creationId xmlns:a16="http://schemas.microsoft.com/office/drawing/2014/main" id="{F6A9AC55-7921-3740-AA1B-09488A142D1F}"/>
              </a:ext>
            </a:extLst>
          </p:cNvPr>
          <p:cNvSpPr>
            <a:spLocks noGrp="1"/>
          </p:cNvSpPr>
          <p:nvPr>
            <p:ph type="sldNum" sz="quarter" idx="4"/>
          </p:nvPr>
        </p:nvSpPr>
        <p:spPr/>
        <p:txBody>
          <a:bodyPr/>
          <a:lstStyle/>
          <a:p>
            <a:fld id="{6321B8DD-CCB1-FE44-BBCE-B13A044F5D06}" type="slidenum">
              <a:rPr lang="en-US" sz="1000" b="1" smtClean="0"/>
              <a:pPr/>
              <a:t>3</a:t>
            </a:fld>
            <a:endParaRPr lang="en-US" sz="1000" b="1" dirty="0"/>
          </a:p>
        </p:txBody>
      </p:sp>
      <p:pic>
        <p:nvPicPr>
          <p:cNvPr id="3" name="Picture 2" descr="A picture containing food&#10;&#10;Description automatically generated">
            <a:extLst>
              <a:ext uri="{FF2B5EF4-FFF2-40B4-BE49-F238E27FC236}">
                <a16:creationId xmlns:a16="http://schemas.microsoft.com/office/drawing/2014/main" id="{507B080E-7F01-1C4E-B551-9908B7548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432" y="2358647"/>
            <a:ext cx="3766818" cy="2140706"/>
          </a:xfrm>
          <a:prstGeom prst="rect">
            <a:avLst/>
          </a:prstGeom>
        </p:spPr>
      </p:pic>
    </p:spTree>
    <p:extLst>
      <p:ext uri="{BB962C8B-B14F-4D97-AF65-F5344CB8AC3E}">
        <p14:creationId xmlns:p14="http://schemas.microsoft.com/office/powerpoint/2010/main" val="26303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E8CE-CDFC-2A4E-B57C-50748C7EE92C}"/>
              </a:ext>
            </a:extLst>
          </p:cNvPr>
          <p:cNvSpPr>
            <a:spLocks noGrp="1"/>
          </p:cNvSpPr>
          <p:nvPr>
            <p:ph type="title"/>
          </p:nvPr>
        </p:nvSpPr>
        <p:spPr/>
        <p:txBody>
          <a:bodyPr/>
          <a:lstStyle/>
          <a:p>
            <a:r>
              <a:rPr lang="en-US" dirty="0"/>
              <a:t>The Security Forum</a:t>
            </a:r>
          </a:p>
        </p:txBody>
      </p:sp>
      <p:sp>
        <p:nvSpPr>
          <p:cNvPr id="5" name="Footer Placeholder 4">
            <a:extLst>
              <a:ext uri="{FF2B5EF4-FFF2-40B4-BE49-F238E27FC236}">
                <a16:creationId xmlns:a16="http://schemas.microsoft.com/office/drawing/2014/main" id="{850E12B7-2A24-4740-942B-73C7A0F7B998}"/>
              </a:ext>
            </a:extLst>
          </p:cNvPr>
          <p:cNvSpPr>
            <a:spLocks noGrp="1"/>
          </p:cNvSpPr>
          <p:nvPr>
            <p:ph type="ftr" sz="quarter" idx="3"/>
          </p:nvPr>
        </p:nvSpPr>
        <p:spPr/>
        <p:txBody>
          <a:bodyPr/>
          <a:lstStyle/>
          <a:p>
            <a:r>
              <a:rPr lang="en-US"/>
              <a:t>Copyright 2020 FAIR Institute, Inc.</a:t>
            </a:r>
            <a:endParaRPr lang="en-US" dirty="0"/>
          </a:p>
        </p:txBody>
      </p:sp>
      <p:sp>
        <p:nvSpPr>
          <p:cNvPr id="6" name="Slide Number Placeholder 5">
            <a:extLst>
              <a:ext uri="{FF2B5EF4-FFF2-40B4-BE49-F238E27FC236}">
                <a16:creationId xmlns:a16="http://schemas.microsoft.com/office/drawing/2014/main" id="{5B33A590-B04B-1B4A-B49D-AC9A4CEF2901}"/>
              </a:ext>
            </a:extLst>
          </p:cNvPr>
          <p:cNvSpPr>
            <a:spLocks noGrp="1"/>
          </p:cNvSpPr>
          <p:nvPr>
            <p:ph type="sldNum" sz="quarter" idx="4"/>
          </p:nvPr>
        </p:nvSpPr>
        <p:spPr/>
        <p:txBody>
          <a:bodyPr/>
          <a:lstStyle/>
          <a:p>
            <a:fld id="{6321B8DD-CCB1-FE44-BBCE-B13A044F5D06}" type="slidenum">
              <a:rPr lang="en-US" sz="1000" b="1" smtClean="0"/>
              <a:pPr/>
              <a:t>4</a:t>
            </a:fld>
            <a:endParaRPr lang="en-US" sz="1000" b="1" dirty="0"/>
          </a:p>
        </p:txBody>
      </p:sp>
      <p:sp>
        <p:nvSpPr>
          <p:cNvPr id="7" name="Content Placeholder 7">
            <a:extLst>
              <a:ext uri="{FF2B5EF4-FFF2-40B4-BE49-F238E27FC236}">
                <a16:creationId xmlns:a16="http://schemas.microsoft.com/office/drawing/2014/main" id="{9EAF18A7-4993-1F44-AAD7-0703F9142A4A}"/>
              </a:ext>
            </a:extLst>
          </p:cNvPr>
          <p:cNvSpPr>
            <a:spLocks noGrp="1"/>
          </p:cNvSpPr>
          <p:nvPr>
            <p:ph sz="half" idx="1"/>
          </p:nvPr>
        </p:nvSpPr>
        <p:spPr/>
        <p:txBody>
          <a:bodyPr/>
          <a:lstStyle/>
          <a:p>
            <a:r>
              <a:rPr lang="en-US" dirty="0"/>
              <a:t>The Open Group Security Forum provides a vendor-neutral environment where Members can…</a:t>
            </a:r>
          </a:p>
          <a:p>
            <a:pPr lvl="1"/>
            <a:r>
              <a:rPr lang="en-US" dirty="0"/>
              <a:t>Obtain relevant knowledge,</a:t>
            </a:r>
          </a:p>
          <a:p>
            <a:pPr lvl="1"/>
            <a:r>
              <a:rPr lang="en-US" dirty="0"/>
              <a:t>Exert influence,</a:t>
            </a:r>
          </a:p>
          <a:p>
            <a:pPr lvl="1"/>
            <a:r>
              <a:rPr lang="en-US" dirty="0"/>
              <a:t>Grow professionally, and</a:t>
            </a:r>
          </a:p>
          <a:p>
            <a:pPr lvl="1"/>
            <a:r>
              <a:rPr lang="en-US" dirty="0"/>
              <a:t>Network with a world-class community of experts and peers.</a:t>
            </a:r>
          </a:p>
          <a:p>
            <a:endParaRPr lang="en-US" dirty="0"/>
          </a:p>
          <a:p>
            <a:r>
              <a:rPr lang="en-US" dirty="0"/>
              <a:t>We manage and update the Open FAIR™ (Factor Analysis of Information Risk) Body of Knowledge (BoK).</a:t>
            </a:r>
          </a:p>
        </p:txBody>
      </p:sp>
      <p:pic>
        <p:nvPicPr>
          <p:cNvPr id="8" name="Content Placeholder 7" descr="A close up of a sign&#10;&#10;Description automatically generated">
            <a:extLst>
              <a:ext uri="{FF2B5EF4-FFF2-40B4-BE49-F238E27FC236}">
                <a16:creationId xmlns:a16="http://schemas.microsoft.com/office/drawing/2014/main" id="{D822B96C-1DD5-8846-822D-B3E732C7D1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14327" y="2663031"/>
            <a:ext cx="3839473" cy="2578894"/>
          </a:xfrm>
          <a:prstGeom prst="rect">
            <a:avLst/>
          </a:prstGeom>
        </p:spPr>
      </p:pic>
    </p:spTree>
    <p:extLst>
      <p:ext uri="{BB962C8B-B14F-4D97-AF65-F5344CB8AC3E}">
        <p14:creationId xmlns:p14="http://schemas.microsoft.com/office/powerpoint/2010/main" val="9312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C7346B-9637-AA45-9CC5-425B197E0EAC}"/>
              </a:ext>
            </a:extLst>
          </p:cNvPr>
          <p:cNvSpPr>
            <a:spLocks noGrp="1"/>
          </p:cNvSpPr>
          <p:nvPr>
            <p:ph type="title"/>
          </p:nvPr>
        </p:nvSpPr>
        <p:spPr/>
        <p:txBody>
          <a:bodyPr/>
          <a:lstStyle/>
          <a:p>
            <a:r>
              <a:rPr lang="en-US" dirty="0"/>
              <a:t>High-Level Changes</a:t>
            </a:r>
          </a:p>
        </p:txBody>
      </p:sp>
      <p:sp>
        <p:nvSpPr>
          <p:cNvPr id="7" name="Text Placeholder 6">
            <a:extLst>
              <a:ext uri="{FF2B5EF4-FFF2-40B4-BE49-F238E27FC236}">
                <a16:creationId xmlns:a16="http://schemas.microsoft.com/office/drawing/2014/main" id="{5E02D4AE-581B-034C-9C71-BD8E0591AFB0}"/>
              </a:ext>
            </a:extLst>
          </p:cNvPr>
          <p:cNvSpPr>
            <a:spLocks noGrp="1"/>
          </p:cNvSpPr>
          <p:nvPr>
            <p:ph type="body" idx="1"/>
          </p:nvPr>
        </p:nvSpPr>
        <p:spPr/>
        <p:txBody>
          <a:bodyPr/>
          <a:lstStyle/>
          <a:p>
            <a:r>
              <a:rPr lang="en-US" dirty="0"/>
              <a:t>The Open Group Risk Analysis (O-RA) Standard, Version 2.0</a:t>
            </a:r>
          </a:p>
        </p:txBody>
      </p:sp>
      <p:sp>
        <p:nvSpPr>
          <p:cNvPr id="8" name="Content Placeholder 7">
            <a:extLst>
              <a:ext uri="{FF2B5EF4-FFF2-40B4-BE49-F238E27FC236}">
                <a16:creationId xmlns:a16="http://schemas.microsoft.com/office/drawing/2014/main" id="{75A0EF14-0539-804B-A9C0-F354149D6A2A}"/>
              </a:ext>
            </a:extLst>
          </p:cNvPr>
          <p:cNvSpPr>
            <a:spLocks noGrp="1"/>
          </p:cNvSpPr>
          <p:nvPr>
            <p:ph sz="half" idx="2"/>
          </p:nvPr>
        </p:nvSpPr>
        <p:spPr/>
        <p:txBody>
          <a:bodyPr>
            <a:normAutofit fontScale="85000" lnSpcReduction="10000"/>
          </a:bodyPr>
          <a:lstStyle/>
          <a:p>
            <a:pPr marL="342900" indent="-342900">
              <a:spcBef>
                <a:spcPts val="600"/>
              </a:spcBef>
              <a:spcAft>
                <a:spcPts val="600"/>
              </a:spcAft>
            </a:pPr>
            <a:r>
              <a:rPr lang="en-US" dirty="0"/>
              <a:t>“Confidence Level in the Most Likely Value” as a parameter to model estimates conceptualized discontinued and replaced by choice of distribution that would determine it</a:t>
            </a:r>
          </a:p>
          <a:p>
            <a:pPr marL="342900" indent="-342900">
              <a:spcBef>
                <a:spcPts val="600"/>
              </a:spcBef>
              <a:spcAft>
                <a:spcPts val="600"/>
              </a:spcAft>
            </a:pPr>
            <a:r>
              <a:rPr lang="en-US" dirty="0"/>
              <a:t>Loss Scenario decomposed and explained utilizing accompanying figures</a:t>
            </a:r>
          </a:p>
          <a:p>
            <a:pPr marL="342900" indent="-342900">
              <a:spcBef>
                <a:spcPts val="600"/>
              </a:spcBef>
              <a:spcAft>
                <a:spcPts val="600"/>
              </a:spcAft>
            </a:pPr>
            <a:r>
              <a:rPr lang="en-US" dirty="0"/>
              <a:t>NIST CSF Five Functions incorporated</a:t>
            </a:r>
            <a:br>
              <a:rPr lang="en-US" dirty="0"/>
            </a:br>
            <a:r>
              <a:rPr lang="en-US" sz="1600" dirty="0"/>
              <a:t>   </a:t>
            </a:r>
            <a:endParaRPr lang="en-US" dirty="0"/>
          </a:p>
          <a:p>
            <a:pPr marL="342900" lvl="0" indent="-342900">
              <a:spcBef>
                <a:spcPts val="600"/>
              </a:spcBef>
              <a:spcAft>
                <a:spcPts val="600"/>
              </a:spcAft>
            </a:pPr>
            <a:r>
              <a:rPr lang="en-US" i="1" dirty="0"/>
              <a:t>Quantitative example that utilized a qualitative scale removed</a:t>
            </a:r>
          </a:p>
          <a:p>
            <a:pPr marL="342900" lvl="0" indent="-342900">
              <a:spcBef>
                <a:spcPts val="600"/>
              </a:spcBef>
              <a:spcAft>
                <a:spcPts val="600"/>
              </a:spcAft>
            </a:pPr>
            <a:r>
              <a:rPr lang="en-US" i="1" dirty="0"/>
              <a:t>Open FAIR terms and definitions clarified</a:t>
            </a:r>
            <a:endParaRPr lang="en-US" dirty="0"/>
          </a:p>
        </p:txBody>
      </p:sp>
      <p:sp>
        <p:nvSpPr>
          <p:cNvPr id="9" name="Text Placeholder 8">
            <a:extLst>
              <a:ext uri="{FF2B5EF4-FFF2-40B4-BE49-F238E27FC236}">
                <a16:creationId xmlns:a16="http://schemas.microsoft.com/office/drawing/2014/main" id="{45BB183E-37BD-DC43-9CA8-4EED6315BF76}"/>
              </a:ext>
            </a:extLst>
          </p:cNvPr>
          <p:cNvSpPr>
            <a:spLocks noGrp="1"/>
          </p:cNvSpPr>
          <p:nvPr>
            <p:ph type="body" sz="quarter" idx="3"/>
          </p:nvPr>
        </p:nvSpPr>
        <p:spPr/>
        <p:txBody>
          <a:bodyPr/>
          <a:lstStyle/>
          <a:p>
            <a:r>
              <a:rPr lang="en-US" dirty="0"/>
              <a:t>The Open Group Risk Taxonomy (O-RT) Standard, Version 3.0</a:t>
            </a:r>
          </a:p>
        </p:txBody>
      </p:sp>
      <p:sp>
        <p:nvSpPr>
          <p:cNvPr id="10" name="Content Placeholder 9">
            <a:extLst>
              <a:ext uri="{FF2B5EF4-FFF2-40B4-BE49-F238E27FC236}">
                <a16:creationId xmlns:a16="http://schemas.microsoft.com/office/drawing/2014/main" id="{90ACCAAF-A998-3442-9B97-3C5EDE1E83EC}"/>
              </a:ext>
            </a:extLst>
          </p:cNvPr>
          <p:cNvSpPr>
            <a:spLocks noGrp="1"/>
          </p:cNvSpPr>
          <p:nvPr>
            <p:ph sz="quarter" idx="4"/>
          </p:nvPr>
        </p:nvSpPr>
        <p:spPr/>
        <p:txBody>
          <a:bodyPr>
            <a:normAutofit fontScale="85000" lnSpcReduction="10000"/>
          </a:bodyPr>
          <a:lstStyle/>
          <a:p>
            <a:pPr marL="342900" lvl="0" indent="-342900">
              <a:spcBef>
                <a:spcPts val="600"/>
              </a:spcBef>
              <a:spcAft>
                <a:spcPts val="600"/>
              </a:spcAft>
            </a:pPr>
            <a:r>
              <a:rPr lang="en-US" dirty="0"/>
              <a:t>“Accomplish Assigned Mission” as a possible action taken by a Threat Agent removed</a:t>
            </a:r>
          </a:p>
          <a:p>
            <a:pPr marL="342900" indent="-342900">
              <a:spcBef>
                <a:spcPts val="600"/>
              </a:spcBef>
              <a:spcAft>
                <a:spcPts val="600"/>
              </a:spcAft>
            </a:pPr>
            <a:r>
              <a:rPr lang="en-US" dirty="0"/>
              <a:t>External loss factor “Detection” changed to “External Party Detection”</a:t>
            </a:r>
          </a:p>
          <a:p>
            <a:pPr marL="342900" lvl="0" indent="-342900">
              <a:spcBef>
                <a:spcPts val="600"/>
              </a:spcBef>
              <a:spcAft>
                <a:spcPts val="600"/>
              </a:spcAft>
            </a:pPr>
            <a:r>
              <a:rPr lang="en-US" dirty="0"/>
              <a:t>Organizational loss factor “Due Diligence” changed to “Reasonable Care”</a:t>
            </a:r>
          </a:p>
          <a:p>
            <a:pPr marL="342900" lvl="0" indent="-342900">
              <a:spcBef>
                <a:spcPts val="600"/>
              </a:spcBef>
              <a:spcAft>
                <a:spcPts val="600"/>
              </a:spcAft>
            </a:pPr>
            <a:r>
              <a:rPr lang="en-US" dirty="0"/>
              <a:t>Tables added with definitions for terms and units of measure</a:t>
            </a:r>
          </a:p>
          <a:p>
            <a:pPr marL="342900" lvl="0" indent="-342900">
              <a:spcBef>
                <a:spcPts val="600"/>
              </a:spcBef>
              <a:spcAft>
                <a:spcPts val="600"/>
              </a:spcAft>
            </a:pPr>
            <a:r>
              <a:rPr lang="en-US" i="1" dirty="0"/>
              <a:t>Quantitative example that utilized a qualitative scale removed</a:t>
            </a:r>
          </a:p>
          <a:p>
            <a:pPr marL="342900" lvl="0" indent="-342900">
              <a:spcBef>
                <a:spcPts val="600"/>
              </a:spcBef>
              <a:spcAft>
                <a:spcPts val="600"/>
              </a:spcAft>
            </a:pPr>
            <a:r>
              <a:rPr lang="en-US" i="1" dirty="0"/>
              <a:t>Open FAIR terms and definitions clarified</a:t>
            </a:r>
          </a:p>
        </p:txBody>
      </p:sp>
      <p:sp>
        <p:nvSpPr>
          <p:cNvPr id="4" name="Footer Placeholder 3">
            <a:extLst>
              <a:ext uri="{FF2B5EF4-FFF2-40B4-BE49-F238E27FC236}">
                <a16:creationId xmlns:a16="http://schemas.microsoft.com/office/drawing/2014/main" id="{2D693722-CF00-6349-9464-25255988920D}"/>
              </a:ext>
            </a:extLst>
          </p:cNvPr>
          <p:cNvSpPr>
            <a:spLocks noGrp="1"/>
          </p:cNvSpPr>
          <p:nvPr>
            <p:ph type="ftr" sz="quarter" idx="12"/>
          </p:nvPr>
        </p:nvSpPr>
        <p:spPr/>
        <p:txBody>
          <a:bodyPr/>
          <a:lstStyle/>
          <a:p>
            <a:r>
              <a:rPr lang="en-US"/>
              <a:t>Copyright 2020 FAIR Institute, Inc.</a:t>
            </a:r>
            <a:endParaRPr lang="en-US" dirty="0"/>
          </a:p>
        </p:txBody>
      </p:sp>
      <p:sp>
        <p:nvSpPr>
          <p:cNvPr id="5" name="Slide Number Placeholder 4">
            <a:extLst>
              <a:ext uri="{FF2B5EF4-FFF2-40B4-BE49-F238E27FC236}">
                <a16:creationId xmlns:a16="http://schemas.microsoft.com/office/drawing/2014/main" id="{FA47ED6B-60E3-B343-8A31-68714B9386C0}"/>
              </a:ext>
            </a:extLst>
          </p:cNvPr>
          <p:cNvSpPr>
            <a:spLocks noGrp="1"/>
          </p:cNvSpPr>
          <p:nvPr>
            <p:ph type="sldNum" sz="quarter" idx="13"/>
          </p:nvPr>
        </p:nvSpPr>
        <p:spPr/>
        <p:txBody>
          <a:bodyPr/>
          <a:lstStyle/>
          <a:p>
            <a:fld id="{6321B8DD-CCB1-FE44-BBCE-B13A044F5D06}" type="slidenum">
              <a:rPr lang="en-US" sz="1000" b="1" smtClean="0"/>
              <a:pPr/>
              <a:t>5</a:t>
            </a:fld>
            <a:endParaRPr lang="en-US" sz="1000" b="1" dirty="0"/>
          </a:p>
        </p:txBody>
      </p:sp>
    </p:spTree>
    <p:extLst>
      <p:ext uri="{BB962C8B-B14F-4D97-AF65-F5344CB8AC3E}">
        <p14:creationId xmlns:p14="http://schemas.microsoft.com/office/powerpoint/2010/main" val="26869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B62F4C-D783-1F47-B950-D7DC56A5D7F2}"/>
              </a:ext>
            </a:extLst>
          </p:cNvPr>
          <p:cNvSpPr>
            <a:spLocks noGrp="1"/>
          </p:cNvSpPr>
          <p:nvPr>
            <p:ph type="title"/>
          </p:nvPr>
        </p:nvSpPr>
        <p:spPr/>
        <p:txBody>
          <a:bodyPr/>
          <a:lstStyle/>
          <a:p>
            <a:r>
              <a:rPr lang="en-US" dirty="0"/>
              <a:t>Specific Revisions to O-RA for Version 2.0</a:t>
            </a:r>
          </a:p>
        </p:txBody>
      </p:sp>
      <p:sp>
        <p:nvSpPr>
          <p:cNvPr id="10" name="Content Placeholder 9">
            <a:extLst>
              <a:ext uri="{FF2B5EF4-FFF2-40B4-BE49-F238E27FC236}">
                <a16:creationId xmlns:a16="http://schemas.microsoft.com/office/drawing/2014/main" id="{FC8F0FCF-7F95-B641-8399-E63D3845738B}"/>
              </a:ext>
            </a:extLst>
          </p:cNvPr>
          <p:cNvSpPr>
            <a:spLocks noGrp="1"/>
          </p:cNvSpPr>
          <p:nvPr>
            <p:ph sz="half" idx="1"/>
          </p:nvPr>
        </p:nvSpPr>
        <p:spPr/>
        <p:txBody>
          <a:bodyPr>
            <a:normAutofit fontScale="92500"/>
          </a:bodyPr>
          <a:lstStyle/>
          <a:p>
            <a:r>
              <a:rPr lang="en-US" dirty="0"/>
              <a:t>Substantial reorganization to entire document</a:t>
            </a:r>
          </a:p>
          <a:p>
            <a:pPr lvl="1"/>
            <a:r>
              <a:rPr lang="en-US" dirty="0"/>
              <a:t>Present risk analysis approach first</a:t>
            </a:r>
          </a:p>
          <a:p>
            <a:pPr lvl="1"/>
            <a:r>
              <a:rPr lang="en-US" dirty="0"/>
              <a:t>Clarify assessment vs. analysis</a:t>
            </a:r>
          </a:p>
          <a:p>
            <a:r>
              <a:rPr lang="en-US" dirty="0"/>
              <a:t>Refinement of many fundamental concepts</a:t>
            </a:r>
          </a:p>
          <a:p>
            <a:pPr lvl="1"/>
            <a:r>
              <a:rPr lang="en-US" dirty="0"/>
              <a:t>Accuracy vs. precision</a:t>
            </a:r>
          </a:p>
          <a:p>
            <a:pPr lvl="1"/>
            <a:r>
              <a:rPr lang="en-US" dirty="0"/>
              <a:t>Subjectivity vs. objectivity</a:t>
            </a:r>
          </a:p>
          <a:p>
            <a:pPr lvl="1"/>
            <a:r>
              <a:rPr lang="en-US" dirty="0"/>
              <a:t>Estimates</a:t>
            </a:r>
          </a:p>
          <a:p>
            <a:pPr lvl="1"/>
            <a:r>
              <a:rPr lang="en-US" dirty="0"/>
              <a:t>Calibration</a:t>
            </a:r>
          </a:p>
          <a:p>
            <a:pPr lvl="1"/>
            <a:r>
              <a:rPr lang="en-US" dirty="0"/>
              <a:t>Most Likely Value</a:t>
            </a:r>
          </a:p>
        </p:txBody>
      </p:sp>
      <p:sp>
        <p:nvSpPr>
          <p:cNvPr id="11" name="Content Placeholder 10">
            <a:extLst>
              <a:ext uri="{FF2B5EF4-FFF2-40B4-BE49-F238E27FC236}">
                <a16:creationId xmlns:a16="http://schemas.microsoft.com/office/drawing/2014/main" id="{4A24E71F-1B6B-5845-A53C-E586E41E911A}"/>
              </a:ext>
            </a:extLst>
          </p:cNvPr>
          <p:cNvSpPr>
            <a:spLocks noGrp="1"/>
          </p:cNvSpPr>
          <p:nvPr>
            <p:ph sz="half" idx="2"/>
          </p:nvPr>
        </p:nvSpPr>
        <p:spPr/>
        <p:txBody>
          <a:bodyPr>
            <a:normAutofit fontScale="92500"/>
          </a:bodyPr>
          <a:lstStyle/>
          <a:p>
            <a:r>
              <a:rPr lang="en-US" dirty="0"/>
              <a:t>Similar approach as Open FAIR™ Risk Analysis Process Guide</a:t>
            </a:r>
          </a:p>
          <a:p>
            <a:pPr lvl="1"/>
            <a:r>
              <a:rPr lang="en-US" dirty="0"/>
              <a:t>Loss Scenario decomposed step-by-step, highlighting key components</a:t>
            </a:r>
          </a:p>
          <a:p>
            <a:pPr lvl="1"/>
            <a:r>
              <a:rPr lang="en-US" dirty="0"/>
              <a:t>Loss Event Frequency decomposed using a top-down approach</a:t>
            </a:r>
          </a:p>
          <a:p>
            <a:pPr lvl="1"/>
            <a:r>
              <a:rPr lang="en-US" dirty="0"/>
              <a:t>Loss Magnitude deliberately separates Primary Loss Magnitude from Secondary Loss Magnitude</a:t>
            </a:r>
          </a:p>
          <a:p>
            <a:pPr lvl="1"/>
            <a:r>
              <a:rPr lang="en-US" dirty="0"/>
              <a:t>Concepts of “Primary Risk” and “Secondary Risk” removed</a:t>
            </a:r>
          </a:p>
          <a:p>
            <a:pPr lvl="1"/>
            <a:r>
              <a:rPr lang="en-US" dirty="0"/>
              <a:t>Controls given own section with examples</a:t>
            </a:r>
          </a:p>
          <a:p>
            <a:r>
              <a:rPr lang="en-US" dirty="0"/>
              <a:t>Section added on Risk Analysis Quality Considerations</a:t>
            </a:r>
          </a:p>
          <a:p>
            <a:pPr lvl="1"/>
            <a:endParaRPr lang="en-US" dirty="0"/>
          </a:p>
        </p:txBody>
      </p:sp>
      <p:sp>
        <p:nvSpPr>
          <p:cNvPr id="7" name="Footer Placeholder 6">
            <a:extLst>
              <a:ext uri="{FF2B5EF4-FFF2-40B4-BE49-F238E27FC236}">
                <a16:creationId xmlns:a16="http://schemas.microsoft.com/office/drawing/2014/main" id="{A91764C8-5AC2-6E4B-817B-DD6274DA7DCA}"/>
              </a:ext>
            </a:extLst>
          </p:cNvPr>
          <p:cNvSpPr>
            <a:spLocks noGrp="1"/>
          </p:cNvSpPr>
          <p:nvPr>
            <p:ph type="ftr" sz="quarter" idx="3"/>
          </p:nvPr>
        </p:nvSpPr>
        <p:spPr/>
        <p:txBody>
          <a:bodyPr/>
          <a:lstStyle/>
          <a:p>
            <a:r>
              <a:rPr lang="en-US"/>
              <a:t>Copyright 2020 FAIR Institute, Inc.</a:t>
            </a:r>
            <a:endParaRPr lang="en-US" dirty="0"/>
          </a:p>
        </p:txBody>
      </p:sp>
      <p:sp>
        <p:nvSpPr>
          <p:cNvPr id="8" name="Slide Number Placeholder 7">
            <a:extLst>
              <a:ext uri="{FF2B5EF4-FFF2-40B4-BE49-F238E27FC236}">
                <a16:creationId xmlns:a16="http://schemas.microsoft.com/office/drawing/2014/main" id="{49B99EAE-B313-8649-B05E-F0DCAD55D2C2}"/>
              </a:ext>
            </a:extLst>
          </p:cNvPr>
          <p:cNvSpPr>
            <a:spLocks noGrp="1"/>
          </p:cNvSpPr>
          <p:nvPr>
            <p:ph type="sldNum" sz="quarter" idx="4"/>
          </p:nvPr>
        </p:nvSpPr>
        <p:spPr/>
        <p:txBody>
          <a:bodyPr/>
          <a:lstStyle/>
          <a:p>
            <a:fld id="{6321B8DD-CCB1-FE44-BBCE-B13A044F5D06}" type="slidenum">
              <a:rPr lang="en-US" sz="1000" b="1" smtClean="0"/>
              <a:pPr/>
              <a:t>6</a:t>
            </a:fld>
            <a:endParaRPr lang="en-US" sz="1000" b="1" dirty="0"/>
          </a:p>
        </p:txBody>
      </p:sp>
    </p:spTree>
    <p:extLst>
      <p:ext uri="{BB962C8B-B14F-4D97-AF65-F5344CB8AC3E}">
        <p14:creationId xmlns:p14="http://schemas.microsoft.com/office/powerpoint/2010/main" val="4367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4949-2064-684A-AE95-CCB81A399C82}"/>
              </a:ext>
            </a:extLst>
          </p:cNvPr>
          <p:cNvSpPr>
            <a:spLocks noGrp="1"/>
          </p:cNvSpPr>
          <p:nvPr>
            <p:ph type="title"/>
          </p:nvPr>
        </p:nvSpPr>
        <p:spPr>
          <a:xfrm>
            <a:off x="750908" y="185125"/>
            <a:ext cx="10832023" cy="919696"/>
          </a:xfrm>
        </p:spPr>
        <p:txBody>
          <a:bodyPr>
            <a:normAutofit fontScale="90000"/>
          </a:bodyPr>
          <a:lstStyle/>
          <a:p>
            <a:r>
              <a:rPr lang="en-US" dirty="0"/>
              <a:t>Decomposing a Loss Scenario &amp;</a:t>
            </a:r>
            <a:br>
              <a:rPr lang="en-US" dirty="0"/>
            </a:br>
            <a:r>
              <a:rPr lang="en-US" dirty="0"/>
              <a:t>Incorporating NIST CSF Five Functions</a:t>
            </a:r>
          </a:p>
        </p:txBody>
      </p:sp>
      <p:sp>
        <p:nvSpPr>
          <p:cNvPr id="5" name="Footer Placeholder 4">
            <a:extLst>
              <a:ext uri="{FF2B5EF4-FFF2-40B4-BE49-F238E27FC236}">
                <a16:creationId xmlns:a16="http://schemas.microsoft.com/office/drawing/2014/main" id="{D4AB23C3-D9C2-4549-8579-3199EE3A7D90}"/>
              </a:ext>
            </a:extLst>
          </p:cNvPr>
          <p:cNvSpPr>
            <a:spLocks noGrp="1"/>
          </p:cNvSpPr>
          <p:nvPr>
            <p:ph type="ftr" sz="quarter" idx="3"/>
          </p:nvPr>
        </p:nvSpPr>
        <p:spPr/>
        <p:txBody>
          <a:bodyPr/>
          <a:lstStyle/>
          <a:p>
            <a:r>
              <a:rPr lang="en-US"/>
              <a:t>Copyright 2020 FAIR Institute, Inc.</a:t>
            </a:r>
            <a:endParaRPr lang="en-US" dirty="0"/>
          </a:p>
        </p:txBody>
      </p:sp>
      <p:sp>
        <p:nvSpPr>
          <p:cNvPr id="6" name="Slide Number Placeholder 5">
            <a:extLst>
              <a:ext uri="{FF2B5EF4-FFF2-40B4-BE49-F238E27FC236}">
                <a16:creationId xmlns:a16="http://schemas.microsoft.com/office/drawing/2014/main" id="{4F28348C-B163-E24D-A631-75D79D4E2358}"/>
              </a:ext>
            </a:extLst>
          </p:cNvPr>
          <p:cNvSpPr>
            <a:spLocks noGrp="1"/>
          </p:cNvSpPr>
          <p:nvPr>
            <p:ph type="sldNum" sz="quarter" idx="4"/>
          </p:nvPr>
        </p:nvSpPr>
        <p:spPr/>
        <p:txBody>
          <a:bodyPr/>
          <a:lstStyle/>
          <a:p>
            <a:fld id="{6321B8DD-CCB1-FE44-BBCE-B13A044F5D06}" type="slidenum">
              <a:rPr lang="en-US" sz="1000" b="1" smtClean="0"/>
              <a:pPr/>
              <a:t>7</a:t>
            </a:fld>
            <a:endParaRPr lang="en-US" sz="1000" b="1" dirty="0"/>
          </a:p>
        </p:txBody>
      </p:sp>
      <p:pic>
        <p:nvPicPr>
          <p:cNvPr id="7" name="Picture 6" descr="Identify, Protect, Detect, Respond, Recover">
            <a:extLst>
              <a:ext uri="{FF2B5EF4-FFF2-40B4-BE49-F238E27FC236}">
                <a16:creationId xmlns:a16="http://schemas.microsoft.com/office/drawing/2014/main" id="{5B701DBF-2384-1940-94AE-589250D3EC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5028" y="2954862"/>
            <a:ext cx="1815839" cy="1815839"/>
          </a:xfrm>
          <a:prstGeom prst="rect">
            <a:avLst/>
          </a:prstGeom>
          <a:noFill/>
          <a:ln>
            <a:noFill/>
          </a:ln>
        </p:spPr>
      </p:pic>
      <p:pic>
        <p:nvPicPr>
          <p:cNvPr id="3" name="Picture 2">
            <a:extLst>
              <a:ext uri="{FF2B5EF4-FFF2-40B4-BE49-F238E27FC236}">
                <a16:creationId xmlns:a16="http://schemas.microsoft.com/office/drawing/2014/main" id="{EE2D6DFE-8278-4043-9C29-B58F59ADB957}"/>
              </a:ext>
            </a:extLst>
          </p:cNvPr>
          <p:cNvPicPr>
            <a:picLocks noChangeAspect="1"/>
          </p:cNvPicPr>
          <p:nvPr/>
        </p:nvPicPr>
        <p:blipFill>
          <a:blip r:embed="rId3"/>
          <a:stretch>
            <a:fillRect/>
          </a:stretch>
        </p:blipFill>
        <p:spPr>
          <a:xfrm>
            <a:off x="521133" y="1341561"/>
            <a:ext cx="9098930" cy="5042442"/>
          </a:xfrm>
          <a:prstGeom prst="rect">
            <a:avLst/>
          </a:prstGeom>
        </p:spPr>
      </p:pic>
    </p:spTree>
    <p:extLst>
      <p:ext uri="{BB962C8B-B14F-4D97-AF65-F5344CB8AC3E}">
        <p14:creationId xmlns:p14="http://schemas.microsoft.com/office/powerpoint/2010/main" val="240265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E37E-72A1-F440-9768-9353BE53582D}"/>
              </a:ext>
            </a:extLst>
          </p:cNvPr>
          <p:cNvSpPr>
            <a:spLocks noGrp="1"/>
          </p:cNvSpPr>
          <p:nvPr>
            <p:ph type="title"/>
          </p:nvPr>
        </p:nvSpPr>
        <p:spPr/>
        <p:txBody>
          <a:bodyPr/>
          <a:lstStyle/>
          <a:p>
            <a:r>
              <a:rPr lang="en-US" dirty="0"/>
              <a:t>Specific Revisions to O-RT for Version 3.0</a:t>
            </a:r>
          </a:p>
        </p:txBody>
      </p:sp>
      <p:sp>
        <p:nvSpPr>
          <p:cNvPr id="3" name="Content Placeholder 2">
            <a:extLst>
              <a:ext uri="{FF2B5EF4-FFF2-40B4-BE49-F238E27FC236}">
                <a16:creationId xmlns:a16="http://schemas.microsoft.com/office/drawing/2014/main" id="{2B6E1F4B-5EAC-2E4D-B255-7FEF3E8FA9BB}"/>
              </a:ext>
            </a:extLst>
          </p:cNvPr>
          <p:cNvSpPr>
            <a:spLocks noGrp="1"/>
          </p:cNvSpPr>
          <p:nvPr>
            <p:ph sz="half" idx="1"/>
          </p:nvPr>
        </p:nvSpPr>
        <p:spPr/>
        <p:txBody>
          <a:bodyPr/>
          <a:lstStyle/>
          <a:p>
            <a:r>
              <a:rPr lang="en-US" dirty="0"/>
              <a:t>Risk management model connected to ISO Guide 73:2009</a:t>
            </a:r>
          </a:p>
          <a:p>
            <a:r>
              <a:rPr lang="en-US" dirty="0"/>
              <a:t>Risk introduced immediately and defined clearly from the beginning</a:t>
            </a:r>
          </a:p>
          <a:p>
            <a:r>
              <a:rPr lang="en-US" dirty="0"/>
              <a:t>Clarification that “the Open FAIR risk factors are assumed to be independently identically distributed”</a:t>
            </a:r>
          </a:p>
          <a:p>
            <a:r>
              <a:rPr lang="en-US" dirty="0"/>
              <a:t>Susceptibility added as a synonym for Vulnerability</a:t>
            </a:r>
          </a:p>
        </p:txBody>
      </p:sp>
      <p:sp>
        <p:nvSpPr>
          <p:cNvPr id="4" name="Content Placeholder 3">
            <a:extLst>
              <a:ext uri="{FF2B5EF4-FFF2-40B4-BE49-F238E27FC236}">
                <a16:creationId xmlns:a16="http://schemas.microsoft.com/office/drawing/2014/main" id="{C05433D6-B7B1-384C-9E6C-40182027C9BF}"/>
              </a:ext>
            </a:extLst>
          </p:cNvPr>
          <p:cNvSpPr>
            <a:spLocks noGrp="1"/>
          </p:cNvSpPr>
          <p:nvPr>
            <p:ph sz="half" idx="2"/>
          </p:nvPr>
        </p:nvSpPr>
        <p:spPr/>
        <p:txBody>
          <a:bodyPr/>
          <a:lstStyle/>
          <a:p>
            <a:pPr marL="342900" indent="-342900"/>
            <a:r>
              <a:rPr lang="en-US" dirty="0"/>
              <a:t>Forms of Loss revised for clarity and concision</a:t>
            </a:r>
          </a:p>
          <a:p>
            <a:pPr marL="342900" indent="-342900"/>
            <a:r>
              <a:rPr lang="en-US" dirty="0"/>
              <a:t>Loss Flow inclusion of Primary Loss Event and Secondary Loss Event</a:t>
            </a:r>
          </a:p>
          <a:p>
            <a:pPr marL="342900" indent="-342900"/>
            <a:r>
              <a:rPr lang="en-US" dirty="0"/>
              <a:t>Loss Factors revised for clarity and concision</a:t>
            </a:r>
          </a:p>
          <a:p>
            <a:pPr marL="342900" indent="-342900"/>
            <a:r>
              <a:rPr lang="en-US" dirty="0"/>
              <a:t>Threat Loss Factors tied to CIA breach</a:t>
            </a:r>
          </a:p>
          <a:p>
            <a:pPr marL="342900" indent="-342900"/>
            <a:r>
              <a:rPr lang="en-US" dirty="0"/>
              <a:t>Threat Competence (LM) and TCap (LEF) difference explained</a:t>
            </a:r>
          </a:p>
        </p:txBody>
      </p:sp>
      <p:sp>
        <p:nvSpPr>
          <p:cNvPr id="5" name="Footer Placeholder 4">
            <a:extLst>
              <a:ext uri="{FF2B5EF4-FFF2-40B4-BE49-F238E27FC236}">
                <a16:creationId xmlns:a16="http://schemas.microsoft.com/office/drawing/2014/main" id="{CCC7EB1B-C1E8-AF47-B2A8-C75B4F5180E1}"/>
              </a:ext>
            </a:extLst>
          </p:cNvPr>
          <p:cNvSpPr>
            <a:spLocks noGrp="1"/>
          </p:cNvSpPr>
          <p:nvPr>
            <p:ph type="ftr" sz="quarter" idx="3"/>
          </p:nvPr>
        </p:nvSpPr>
        <p:spPr/>
        <p:txBody>
          <a:bodyPr/>
          <a:lstStyle/>
          <a:p>
            <a:r>
              <a:rPr lang="en-US" dirty="0"/>
              <a:t>Copyright 2020 FAIR Institute, Inc.</a:t>
            </a:r>
          </a:p>
        </p:txBody>
      </p:sp>
      <p:sp>
        <p:nvSpPr>
          <p:cNvPr id="6" name="Slide Number Placeholder 5">
            <a:extLst>
              <a:ext uri="{FF2B5EF4-FFF2-40B4-BE49-F238E27FC236}">
                <a16:creationId xmlns:a16="http://schemas.microsoft.com/office/drawing/2014/main" id="{F75EF474-A778-CE4B-9715-2254AD6A4076}"/>
              </a:ext>
            </a:extLst>
          </p:cNvPr>
          <p:cNvSpPr>
            <a:spLocks noGrp="1"/>
          </p:cNvSpPr>
          <p:nvPr>
            <p:ph type="sldNum" sz="quarter" idx="4"/>
          </p:nvPr>
        </p:nvSpPr>
        <p:spPr/>
        <p:txBody>
          <a:bodyPr/>
          <a:lstStyle/>
          <a:p>
            <a:fld id="{6321B8DD-CCB1-FE44-BBCE-B13A044F5D06}" type="slidenum">
              <a:rPr lang="en-US" sz="1000" b="1" smtClean="0"/>
              <a:pPr/>
              <a:t>8</a:t>
            </a:fld>
            <a:endParaRPr lang="en-US" sz="1000" b="1" dirty="0"/>
          </a:p>
        </p:txBody>
      </p:sp>
      <p:sp>
        <p:nvSpPr>
          <p:cNvPr id="7" name="TextBox 6">
            <a:extLst>
              <a:ext uri="{FF2B5EF4-FFF2-40B4-BE49-F238E27FC236}">
                <a16:creationId xmlns:a16="http://schemas.microsoft.com/office/drawing/2014/main" id="{C242A658-DD8D-8843-9C55-77A672B74A0C}"/>
              </a:ext>
            </a:extLst>
          </p:cNvPr>
          <p:cNvSpPr txBox="1"/>
          <p:nvPr/>
        </p:nvSpPr>
        <p:spPr>
          <a:xfrm>
            <a:off x="1910623" y="5677944"/>
            <a:ext cx="8370753" cy="424732"/>
          </a:xfrm>
          <a:prstGeom prst="rect">
            <a:avLst/>
          </a:prstGeom>
          <a:noFill/>
        </p:spPr>
        <p:txBody>
          <a:bodyPr wrap="none" rtlCol="0">
            <a:spAutoFit/>
          </a:bodyPr>
          <a:lstStyle/>
          <a:p>
            <a:pPr marR="0" algn="ctr" fontAlgn="auto">
              <a:lnSpc>
                <a:spcPct val="90000"/>
              </a:lnSpc>
              <a:spcBef>
                <a:spcPts val="1000"/>
              </a:spcBef>
              <a:spcAft>
                <a:spcPts val="0"/>
              </a:spcAft>
              <a:buClr>
                <a:schemeClr val="accent4"/>
              </a:buClr>
              <a:buSzTx/>
              <a:tabLst/>
            </a:pPr>
            <a:r>
              <a:rPr lang="en-US" sz="2400" dirty="0">
                <a:solidFill>
                  <a:schemeClr val="bg1"/>
                </a:solidFill>
                <a:latin typeface="Montserrat" pitchFamily="2" charset="77"/>
              </a:rPr>
              <a:t>Tables added for LEF and LM for definitions and units of measure!</a:t>
            </a:r>
          </a:p>
        </p:txBody>
      </p:sp>
    </p:spTree>
    <p:extLst>
      <p:ext uri="{BB962C8B-B14F-4D97-AF65-F5344CB8AC3E}">
        <p14:creationId xmlns:p14="http://schemas.microsoft.com/office/powerpoint/2010/main" val="376344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7410EA-2731-CF45-989E-3FD742F57F32}"/>
              </a:ext>
            </a:extLst>
          </p:cNvPr>
          <p:cNvSpPr>
            <a:spLocks noGrp="1"/>
          </p:cNvSpPr>
          <p:nvPr>
            <p:ph type="title"/>
          </p:nvPr>
        </p:nvSpPr>
        <p:spPr>
          <a:xfrm>
            <a:off x="886360" y="695326"/>
            <a:ext cx="8290709" cy="919696"/>
          </a:xfrm>
        </p:spPr>
        <p:txBody>
          <a:bodyPr/>
          <a:lstStyle/>
          <a:p>
            <a:r>
              <a:rPr lang="en-US" dirty="0"/>
              <a:t>Sample Loss Magnitude Table</a:t>
            </a:r>
          </a:p>
        </p:txBody>
      </p:sp>
      <p:sp>
        <p:nvSpPr>
          <p:cNvPr id="5" name="Footer Placeholder 4">
            <a:extLst>
              <a:ext uri="{FF2B5EF4-FFF2-40B4-BE49-F238E27FC236}">
                <a16:creationId xmlns:a16="http://schemas.microsoft.com/office/drawing/2014/main" id="{19032124-7127-D745-8E6E-D037051144E0}"/>
              </a:ext>
            </a:extLst>
          </p:cNvPr>
          <p:cNvSpPr>
            <a:spLocks noGrp="1"/>
          </p:cNvSpPr>
          <p:nvPr>
            <p:ph type="ftr" sz="quarter" idx="3"/>
          </p:nvPr>
        </p:nvSpPr>
        <p:spPr/>
        <p:txBody>
          <a:bodyPr/>
          <a:lstStyle/>
          <a:p>
            <a:r>
              <a:rPr lang="en-US"/>
              <a:t>Copyright 2020 FAIR Institute, Inc.</a:t>
            </a:r>
            <a:endParaRPr lang="en-US" dirty="0"/>
          </a:p>
        </p:txBody>
      </p:sp>
      <p:sp>
        <p:nvSpPr>
          <p:cNvPr id="6" name="Slide Number Placeholder 5">
            <a:extLst>
              <a:ext uri="{FF2B5EF4-FFF2-40B4-BE49-F238E27FC236}">
                <a16:creationId xmlns:a16="http://schemas.microsoft.com/office/drawing/2014/main" id="{29995948-D7C9-7742-B51C-67F0185CFFA9}"/>
              </a:ext>
            </a:extLst>
          </p:cNvPr>
          <p:cNvSpPr>
            <a:spLocks noGrp="1"/>
          </p:cNvSpPr>
          <p:nvPr>
            <p:ph type="sldNum" sz="quarter" idx="4"/>
          </p:nvPr>
        </p:nvSpPr>
        <p:spPr/>
        <p:txBody>
          <a:bodyPr/>
          <a:lstStyle/>
          <a:p>
            <a:fld id="{6321B8DD-CCB1-FE44-BBCE-B13A044F5D06}" type="slidenum">
              <a:rPr lang="en-US" sz="1000" b="1" smtClean="0"/>
              <a:pPr/>
              <a:t>9</a:t>
            </a:fld>
            <a:endParaRPr lang="en-US" sz="1000" b="1" dirty="0"/>
          </a:p>
        </p:txBody>
      </p:sp>
      <p:graphicFrame>
        <p:nvGraphicFramePr>
          <p:cNvPr id="7" name="Table 6">
            <a:extLst>
              <a:ext uri="{FF2B5EF4-FFF2-40B4-BE49-F238E27FC236}">
                <a16:creationId xmlns:a16="http://schemas.microsoft.com/office/drawing/2014/main" id="{39F290C9-DBE5-F048-A9FF-EE63C0B3DC40}"/>
              </a:ext>
            </a:extLst>
          </p:cNvPr>
          <p:cNvGraphicFramePr>
            <a:graphicFrameLocks noGrp="1"/>
          </p:cNvGraphicFramePr>
          <p:nvPr>
            <p:extLst>
              <p:ext uri="{D42A27DB-BD31-4B8C-83A1-F6EECF244321}">
                <p14:modId xmlns:p14="http://schemas.microsoft.com/office/powerpoint/2010/main" val="1816528495"/>
              </p:ext>
            </p:extLst>
          </p:nvPr>
        </p:nvGraphicFramePr>
        <p:xfrm>
          <a:off x="390228" y="1790190"/>
          <a:ext cx="11210414" cy="4292822"/>
        </p:xfrm>
        <a:graphic>
          <a:graphicData uri="http://schemas.openxmlformats.org/drawingml/2006/table">
            <a:tbl>
              <a:tblPr firstRow="1" bandRow="1">
                <a:tableStyleId>{69C7853C-536D-4A76-A0AE-DD22124D55A5}</a:tableStyleId>
              </a:tblPr>
              <a:tblGrid>
                <a:gridCol w="2108457">
                  <a:extLst>
                    <a:ext uri="{9D8B030D-6E8A-4147-A177-3AD203B41FA5}">
                      <a16:colId xmlns:a16="http://schemas.microsoft.com/office/drawing/2014/main" val="2089411470"/>
                    </a:ext>
                  </a:extLst>
                </a:gridCol>
                <a:gridCol w="5413415">
                  <a:extLst>
                    <a:ext uri="{9D8B030D-6E8A-4147-A177-3AD203B41FA5}">
                      <a16:colId xmlns:a16="http://schemas.microsoft.com/office/drawing/2014/main" val="3311089417"/>
                    </a:ext>
                  </a:extLst>
                </a:gridCol>
                <a:gridCol w="3688542">
                  <a:extLst>
                    <a:ext uri="{9D8B030D-6E8A-4147-A177-3AD203B41FA5}">
                      <a16:colId xmlns:a16="http://schemas.microsoft.com/office/drawing/2014/main" val="158082533"/>
                    </a:ext>
                  </a:extLst>
                </a:gridCol>
              </a:tblGrid>
              <a:tr h="247109">
                <a:tc>
                  <a:txBody>
                    <a:bodyPr/>
                    <a:lstStyle/>
                    <a:p>
                      <a:pPr marL="0" marR="0" algn="l">
                        <a:spcBef>
                          <a:spcPts val="1000"/>
                        </a:spcBef>
                        <a:spcAft>
                          <a:spcPts val="600"/>
                        </a:spcAft>
                      </a:pPr>
                      <a:r>
                        <a:rPr lang="en-US" sz="1600" dirty="0">
                          <a:solidFill>
                            <a:schemeClr val="tx1"/>
                          </a:solidFill>
                          <a:effectLst/>
                        </a:rPr>
                        <a:t>Loss Magnitude Factor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0369" marR="60369" marT="0" marB="0" anchor="ctr"/>
                </a:tc>
                <a:tc>
                  <a:txBody>
                    <a:bodyPr/>
                    <a:lstStyle/>
                    <a:p>
                      <a:pPr marL="0" marR="0" algn="l">
                        <a:spcBef>
                          <a:spcPts val="1000"/>
                        </a:spcBef>
                        <a:spcAft>
                          <a:spcPts val="600"/>
                        </a:spcAft>
                      </a:pPr>
                      <a:r>
                        <a:rPr lang="en-US" sz="1600" dirty="0">
                          <a:solidFill>
                            <a:schemeClr val="tx1"/>
                          </a:solidFill>
                          <a:effectLst/>
                        </a:rPr>
                        <a:t>Description</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0369" marR="60369" marT="0" marB="0" anchor="ctr"/>
                </a:tc>
                <a:tc>
                  <a:txBody>
                    <a:bodyPr/>
                    <a:lstStyle/>
                    <a:p>
                      <a:pPr marL="0" marR="0" algn="l">
                        <a:spcBef>
                          <a:spcPts val="1000"/>
                        </a:spcBef>
                        <a:spcAft>
                          <a:spcPts val="600"/>
                        </a:spcAft>
                      </a:pPr>
                      <a:r>
                        <a:rPr lang="en-US" sz="1600" dirty="0">
                          <a:solidFill>
                            <a:schemeClr val="tx1"/>
                          </a:solidFill>
                          <a:effectLst/>
                        </a:rPr>
                        <a:t>Unit of Measure</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0369" marR="60369" marT="0" marB="0" anchor="ctr"/>
                </a:tc>
                <a:extLst>
                  <a:ext uri="{0D108BD9-81ED-4DB2-BD59-A6C34878D82A}">
                    <a16:rowId xmlns:a16="http://schemas.microsoft.com/office/drawing/2014/main" val="447547548"/>
                  </a:ext>
                </a:extLst>
              </a:tr>
              <a:tr h="474030">
                <a:tc>
                  <a:txBody>
                    <a:bodyPr/>
                    <a:lstStyle/>
                    <a:p>
                      <a:pPr marL="0" marR="0" algn="l">
                        <a:spcBef>
                          <a:spcPts val="1000"/>
                        </a:spcBef>
                        <a:spcAft>
                          <a:spcPts val="600"/>
                        </a:spcAft>
                      </a:pPr>
                      <a:r>
                        <a:rPr lang="en-US" sz="1600" dirty="0">
                          <a:effectLst/>
                        </a:rPr>
                        <a:t>Total Loss Magnitude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Sum of Primary and Secondary Loss Magnitude; an economic loss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Money, currency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2947481752"/>
                  </a:ext>
                </a:extLst>
              </a:tr>
              <a:tr h="497504">
                <a:tc>
                  <a:txBody>
                    <a:bodyPr/>
                    <a:lstStyle/>
                    <a:p>
                      <a:pPr marL="0" marR="0" algn="l">
                        <a:spcBef>
                          <a:spcPts val="1000"/>
                        </a:spcBef>
                        <a:spcAft>
                          <a:spcPts val="600"/>
                        </a:spcAft>
                      </a:pPr>
                      <a:r>
                        <a:rPr lang="en-US" sz="1600" dirty="0">
                          <a:effectLst/>
                        </a:rPr>
                        <a:t>Primary Loss Magnitude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Direct economic losses associated with a confidentiality, integrity or availability loss of information Assets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Money, currency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828620579"/>
                  </a:ext>
                </a:extLst>
              </a:tr>
              <a:tr h="829173">
                <a:tc>
                  <a:txBody>
                    <a:bodyPr/>
                    <a:lstStyle/>
                    <a:p>
                      <a:pPr marL="0" marR="0" algn="l">
                        <a:spcBef>
                          <a:spcPts val="1000"/>
                        </a:spcBef>
                        <a:spcAft>
                          <a:spcPts val="600"/>
                        </a:spcAft>
                      </a:pPr>
                      <a:r>
                        <a:rPr lang="en-US" sz="1600" dirty="0">
                          <a:effectLst/>
                        </a:rPr>
                        <a:t>Secondary Loss Magnitude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Indirect, conditional losses associated with Secondary Stakeholders affected by the Primary Loss becoming Threat Agents and trying to cause a loss to the Primary Stakeholder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Money, currency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2737309041"/>
                  </a:ext>
                </a:extLst>
              </a:tr>
              <a:tr h="768316">
                <a:tc>
                  <a:txBody>
                    <a:bodyPr/>
                    <a:lstStyle/>
                    <a:p>
                      <a:pPr marL="0" marR="0" algn="l">
                        <a:spcBef>
                          <a:spcPts val="1000"/>
                        </a:spcBef>
                        <a:spcAft>
                          <a:spcPts val="600"/>
                        </a:spcAft>
                      </a:pPr>
                      <a:r>
                        <a:rPr lang="en-US" sz="1600" dirty="0">
                          <a:effectLst/>
                        </a:rPr>
                        <a:t>Secondary Loss Event Frequency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Conditional probability that a Primary Loss will result in a Secondary Loss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Probability (between 0-1 or measured as a percentage, between 0 and 100 percent)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3029010739"/>
                  </a:ext>
                </a:extLst>
              </a:tr>
              <a:tr h="948059">
                <a:tc>
                  <a:txBody>
                    <a:bodyPr/>
                    <a:lstStyle/>
                    <a:p>
                      <a:pPr marL="0" marR="0" algn="l">
                        <a:spcBef>
                          <a:spcPts val="1000"/>
                        </a:spcBef>
                        <a:spcAft>
                          <a:spcPts val="600"/>
                        </a:spcAft>
                      </a:pPr>
                      <a:r>
                        <a:rPr lang="en-US" sz="1600" dirty="0">
                          <a:effectLst/>
                        </a:rPr>
                        <a:t>Forms of Loss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Six Forms of Loss that completely describe possible losses and can occur as a Primary or Secondary Loss: Productivity, Response, Replacement, Reputation, Competitive Advantage, and Fines and Judgments.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Money, Currency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1050591423"/>
                  </a:ext>
                </a:extLst>
              </a:tr>
              <a:tr h="474030">
                <a:tc>
                  <a:txBody>
                    <a:bodyPr/>
                    <a:lstStyle/>
                    <a:p>
                      <a:pPr marL="0" marR="0" algn="l">
                        <a:spcBef>
                          <a:spcPts val="1000"/>
                        </a:spcBef>
                        <a:spcAft>
                          <a:spcPts val="600"/>
                        </a:spcAft>
                      </a:pPr>
                      <a:r>
                        <a:rPr lang="en-US" sz="1600" dirty="0">
                          <a:effectLst/>
                        </a:rPr>
                        <a:t>Loss Factors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Four Loss Factors that affect magnitude of loss: Asset, Threat, Organizational, External</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tc>
                  <a:txBody>
                    <a:bodyPr/>
                    <a:lstStyle/>
                    <a:p>
                      <a:pPr marL="0" marR="0" algn="l">
                        <a:spcBef>
                          <a:spcPts val="1000"/>
                        </a:spcBef>
                        <a:spcAft>
                          <a:spcPts val="600"/>
                        </a:spcAft>
                      </a:pPr>
                      <a:r>
                        <a:rPr lang="en-US" sz="1600" dirty="0">
                          <a:effectLst/>
                        </a:rPr>
                        <a:t>Dimensionless Scalars, Multipliers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0369" marR="60369" marT="0" marB="0"/>
                </a:tc>
                <a:extLst>
                  <a:ext uri="{0D108BD9-81ED-4DB2-BD59-A6C34878D82A}">
                    <a16:rowId xmlns:a16="http://schemas.microsoft.com/office/drawing/2014/main" val="1562879126"/>
                  </a:ext>
                </a:extLst>
              </a:tr>
            </a:tbl>
          </a:graphicData>
        </a:graphic>
      </p:graphicFrame>
    </p:spTree>
    <p:extLst>
      <p:ext uri="{BB962C8B-B14F-4D97-AF65-F5344CB8AC3E}">
        <p14:creationId xmlns:p14="http://schemas.microsoft.com/office/powerpoint/2010/main" val="38109730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3200" i="0" u="none" strike="noStrike" kern="1200" cap="none" spc="0" normalizeH="0" baseline="0" noProof="0" dirty="0" smtClean="0">
            <a:ln>
              <a:noFill/>
            </a:ln>
            <a:solidFill>
              <a:prstClr val="white"/>
            </a:solidFill>
            <a:effectLst/>
            <a:uLnTx/>
            <a:uFillTx/>
            <a:latin typeface="Museo Sans 500"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2875</TotalTime>
  <Words>1400</Words>
  <Application>Microsoft Macintosh PowerPoint</Application>
  <PresentationFormat>Widescreen</PresentationFormat>
  <Paragraphs>196</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Montserrat</vt:lpstr>
      <vt:lpstr>Times New Roman</vt:lpstr>
      <vt:lpstr>1_Office Theme</vt:lpstr>
      <vt:lpstr>Updates to the Open FAIR™ Standard &amp; Next Steps</vt:lpstr>
      <vt:lpstr>Presentation Overview</vt:lpstr>
      <vt:lpstr>The Open Group</vt:lpstr>
      <vt:lpstr>The Security Forum</vt:lpstr>
      <vt:lpstr>High-Level Changes</vt:lpstr>
      <vt:lpstr>Specific Revisions to O-RA for Version 2.0</vt:lpstr>
      <vt:lpstr>Decomposing a Loss Scenario &amp; Incorporating NIST CSF Five Functions</vt:lpstr>
      <vt:lpstr>Specific Revisions to O-RT for Version 3.0</vt:lpstr>
      <vt:lpstr>Sample Loss Magnitude Table</vt:lpstr>
      <vt:lpstr>Consistency Revisions</vt:lpstr>
      <vt:lpstr>Adding Rigor to the Standard</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Bader</dc:creator>
  <cp:lastModifiedBy>John Linford</cp:lastModifiedBy>
  <cp:revision>126</cp:revision>
  <cp:lastPrinted>2019-09-16T15:29:33Z</cp:lastPrinted>
  <dcterms:created xsi:type="dcterms:W3CDTF">2017-10-09T19:51:38Z</dcterms:created>
  <dcterms:modified xsi:type="dcterms:W3CDTF">2020-09-04T13:54:03Z</dcterms:modified>
</cp:coreProperties>
</file>