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78" r:id="rId3"/>
    <p:sldId id="257" r:id="rId4"/>
    <p:sldId id="277" r:id="rId5"/>
    <p:sldId id="258" r:id="rId6"/>
    <p:sldId id="259" r:id="rId7"/>
    <p:sldId id="261" r:id="rId8"/>
    <p:sldId id="262" r:id="rId9"/>
    <p:sldId id="263" r:id="rId10"/>
    <p:sldId id="265" r:id="rId11"/>
    <p:sldId id="276" r:id="rId12"/>
    <p:sldId id="267" r:id="rId13"/>
    <p:sldId id="269" r:id="rId14"/>
    <p:sldId id="272" r:id="rId15"/>
    <p:sldId id="280" r:id="rId16"/>
    <p:sldId id="279" r:id="rId17"/>
    <p:sldId id="274" r:id="rId18"/>
  </p:sldIdLst>
  <p:sldSz cx="12192000" cy="6858000"/>
  <p:notesSz cx="6858000" cy="9144000"/>
  <p:defaultTextStyle>
    <a:defPPr>
      <a:defRPr lang="en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C2BA"/>
    <a:srgbClr val="264741"/>
    <a:srgbClr val="F79256"/>
    <a:srgbClr val="3A514E"/>
    <a:srgbClr val="3F6760"/>
    <a:srgbClr val="20312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86463"/>
  </p:normalViewPr>
  <p:slideViewPr>
    <p:cSldViewPr snapToGrid="0" showGuides="1">
      <p:cViewPr varScale="1">
        <p:scale>
          <a:sx n="93" d="100"/>
          <a:sy n="93" d="100"/>
        </p:scale>
        <p:origin x="216" y="5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5B546-E9AF-1944-94C0-255F355E779F}" type="datetimeFigureOut">
              <a:rPr lang="en-US" smtClean="0"/>
              <a:t>2/25/25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B5103-0C71-724A-A953-EB7F21F11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2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dirty="0">
                <a:solidFill>
                  <a:srgbClr val="FFFFFF"/>
                </a:solidFill>
                <a:effectLst/>
                <a:latin typeface="-apple-system"/>
              </a:rPr>
              <a:t>From Legacy to Leading-Edge: Harmonizing Risk Assessments</a:t>
            </a:r>
            <a:r>
              <a:rPr lang="en-US" b="0" i="0" dirty="0">
                <a:solidFill>
                  <a:srgbClr val="FFFFFF"/>
                </a:solidFill>
                <a:effectLst/>
                <a:latin typeface="-apple-system"/>
              </a:rPr>
              <a:t> - Transition from legacy risk assessment techniques to leading-edge practices while maintaining harmony and consistency.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65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46891-9BF6-2C67-47C7-127AFB3299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513346-29B5-E264-0EDB-F09C0C19B3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8C5F66-989A-AB54-432C-E4FC7BCB46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 have a strong bias towards actionable information and not doing something 'just to check the box'...what kinds of outputs are going to resonate best with this risk assessment process?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9DD66F-800C-A942-7AC3-D7C3B7F679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07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Who are the typical consumers of assessment results and how should this inform changes to the narrative?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0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How often should these scenarios and assessments be revisited, recognizing the need to balance time and value from the work?</a:t>
            </a: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7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Menlo" panose="020B0609030804020204" pitchFamily="49" charset="0"/>
              </a:rPr>
              <a:t>Consider adjusting your risk approach to be more inclusive of both qualitative and quantitative consumers in the organization.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Depending on where you're at in your journey: request a free 30-minute consultation to discuss your business</a:t>
            </a:r>
          </a:p>
          <a:p>
            <a:r>
              <a:rPr lang="en-US" dirty="0">
                <a:effectLst/>
                <a:latin typeface="Menlo" panose="020B0609030804020204" pitchFamily="49" charset="0"/>
              </a:rPr>
              <a:t>-</a:t>
            </a:r>
            <a:r>
              <a:rPr lang="en-US" dirty="0">
                <a:effectLst/>
                <a:latin typeface="Helvetica Neue" panose="02000503000000020004" pitchFamily="2" charset="0"/>
              </a:rPr>
              <a:t>Request Demo of risk management tooling like Ostrich to help inform your planning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26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Who are the typical consumers of assessment results and how should this inform changes to the narrative?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89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Before we dive in, I’d like to get to know you a little better...tell us a little bit about your cybersecurity and cyber risk quantification journey 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81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161D48-5366-095D-D9F2-F0B18BE66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794350-1DFD-BAD9-C136-08802B1CB0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0D40C4-21A9-13EC-828A-3A1FD140C3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Why is it so important to combine qualitative and quantitative information?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F58F0A-1461-0CF8-6279-76C21ED94C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84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Biggest roadblocks to doing that work?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87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Two part question - First, with risk work, what are the external data sources you think are the most impactful?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97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How about internal data sources? 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86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How granular of a look should you take towards your control posture?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40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Pros and Cons of doing that control assessment work yourself vs pulling in an outside consultancy, like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Kyndryl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?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43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Lets talk about tooling...my bias is obviously X...how do you feel about bringing in tooling?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B5103-0C71-724A-A953-EB7F21F112A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1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ar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36C525-E6C4-65BD-C1B0-1239DE19E14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48D7B7-9DCD-D52F-7EB0-BF76A1EDAE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rcRect l="7972" t="5717" r="8681" b="5862"/>
          <a:stretch/>
        </p:blipFill>
        <p:spPr>
          <a:xfrm>
            <a:off x="1055688" y="2777540"/>
            <a:ext cx="2942756" cy="13029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6570A81-CB78-CFFF-A92E-1574C62FFF11}"/>
              </a:ext>
            </a:extLst>
          </p:cNvPr>
          <p:cNvSpPr txBox="1"/>
          <p:nvPr userDrawn="1"/>
        </p:nvSpPr>
        <p:spPr>
          <a:xfrm>
            <a:off x="9013879" y="5755223"/>
            <a:ext cx="2268000" cy="355482"/>
          </a:xfrm>
          <a:prstGeom prst="rect">
            <a:avLst/>
          </a:prstGeom>
          <a:noFill/>
        </p:spPr>
        <p:txBody>
          <a:bodyPr wrap="none" lIns="9000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b="1" i="0" kern="1200" spc="300" baseline="0" dirty="0">
                <a:solidFill>
                  <a:schemeClr val="accent5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2025</a:t>
            </a:r>
            <a:endParaRPr lang="en-BY" sz="2800" b="1" i="0" kern="1200" spc="300" baseline="0" dirty="0">
              <a:solidFill>
                <a:schemeClr val="accent5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42" name="Text Placeholder 11">
            <a:extLst>
              <a:ext uri="{FF2B5EF4-FFF2-40B4-BE49-F238E27FC236}">
                <a16:creationId xmlns:a16="http://schemas.microsoft.com/office/drawing/2014/main" id="{C652A71E-023C-3A08-3FD2-7B4CC2014E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44972" y="2201282"/>
            <a:ext cx="6191341" cy="1302921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40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iro" pitchFamily="2" charset="-78"/>
              </a:defRPr>
            </a:lvl1pPr>
          </a:lstStyle>
          <a:p>
            <a:pPr lvl="0"/>
            <a:r>
              <a:rPr lang="en-US" b="1" i="0" dirty="0">
                <a:latin typeface="Roboto" panose="02000000000000000000" pitchFamily="2" charset="0"/>
                <a:ea typeface="Roboto" panose="02000000000000000000" pitchFamily="2" charset="0"/>
              </a:rPr>
              <a:t>PLEASE ADD TITLE    2 LINES</a:t>
            </a:r>
            <a:endParaRPr lang="ru-RU" dirty="0"/>
          </a:p>
        </p:txBody>
      </p:sp>
      <p:sp>
        <p:nvSpPr>
          <p:cNvPr id="44" name="Text Placeholder 11">
            <a:extLst>
              <a:ext uri="{FF2B5EF4-FFF2-40B4-BE49-F238E27FC236}">
                <a16:creationId xmlns:a16="http://schemas.microsoft.com/office/drawing/2014/main" id="{BA73BF17-132C-A4CA-F92F-25CE93F1C8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44970" y="3722504"/>
            <a:ext cx="6191343" cy="903599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200" b="0" i="0" spc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ADDITIONAL INFORMATION </a:t>
            </a:r>
            <a:r>
              <a:rPr lang="ru-RU" dirty="0"/>
              <a:t>              </a:t>
            </a:r>
            <a:r>
              <a:rPr lang="en-US" dirty="0"/>
              <a:t>         </a:t>
            </a:r>
            <a:r>
              <a:rPr lang="ru-RU" dirty="0"/>
              <a:t>           </a:t>
            </a:r>
            <a:r>
              <a:rPr lang="en-GB" dirty="0"/>
              <a:t>IN SEVERAL LINES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FD74672-C0C5-53D3-D67A-9CD23D0FC649}"/>
              </a:ext>
            </a:extLst>
          </p:cNvPr>
          <p:cNvCxnSpPr>
            <a:cxnSpLocks/>
          </p:cNvCxnSpPr>
          <p:nvPr userDrawn="1"/>
        </p:nvCxnSpPr>
        <p:spPr>
          <a:xfrm>
            <a:off x="4475163" y="2214000"/>
            <a:ext cx="7627" cy="24300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264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Placeholder 11">
            <a:extLst>
              <a:ext uri="{FF2B5EF4-FFF2-40B4-BE49-F238E27FC236}">
                <a16:creationId xmlns:a16="http://schemas.microsoft.com/office/drawing/2014/main" id="{BEAFD246-9B5B-8FE4-C862-2D1EEE1BF6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5142787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41E33AA-81D3-A057-6F81-78899780772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304664" y="763136"/>
            <a:ext cx="5677200" cy="2570400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1EBA148-27D9-FFBD-4EBD-71D6AC1776A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304783" y="3531712"/>
            <a:ext cx="5677200" cy="2570400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1C32DC4-0553-1BCC-662B-056042DD096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7823" y="1512111"/>
            <a:ext cx="5142783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67550" indent="-285750">
              <a:buFont typeface="System Font Regular"/>
              <a:buChar char="-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C75C6-9960-3851-3372-1940B91E6B1E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20506D0-696D-B1A0-E43D-EBE622A0F6D5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D0F9FA9-AF9D-C0B4-283E-62A4DE35C81C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1A070F-94A4-281E-2A8C-A69BC12294C3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534162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-1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1861A4-39F2-C582-8577-F6DFF19E6F49}"/>
              </a:ext>
            </a:extLst>
          </p:cNvPr>
          <p:cNvSpPr/>
          <p:nvPr userDrawn="1"/>
        </p:nvSpPr>
        <p:spPr>
          <a:xfrm rot="5400000">
            <a:off x="315358" y="3285216"/>
            <a:ext cx="3362400" cy="1890000"/>
          </a:xfrm>
          <a:prstGeom prst="rect">
            <a:avLst/>
          </a:prstGeom>
          <a:solidFill>
            <a:srgbClr val="20312E">
              <a:alpha val="20000"/>
            </a:srgbClr>
          </a:solidFill>
          <a:ln w="63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Y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EC6FAE8-688C-A0C6-328E-073FE3FD8918}"/>
              </a:ext>
            </a:extLst>
          </p:cNvPr>
          <p:cNvSpPr/>
          <p:nvPr userDrawn="1"/>
        </p:nvSpPr>
        <p:spPr>
          <a:xfrm rot="5400000">
            <a:off x="2533049" y="3285216"/>
            <a:ext cx="3362400" cy="1890000"/>
          </a:xfrm>
          <a:prstGeom prst="rect">
            <a:avLst/>
          </a:prstGeom>
          <a:solidFill>
            <a:srgbClr val="20312E">
              <a:alpha val="20000"/>
            </a:srgbClr>
          </a:solidFill>
          <a:ln w="63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Y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C72F4BB-58E7-667C-EA6E-56119E79EB4B}"/>
              </a:ext>
            </a:extLst>
          </p:cNvPr>
          <p:cNvSpPr/>
          <p:nvPr userDrawn="1"/>
        </p:nvSpPr>
        <p:spPr>
          <a:xfrm rot="5400000">
            <a:off x="4750740" y="3285216"/>
            <a:ext cx="3362400" cy="1890000"/>
          </a:xfrm>
          <a:prstGeom prst="rect">
            <a:avLst/>
          </a:prstGeom>
          <a:solidFill>
            <a:srgbClr val="20312E">
              <a:alpha val="20000"/>
            </a:srgbClr>
          </a:solidFill>
          <a:ln w="63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Y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F7ECCE1-997F-0BF2-BD8F-238C8A70C6C6}"/>
              </a:ext>
            </a:extLst>
          </p:cNvPr>
          <p:cNvSpPr/>
          <p:nvPr userDrawn="1"/>
        </p:nvSpPr>
        <p:spPr>
          <a:xfrm rot="5400000">
            <a:off x="6968431" y="3285216"/>
            <a:ext cx="3362400" cy="1890000"/>
          </a:xfrm>
          <a:prstGeom prst="rect">
            <a:avLst/>
          </a:prstGeom>
          <a:solidFill>
            <a:srgbClr val="20312E">
              <a:alpha val="20000"/>
            </a:srgbClr>
          </a:solidFill>
          <a:ln w="63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Y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EF29D4D-DBC0-0474-0D9F-2CA2181468D1}"/>
              </a:ext>
            </a:extLst>
          </p:cNvPr>
          <p:cNvSpPr/>
          <p:nvPr userDrawn="1"/>
        </p:nvSpPr>
        <p:spPr>
          <a:xfrm rot="5400000">
            <a:off x="9186117" y="3285216"/>
            <a:ext cx="3362400" cy="1890000"/>
          </a:xfrm>
          <a:prstGeom prst="rect">
            <a:avLst/>
          </a:prstGeom>
          <a:solidFill>
            <a:srgbClr val="20312E">
              <a:alpha val="20000"/>
            </a:srgbClr>
          </a:solidFill>
          <a:ln w="63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Y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25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08153DDE-F176-4D51-2D13-52888EE188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10861651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8B4F5B02-A591-03D1-C4C5-4621E31CF9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33358" y="3700008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C5A85D27-C9D3-1160-A637-60B63279B936}"/>
              </a:ext>
            </a:extLst>
          </p:cNvPr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1726558" y="2894789"/>
            <a:ext cx="540000" cy="540000"/>
          </a:xfrm>
          <a:pattFill prst="pct5">
            <a:fgClr>
              <a:schemeClr val="bg1"/>
            </a:fgClr>
            <a:bgClr>
              <a:schemeClr val="tx2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32" name="Text Placeholder 11">
            <a:extLst>
              <a:ext uri="{FF2B5EF4-FFF2-40B4-BE49-F238E27FC236}">
                <a16:creationId xmlns:a16="http://schemas.microsoft.com/office/drawing/2014/main" id="{70C803B5-6145-7FDA-A701-8329226944F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33358" y="4391029"/>
            <a:ext cx="1526400" cy="1374735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39" name="Text Placeholder 11">
            <a:extLst>
              <a:ext uri="{FF2B5EF4-FFF2-40B4-BE49-F238E27FC236}">
                <a16:creationId xmlns:a16="http://schemas.microsoft.com/office/drawing/2014/main" id="{8A838BFE-BB32-647F-A3D9-29110C453DD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51049" y="3700008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40" name="Picture Placeholder 27">
            <a:extLst>
              <a:ext uri="{FF2B5EF4-FFF2-40B4-BE49-F238E27FC236}">
                <a16:creationId xmlns:a16="http://schemas.microsoft.com/office/drawing/2014/main" id="{581C56A1-139A-5EC3-0C3B-F0C8A0291D7C}"/>
              </a:ext>
            </a:extLst>
          </p:cNvPr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3944249" y="2894789"/>
            <a:ext cx="540000" cy="540000"/>
          </a:xfrm>
          <a:pattFill prst="pct5">
            <a:fgClr>
              <a:schemeClr val="bg1"/>
            </a:fgClr>
            <a:bgClr>
              <a:schemeClr val="tx2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41" name="Text Placeholder 11">
            <a:extLst>
              <a:ext uri="{FF2B5EF4-FFF2-40B4-BE49-F238E27FC236}">
                <a16:creationId xmlns:a16="http://schemas.microsoft.com/office/drawing/2014/main" id="{DEFA0BA3-6F7E-1188-5A83-F74F306BD50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51049" y="4391029"/>
            <a:ext cx="1526400" cy="1374735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55" name="Text Placeholder 11">
            <a:extLst>
              <a:ext uri="{FF2B5EF4-FFF2-40B4-BE49-F238E27FC236}">
                <a16:creationId xmlns:a16="http://schemas.microsoft.com/office/drawing/2014/main" id="{0A41934B-9D9B-DEC4-81F6-565CDA72B5B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68740" y="3700008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56" name="Picture Placeholder 27">
            <a:extLst>
              <a:ext uri="{FF2B5EF4-FFF2-40B4-BE49-F238E27FC236}">
                <a16:creationId xmlns:a16="http://schemas.microsoft.com/office/drawing/2014/main" id="{F9BD44D7-F3D4-07C1-DCAD-EBEA67111397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6161940" y="2894789"/>
            <a:ext cx="540000" cy="540000"/>
          </a:xfrm>
          <a:pattFill prst="pct5">
            <a:fgClr>
              <a:schemeClr val="bg1"/>
            </a:fgClr>
            <a:bgClr>
              <a:schemeClr val="tx2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57" name="Text Placeholder 11">
            <a:extLst>
              <a:ext uri="{FF2B5EF4-FFF2-40B4-BE49-F238E27FC236}">
                <a16:creationId xmlns:a16="http://schemas.microsoft.com/office/drawing/2014/main" id="{3BAF3E0F-B874-B5C5-EAFE-95B38396DFB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668740" y="4391029"/>
            <a:ext cx="1526400" cy="1374735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59" name="Text Placeholder 11">
            <a:extLst>
              <a:ext uri="{FF2B5EF4-FFF2-40B4-BE49-F238E27FC236}">
                <a16:creationId xmlns:a16="http://schemas.microsoft.com/office/drawing/2014/main" id="{EC16474A-7FB6-ABC9-C4E7-8AE2A9C43A7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886431" y="3700008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60" name="Picture Placeholder 27">
            <a:extLst>
              <a:ext uri="{FF2B5EF4-FFF2-40B4-BE49-F238E27FC236}">
                <a16:creationId xmlns:a16="http://schemas.microsoft.com/office/drawing/2014/main" id="{4B52C3ED-55BE-F21B-B967-318AEAB78F69}"/>
              </a:ext>
            </a:extLst>
          </p:cNvPr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8379631" y="2894789"/>
            <a:ext cx="540000" cy="540000"/>
          </a:xfrm>
          <a:pattFill prst="pct5">
            <a:fgClr>
              <a:schemeClr val="bg1"/>
            </a:fgClr>
            <a:bgClr>
              <a:schemeClr val="tx2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61" name="Text Placeholder 11">
            <a:extLst>
              <a:ext uri="{FF2B5EF4-FFF2-40B4-BE49-F238E27FC236}">
                <a16:creationId xmlns:a16="http://schemas.microsoft.com/office/drawing/2014/main" id="{1A227EE7-12FB-6C6D-375F-1949A3E1242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886431" y="4391029"/>
            <a:ext cx="1526400" cy="1374735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63" name="Text Placeholder 11">
            <a:extLst>
              <a:ext uri="{FF2B5EF4-FFF2-40B4-BE49-F238E27FC236}">
                <a16:creationId xmlns:a16="http://schemas.microsoft.com/office/drawing/2014/main" id="{9ABA1D31-2D14-06AF-F8A4-BF72C26B278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104117" y="3700008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64" name="Picture Placeholder 27">
            <a:extLst>
              <a:ext uri="{FF2B5EF4-FFF2-40B4-BE49-F238E27FC236}">
                <a16:creationId xmlns:a16="http://schemas.microsoft.com/office/drawing/2014/main" id="{6F77E335-F76D-AD2A-6E8E-E1CF247B9521}"/>
              </a:ext>
            </a:extLst>
          </p:cNvPr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10597317" y="2894789"/>
            <a:ext cx="540000" cy="540000"/>
          </a:xfrm>
          <a:pattFill prst="pct5">
            <a:fgClr>
              <a:schemeClr val="bg1"/>
            </a:fgClr>
            <a:bgClr>
              <a:schemeClr val="tx2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65" name="Text Placeholder 11">
            <a:extLst>
              <a:ext uri="{FF2B5EF4-FFF2-40B4-BE49-F238E27FC236}">
                <a16:creationId xmlns:a16="http://schemas.microsoft.com/office/drawing/2014/main" id="{707F7766-8AD5-2AF5-A0A1-9397E17E1F8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0104117" y="4391029"/>
            <a:ext cx="1526400" cy="1374735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1A906E0-9D9F-968D-D88E-7BF98D72027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47823" y="1512111"/>
            <a:ext cx="10861649" cy="816169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67550" indent="-285750">
              <a:buFont typeface="System Font Regular"/>
              <a:buChar char="-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D1C519-EA8D-0935-ABD5-4704B11BA3F8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150D7F-3D36-4CA7-E8CB-95BB42697820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9BA60FB-C10F-22CF-3478-304815F63843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F28DB7-4E65-282B-2446-F9082DB95948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255383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15">
            <a:extLst>
              <a:ext uri="{FF2B5EF4-FFF2-40B4-BE49-F238E27FC236}">
                <a16:creationId xmlns:a16="http://schemas.microsoft.com/office/drawing/2014/main" id="{6760993D-45A1-BE18-984D-1E065562EFC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680233" y="763136"/>
            <a:ext cx="5677200" cy="2570400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DE9FF6F2-5CCB-E263-B863-C03EE6DD40F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680354" y="3531712"/>
            <a:ext cx="5677200" cy="2570400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15" name="Picture Placeholder 42">
            <a:extLst>
              <a:ext uri="{FF2B5EF4-FFF2-40B4-BE49-F238E27FC236}">
                <a16:creationId xmlns:a16="http://schemas.microsoft.com/office/drawing/2014/main" id="{0E22D9C1-758C-1B82-141B-9ED79AE4177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55689" y="758969"/>
            <a:ext cx="2441224" cy="2570397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17" name="Picture Placeholder 42">
            <a:extLst>
              <a:ext uri="{FF2B5EF4-FFF2-40B4-BE49-F238E27FC236}">
                <a16:creationId xmlns:a16="http://schemas.microsoft.com/office/drawing/2014/main" id="{2616EB7E-C01B-268F-0E61-5DF35446A78E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055689" y="3528634"/>
            <a:ext cx="2441224" cy="2570397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19" name="Picture Placeholder 42">
            <a:extLst>
              <a:ext uri="{FF2B5EF4-FFF2-40B4-BE49-F238E27FC236}">
                <a16:creationId xmlns:a16="http://schemas.microsoft.com/office/drawing/2014/main" id="{E5457A7A-A378-4FAC-3CD9-A626DBCA9106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540633" y="758907"/>
            <a:ext cx="2441224" cy="2570397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22" name="Picture Placeholder 42">
            <a:extLst>
              <a:ext uri="{FF2B5EF4-FFF2-40B4-BE49-F238E27FC236}">
                <a16:creationId xmlns:a16="http://schemas.microsoft.com/office/drawing/2014/main" id="{B88663F9-EE82-B4D1-AE9D-4370B49AE09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40633" y="3528572"/>
            <a:ext cx="2441224" cy="2570397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BA01D8-D153-0BC4-625C-B3FF034747A7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CF339E-C166-C49B-E335-2B94180D3843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5A4A0DE-2F99-BE43-68B2-760EA6A0094F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4F2FC9-F279-D1DF-3828-2E249D6130F2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376357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983524-0519-D2CB-BE58-54EF3A7AA3D4}"/>
              </a:ext>
            </a:extLst>
          </p:cNvPr>
          <p:cNvCxnSpPr>
            <a:cxnSpLocks/>
          </p:cNvCxnSpPr>
          <p:nvPr userDrawn="1"/>
        </p:nvCxnSpPr>
        <p:spPr>
          <a:xfrm>
            <a:off x="1069228" y="3607569"/>
            <a:ext cx="10744397" cy="0"/>
          </a:xfrm>
          <a:prstGeom prst="line">
            <a:avLst/>
          </a:prstGeom>
          <a:ln w="6350">
            <a:solidFill>
              <a:schemeClr val="accent5">
                <a:alpha val="66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: Shape 14">
            <a:extLst>
              <a:ext uri="{FF2B5EF4-FFF2-40B4-BE49-F238E27FC236}">
                <a16:creationId xmlns:a16="http://schemas.microsoft.com/office/drawing/2014/main" id="{33281132-13DF-E466-78CA-6158C29DEC40}"/>
              </a:ext>
            </a:extLst>
          </p:cNvPr>
          <p:cNvSpPr/>
          <p:nvPr/>
        </p:nvSpPr>
        <p:spPr>
          <a:xfrm>
            <a:off x="1414171" y="2629239"/>
            <a:ext cx="865323" cy="900662"/>
          </a:xfrm>
          <a:custGeom>
            <a:avLst/>
            <a:gdLst>
              <a:gd name="connsiteX0" fmla="*/ 530697 w 548014"/>
              <a:gd name="connsiteY0" fmla="*/ 0 h 570395"/>
              <a:gd name="connsiteX1" fmla="*/ 538811 w 548014"/>
              <a:gd name="connsiteY1" fmla="*/ 26139 h 570395"/>
              <a:gd name="connsiteX2" fmla="*/ 548014 w 548014"/>
              <a:gd name="connsiteY2" fmla="*/ 117428 h 570395"/>
              <a:gd name="connsiteX3" fmla="*/ 95047 w 548014"/>
              <a:gd name="connsiteY3" fmla="*/ 570395 h 570395"/>
              <a:gd name="connsiteX4" fmla="*/ 3758 w 548014"/>
              <a:gd name="connsiteY4" fmla="*/ 561192 h 570395"/>
              <a:gd name="connsiteX5" fmla="*/ 0 w 548014"/>
              <a:gd name="connsiteY5" fmla="*/ 560025 h 570395"/>
              <a:gd name="connsiteX6" fmla="*/ 27309 w 548014"/>
              <a:gd name="connsiteY6" fmla="*/ 485410 h 570395"/>
              <a:gd name="connsiteX7" fmla="*/ 502340 w 548014"/>
              <a:gd name="connsiteY7" fmla="*/ 10379 h 570395"/>
              <a:gd name="connsiteX8" fmla="*/ 530697 w 548014"/>
              <a:gd name="connsiteY8" fmla="*/ 0 h 570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8014" h="570395">
                <a:moveTo>
                  <a:pt x="530697" y="0"/>
                </a:moveTo>
                <a:lnTo>
                  <a:pt x="538811" y="26139"/>
                </a:lnTo>
                <a:cubicBezTo>
                  <a:pt x="544845" y="55626"/>
                  <a:pt x="548014" y="86157"/>
                  <a:pt x="548014" y="117428"/>
                </a:cubicBezTo>
                <a:cubicBezTo>
                  <a:pt x="548014" y="367595"/>
                  <a:pt x="345214" y="570395"/>
                  <a:pt x="95047" y="570395"/>
                </a:cubicBezTo>
                <a:cubicBezTo>
                  <a:pt x="63776" y="570395"/>
                  <a:pt x="33245" y="567226"/>
                  <a:pt x="3758" y="561192"/>
                </a:cubicBezTo>
                <a:lnTo>
                  <a:pt x="0" y="560025"/>
                </a:lnTo>
                <a:lnTo>
                  <a:pt x="27309" y="485410"/>
                </a:lnTo>
                <a:cubicBezTo>
                  <a:pt x="117648" y="271824"/>
                  <a:pt x="288755" y="100718"/>
                  <a:pt x="502340" y="10379"/>
                </a:cubicBezTo>
                <a:lnTo>
                  <a:pt x="530697" y="0"/>
                </a:lnTo>
                <a:close/>
              </a:path>
            </a:pathLst>
          </a:custGeom>
          <a:solidFill>
            <a:srgbClr val="20312E"/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8">
            <a:extLst>
              <a:ext uri="{FF2B5EF4-FFF2-40B4-BE49-F238E27FC236}">
                <a16:creationId xmlns:a16="http://schemas.microsoft.com/office/drawing/2014/main" id="{CAA6E12D-82CA-38C9-6295-5CA22BDAADF3}"/>
              </a:ext>
            </a:extLst>
          </p:cNvPr>
          <p:cNvSpPr/>
          <p:nvPr/>
        </p:nvSpPr>
        <p:spPr>
          <a:xfrm>
            <a:off x="1584650" y="3137801"/>
            <a:ext cx="1876636" cy="1675138"/>
          </a:xfrm>
          <a:custGeom>
            <a:avLst/>
            <a:gdLst>
              <a:gd name="connsiteX0" fmla="*/ 1834592 w 2216415"/>
              <a:gd name="connsiteY0" fmla="*/ 0 h 1978435"/>
              <a:gd name="connsiteX1" fmla="*/ 1884798 w 2216415"/>
              <a:gd name="connsiteY1" fmla="*/ 45630 h 1978435"/>
              <a:gd name="connsiteX2" fmla="*/ 2216415 w 2216415"/>
              <a:gd name="connsiteY2" fmla="*/ 846224 h 1978435"/>
              <a:gd name="connsiteX3" fmla="*/ 1084204 w 2216415"/>
              <a:gd name="connsiteY3" fmla="*/ 1978435 h 1978435"/>
              <a:gd name="connsiteX4" fmla="*/ 2895 w 2216415"/>
              <a:gd name="connsiteY4" fmla="*/ 1182909 h 1978435"/>
              <a:gd name="connsiteX5" fmla="*/ 0 w 2216415"/>
              <a:gd name="connsiteY5" fmla="*/ 1171651 h 1978435"/>
              <a:gd name="connsiteX6" fmla="*/ 6359 w 2216415"/>
              <a:gd name="connsiteY6" fmla="*/ 1175514 h 1978435"/>
              <a:gd name="connsiteX7" fmla="*/ 597879 w 2216415"/>
              <a:gd name="connsiteY7" fmla="*/ 1325292 h 1978435"/>
              <a:gd name="connsiteX8" fmla="*/ 1838850 w 2216415"/>
              <a:gd name="connsiteY8" fmla="*/ 84321 h 1978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6415" h="1978435">
                <a:moveTo>
                  <a:pt x="1834592" y="0"/>
                </a:moveTo>
                <a:lnTo>
                  <a:pt x="1884798" y="45630"/>
                </a:lnTo>
                <a:cubicBezTo>
                  <a:pt x="2089688" y="250520"/>
                  <a:pt x="2216415" y="533573"/>
                  <a:pt x="2216415" y="846224"/>
                </a:cubicBezTo>
                <a:cubicBezTo>
                  <a:pt x="2216415" y="1471527"/>
                  <a:pt x="1709507" y="1978435"/>
                  <a:pt x="1084204" y="1978435"/>
                </a:cubicBezTo>
                <a:cubicBezTo>
                  <a:pt x="576145" y="1978435"/>
                  <a:pt x="146246" y="1643797"/>
                  <a:pt x="2895" y="1182909"/>
                </a:cubicBezTo>
                <a:lnTo>
                  <a:pt x="0" y="1171651"/>
                </a:lnTo>
                <a:lnTo>
                  <a:pt x="6359" y="1175514"/>
                </a:lnTo>
                <a:cubicBezTo>
                  <a:pt x="182196" y="1271034"/>
                  <a:pt x="383701" y="1325292"/>
                  <a:pt x="597879" y="1325292"/>
                </a:cubicBezTo>
                <a:cubicBezTo>
                  <a:pt x="1283248" y="1325292"/>
                  <a:pt x="1838850" y="769690"/>
                  <a:pt x="1838850" y="8432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3C19C5-E466-4853-E128-BC33715A6FB7}"/>
              </a:ext>
            </a:extLst>
          </p:cNvPr>
          <p:cNvSpPr/>
          <p:nvPr/>
        </p:nvSpPr>
        <p:spPr>
          <a:xfrm>
            <a:off x="1607238" y="2794802"/>
            <a:ext cx="1625536" cy="1625535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3">
            <a:extLst>
              <a:ext uri="{FF2B5EF4-FFF2-40B4-BE49-F238E27FC236}">
                <a16:creationId xmlns:a16="http://schemas.microsoft.com/office/drawing/2014/main" id="{CBCA94A6-7F22-D0C1-CA6D-8444AECDABD8}"/>
              </a:ext>
            </a:extLst>
          </p:cNvPr>
          <p:cNvSpPr/>
          <p:nvPr/>
        </p:nvSpPr>
        <p:spPr>
          <a:xfrm>
            <a:off x="1261769" y="2455717"/>
            <a:ext cx="809116" cy="8154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F6C874-9827-94A9-20C8-5C7C350AAA88}"/>
              </a:ext>
            </a:extLst>
          </p:cNvPr>
          <p:cNvSpPr txBox="1"/>
          <p:nvPr/>
        </p:nvSpPr>
        <p:spPr>
          <a:xfrm>
            <a:off x="1375581" y="2613659"/>
            <a:ext cx="58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</a:t>
            </a:r>
          </a:p>
        </p:txBody>
      </p:sp>
      <p:sp>
        <p:nvSpPr>
          <p:cNvPr id="22" name="Freeform: Shape 23">
            <a:extLst>
              <a:ext uri="{FF2B5EF4-FFF2-40B4-BE49-F238E27FC236}">
                <a16:creationId xmlns:a16="http://schemas.microsoft.com/office/drawing/2014/main" id="{976FB365-B2DE-D58F-DD4A-5A4F4A75F7AD}"/>
              </a:ext>
            </a:extLst>
          </p:cNvPr>
          <p:cNvSpPr/>
          <p:nvPr/>
        </p:nvSpPr>
        <p:spPr>
          <a:xfrm>
            <a:off x="3461286" y="2629239"/>
            <a:ext cx="865322" cy="900662"/>
          </a:xfrm>
          <a:custGeom>
            <a:avLst/>
            <a:gdLst>
              <a:gd name="connsiteX0" fmla="*/ 530697 w 548014"/>
              <a:gd name="connsiteY0" fmla="*/ 0 h 570395"/>
              <a:gd name="connsiteX1" fmla="*/ 538811 w 548014"/>
              <a:gd name="connsiteY1" fmla="*/ 26139 h 570395"/>
              <a:gd name="connsiteX2" fmla="*/ 548014 w 548014"/>
              <a:gd name="connsiteY2" fmla="*/ 117428 h 570395"/>
              <a:gd name="connsiteX3" fmla="*/ 95047 w 548014"/>
              <a:gd name="connsiteY3" fmla="*/ 570395 h 570395"/>
              <a:gd name="connsiteX4" fmla="*/ 3758 w 548014"/>
              <a:gd name="connsiteY4" fmla="*/ 561192 h 570395"/>
              <a:gd name="connsiteX5" fmla="*/ 0 w 548014"/>
              <a:gd name="connsiteY5" fmla="*/ 560025 h 570395"/>
              <a:gd name="connsiteX6" fmla="*/ 27309 w 548014"/>
              <a:gd name="connsiteY6" fmla="*/ 485410 h 570395"/>
              <a:gd name="connsiteX7" fmla="*/ 502340 w 548014"/>
              <a:gd name="connsiteY7" fmla="*/ 10379 h 570395"/>
              <a:gd name="connsiteX8" fmla="*/ 530697 w 548014"/>
              <a:gd name="connsiteY8" fmla="*/ 0 h 570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8014" h="570395">
                <a:moveTo>
                  <a:pt x="530697" y="0"/>
                </a:moveTo>
                <a:lnTo>
                  <a:pt x="538811" y="26139"/>
                </a:lnTo>
                <a:cubicBezTo>
                  <a:pt x="544845" y="55626"/>
                  <a:pt x="548014" y="86157"/>
                  <a:pt x="548014" y="117428"/>
                </a:cubicBezTo>
                <a:cubicBezTo>
                  <a:pt x="548014" y="367595"/>
                  <a:pt x="345214" y="570395"/>
                  <a:pt x="95047" y="570395"/>
                </a:cubicBezTo>
                <a:cubicBezTo>
                  <a:pt x="63776" y="570395"/>
                  <a:pt x="33245" y="567226"/>
                  <a:pt x="3758" y="561192"/>
                </a:cubicBezTo>
                <a:lnTo>
                  <a:pt x="0" y="560025"/>
                </a:lnTo>
                <a:lnTo>
                  <a:pt x="27309" y="485410"/>
                </a:lnTo>
                <a:cubicBezTo>
                  <a:pt x="117648" y="271824"/>
                  <a:pt x="288755" y="100718"/>
                  <a:pt x="502340" y="10379"/>
                </a:cubicBezTo>
                <a:lnTo>
                  <a:pt x="530697" y="0"/>
                </a:lnTo>
                <a:close/>
              </a:path>
            </a:pathLst>
          </a:custGeom>
          <a:solidFill>
            <a:srgbClr val="20312E"/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4">
            <a:extLst>
              <a:ext uri="{FF2B5EF4-FFF2-40B4-BE49-F238E27FC236}">
                <a16:creationId xmlns:a16="http://schemas.microsoft.com/office/drawing/2014/main" id="{F37B9C79-9851-86F8-2D57-BF19122D80A3}"/>
              </a:ext>
            </a:extLst>
          </p:cNvPr>
          <p:cNvSpPr/>
          <p:nvPr/>
        </p:nvSpPr>
        <p:spPr>
          <a:xfrm>
            <a:off x="3631765" y="3137801"/>
            <a:ext cx="1876635" cy="1675138"/>
          </a:xfrm>
          <a:custGeom>
            <a:avLst/>
            <a:gdLst>
              <a:gd name="connsiteX0" fmla="*/ 1834592 w 2216415"/>
              <a:gd name="connsiteY0" fmla="*/ 0 h 1978435"/>
              <a:gd name="connsiteX1" fmla="*/ 1884798 w 2216415"/>
              <a:gd name="connsiteY1" fmla="*/ 45630 h 1978435"/>
              <a:gd name="connsiteX2" fmla="*/ 2216415 w 2216415"/>
              <a:gd name="connsiteY2" fmla="*/ 846224 h 1978435"/>
              <a:gd name="connsiteX3" fmla="*/ 1084204 w 2216415"/>
              <a:gd name="connsiteY3" fmla="*/ 1978435 h 1978435"/>
              <a:gd name="connsiteX4" fmla="*/ 2895 w 2216415"/>
              <a:gd name="connsiteY4" fmla="*/ 1182909 h 1978435"/>
              <a:gd name="connsiteX5" fmla="*/ 0 w 2216415"/>
              <a:gd name="connsiteY5" fmla="*/ 1171651 h 1978435"/>
              <a:gd name="connsiteX6" fmla="*/ 6359 w 2216415"/>
              <a:gd name="connsiteY6" fmla="*/ 1175514 h 1978435"/>
              <a:gd name="connsiteX7" fmla="*/ 597879 w 2216415"/>
              <a:gd name="connsiteY7" fmla="*/ 1325292 h 1978435"/>
              <a:gd name="connsiteX8" fmla="*/ 1838850 w 2216415"/>
              <a:gd name="connsiteY8" fmla="*/ 84321 h 1978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6415" h="1978435">
                <a:moveTo>
                  <a:pt x="1834592" y="0"/>
                </a:moveTo>
                <a:lnTo>
                  <a:pt x="1884798" y="45630"/>
                </a:lnTo>
                <a:cubicBezTo>
                  <a:pt x="2089688" y="250520"/>
                  <a:pt x="2216415" y="533573"/>
                  <a:pt x="2216415" y="846224"/>
                </a:cubicBezTo>
                <a:cubicBezTo>
                  <a:pt x="2216415" y="1471527"/>
                  <a:pt x="1709507" y="1978435"/>
                  <a:pt x="1084204" y="1978435"/>
                </a:cubicBezTo>
                <a:cubicBezTo>
                  <a:pt x="576145" y="1978435"/>
                  <a:pt x="146246" y="1643797"/>
                  <a:pt x="2895" y="1182909"/>
                </a:cubicBezTo>
                <a:lnTo>
                  <a:pt x="0" y="1171651"/>
                </a:lnTo>
                <a:lnTo>
                  <a:pt x="6359" y="1175514"/>
                </a:lnTo>
                <a:cubicBezTo>
                  <a:pt x="182196" y="1271034"/>
                  <a:pt x="383701" y="1325292"/>
                  <a:pt x="597879" y="1325292"/>
                </a:cubicBezTo>
                <a:cubicBezTo>
                  <a:pt x="1283248" y="1325292"/>
                  <a:pt x="1838850" y="769690"/>
                  <a:pt x="1838850" y="8432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457F76E-B8F4-F7FA-F0FE-76C6E1D04A71}"/>
              </a:ext>
            </a:extLst>
          </p:cNvPr>
          <p:cNvSpPr/>
          <p:nvPr/>
        </p:nvSpPr>
        <p:spPr>
          <a:xfrm>
            <a:off x="3654352" y="2794802"/>
            <a:ext cx="1625536" cy="1625535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6">
            <a:extLst>
              <a:ext uri="{FF2B5EF4-FFF2-40B4-BE49-F238E27FC236}">
                <a16:creationId xmlns:a16="http://schemas.microsoft.com/office/drawing/2014/main" id="{E2E5736C-CB2B-5B36-3300-3348462BC0B6}"/>
              </a:ext>
            </a:extLst>
          </p:cNvPr>
          <p:cNvSpPr/>
          <p:nvPr/>
        </p:nvSpPr>
        <p:spPr>
          <a:xfrm>
            <a:off x="3303044" y="2455717"/>
            <a:ext cx="809115" cy="8154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A9A5EDB-3636-CA95-887C-F549CC6D7FB2}"/>
              </a:ext>
            </a:extLst>
          </p:cNvPr>
          <p:cNvSpPr txBox="1"/>
          <p:nvPr/>
        </p:nvSpPr>
        <p:spPr>
          <a:xfrm>
            <a:off x="3416855" y="2613659"/>
            <a:ext cx="58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</a:p>
        </p:txBody>
      </p:sp>
      <p:sp>
        <p:nvSpPr>
          <p:cNvPr id="37" name="Freeform: Shape 30">
            <a:extLst>
              <a:ext uri="{FF2B5EF4-FFF2-40B4-BE49-F238E27FC236}">
                <a16:creationId xmlns:a16="http://schemas.microsoft.com/office/drawing/2014/main" id="{61F3C56F-AC61-3C06-3664-38AE37D53165}"/>
              </a:ext>
            </a:extLst>
          </p:cNvPr>
          <p:cNvSpPr/>
          <p:nvPr/>
        </p:nvSpPr>
        <p:spPr>
          <a:xfrm>
            <a:off x="5551799" y="2629239"/>
            <a:ext cx="865323" cy="900662"/>
          </a:xfrm>
          <a:custGeom>
            <a:avLst/>
            <a:gdLst>
              <a:gd name="connsiteX0" fmla="*/ 530697 w 548014"/>
              <a:gd name="connsiteY0" fmla="*/ 0 h 570395"/>
              <a:gd name="connsiteX1" fmla="*/ 538811 w 548014"/>
              <a:gd name="connsiteY1" fmla="*/ 26139 h 570395"/>
              <a:gd name="connsiteX2" fmla="*/ 548014 w 548014"/>
              <a:gd name="connsiteY2" fmla="*/ 117428 h 570395"/>
              <a:gd name="connsiteX3" fmla="*/ 95047 w 548014"/>
              <a:gd name="connsiteY3" fmla="*/ 570395 h 570395"/>
              <a:gd name="connsiteX4" fmla="*/ 3758 w 548014"/>
              <a:gd name="connsiteY4" fmla="*/ 561192 h 570395"/>
              <a:gd name="connsiteX5" fmla="*/ 0 w 548014"/>
              <a:gd name="connsiteY5" fmla="*/ 560025 h 570395"/>
              <a:gd name="connsiteX6" fmla="*/ 27309 w 548014"/>
              <a:gd name="connsiteY6" fmla="*/ 485410 h 570395"/>
              <a:gd name="connsiteX7" fmla="*/ 502340 w 548014"/>
              <a:gd name="connsiteY7" fmla="*/ 10379 h 570395"/>
              <a:gd name="connsiteX8" fmla="*/ 530697 w 548014"/>
              <a:gd name="connsiteY8" fmla="*/ 0 h 570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8014" h="570395">
                <a:moveTo>
                  <a:pt x="530697" y="0"/>
                </a:moveTo>
                <a:lnTo>
                  <a:pt x="538811" y="26139"/>
                </a:lnTo>
                <a:cubicBezTo>
                  <a:pt x="544845" y="55626"/>
                  <a:pt x="548014" y="86157"/>
                  <a:pt x="548014" y="117428"/>
                </a:cubicBezTo>
                <a:cubicBezTo>
                  <a:pt x="548014" y="367595"/>
                  <a:pt x="345214" y="570395"/>
                  <a:pt x="95047" y="570395"/>
                </a:cubicBezTo>
                <a:cubicBezTo>
                  <a:pt x="63776" y="570395"/>
                  <a:pt x="33245" y="567226"/>
                  <a:pt x="3758" y="561192"/>
                </a:cubicBezTo>
                <a:lnTo>
                  <a:pt x="0" y="560025"/>
                </a:lnTo>
                <a:lnTo>
                  <a:pt x="27309" y="485410"/>
                </a:lnTo>
                <a:cubicBezTo>
                  <a:pt x="117648" y="271824"/>
                  <a:pt x="288755" y="100718"/>
                  <a:pt x="502340" y="10379"/>
                </a:cubicBezTo>
                <a:lnTo>
                  <a:pt x="530697" y="0"/>
                </a:lnTo>
                <a:close/>
              </a:path>
            </a:pathLst>
          </a:custGeom>
          <a:solidFill>
            <a:srgbClr val="20312E"/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Freeform: Shape 31">
            <a:extLst>
              <a:ext uri="{FF2B5EF4-FFF2-40B4-BE49-F238E27FC236}">
                <a16:creationId xmlns:a16="http://schemas.microsoft.com/office/drawing/2014/main" id="{8ACD8916-3839-D035-B00F-D07FFE53DCC1}"/>
              </a:ext>
            </a:extLst>
          </p:cNvPr>
          <p:cNvSpPr/>
          <p:nvPr/>
        </p:nvSpPr>
        <p:spPr>
          <a:xfrm>
            <a:off x="5722278" y="3137801"/>
            <a:ext cx="1876636" cy="1675138"/>
          </a:xfrm>
          <a:custGeom>
            <a:avLst/>
            <a:gdLst>
              <a:gd name="connsiteX0" fmla="*/ 1834592 w 2216415"/>
              <a:gd name="connsiteY0" fmla="*/ 0 h 1978435"/>
              <a:gd name="connsiteX1" fmla="*/ 1884798 w 2216415"/>
              <a:gd name="connsiteY1" fmla="*/ 45630 h 1978435"/>
              <a:gd name="connsiteX2" fmla="*/ 2216415 w 2216415"/>
              <a:gd name="connsiteY2" fmla="*/ 846224 h 1978435"/>
              <a:gd name="connsiteX3" fmla="*/ 1084204 w 2216415"/>
              <a:gd name="connsiteY3" fmla="*/ 1978435 h 1978435"/>
              <a:gd name="connsiteX4" fmla="*/ 2895 w 2216415"/>
              <a:gd name="connsiteY4" fmla="*/ 1182909 h 1978435"/>
              <a:gd name="connsiteX5" fmla="*/ 0 w 2216415"/>
              <a:gd name="connsiteY5" fmla="*/ 1171651 h 1978435"/>
              <a:gd name="connsiteX6" fmla="*/ 6359 w 2216415"/>
              <a:gd name="connsiteY6" fmla="*/ 1175514 h 1978435"/>
              <a:gd name="connsiteX7" fmla="*/ 597879 w 2216415"/>
              <a:gd name="connsiteY7" fmla="*/ 1325292 h 1978435"/>
              <a:gd name="connsiteX8" fmla="*/ 1838850 w 2216415"/>
              <a:gd name="connsiteY8" fmla="*/ 84321 h 1978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6415" h="1978435">
                <a:moveTo>
                  <a:pt x="1834592" y="0"/>
                </a:moveTo>
                <a:lnTo>
                  <a:pt x="1884798" y="45630"/>
                </a:lnTo>
                <a:cubicBezTo>
                  <a:pt x="2089688" y="250520"/>
                  <a:pt x="2216415" y="533573"/>
                  <a:pt x="2216415" y="846224"/>
                </a:cubicBezTo>
                <a:cubicBezTo>
                  <a:pt x="2216415" y="1471527"/>
                  <a:pt x="1709507" y="1978435"/>
                  <a:pt x="1084204" y="1978435"/>
                </a:cubicBezTo>
                <a:cubicBezTo>
                  <a:pt x="576145" y="1978435"/>
                  <a:pt x="146246" y="1643797"/>
                  <a:pt x="2895" y="1182909"/>
                </a:cubicBezTo>
                <a:lnTo>
                  <a:pt x="0" y="1171651"/>
                </a:lnTo>
                <a:lnTo>
                  <a:pt x="6359" y="1175514"/>
                </a:lnTo>
                <a:cubicBezTo>
                  <a:pt x="182196" y="1271034"/>
                  <a:pt x="383701" y="1325292"/>
                  <a:pt x="597879" y="1325292"/>
                </a:cubicBezTo>
                <a:cubicBezTo>
                  <a:pt x="1283248" y="1325292"/>
                  <a:pt x="1838850" y="769690"/>
                  <a:pt x="1838850" y="8432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4F8A87B-423C-783C-819E-94843E49AD32}"/>
              </a:ext>
            </a:extLst>
          </p:cNvPr>
          <p:cNvSpPr/>
          <p:nvPr/>
        </p:nvSpPr>
        <p:spPr>
          <a:xfrm>
            <a:off x="5744866" y="2794802"/>
            <a:ext cx="1625536" cy="1625535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3">
            <a:extLst>
              <a:ext uri="{FF2B5EF4-FFF2-40B4-BE49-F238E27FC236}">
                <a16:creationId xmlns:a16="http://schemas.microsoft.com/office/drawing/2014/main" id="{E2D7BA15-DEEE-E6C2-CBD9-FC5E1E150094}"/>
              </a:ext>
            </a:extLst>
          </p:cNvPr>
          <p:cNvSpPr/>
          <p:nvPr/>
        </p:nvSpPr>
        <p:spPr>
          <a:xfrm>
            <a:off x="5344673" y="2455717"/>
            <a:ext cx="809116" cy="8154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1625E3-D72B-35D7-E80B-0003492209FD}"/>
              </a:ext>
            </a:extLst>
          </p:cNvPr>
          <p:cNvSpPr txBox="1"/>
          <p:nvPr/>
        </p:nvSpPr>
        <p:spPr>
          <a:xfrm>
            <a:off x="5458485" y="2613659"/>
            <a:ext cx="58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</a:t>
            </a:r>
          </a:p>
        </p:txBody>
      </p:sp>
      <p:sp>
        <p:nvSpPr>
          <p:cNvPr id="46" name="Freeform: Shape 37">
            <a:extLst>
              <a:ext uri="{FF2B5EF4-FFF2-40B4-BE49-F238E27FC236}">
                <a16:creationId xmlns:a16="http://schemas.microsoft.com/office/drawing/2014/main" id="{F4458FC5-BBB1-BC64-43CA-782574E1A7CF}"/>
              </a:ext>
            </a:extLst>
          </p:cNvPr>
          <p:cNvSpPr/>
          <p:nvPr/>
        </p:nvSpPr>
        <p:spPr>
          <a:xfrm>
            <a:off x="7663993" y="2629239"/>
            <a:ext cx="865323" cy="900662"/>
          </a:xfrm>
          <a:custGeom>
            <a:avLst/>
            <a:gdLst>
              <a:gd name="connsiteX0" fmla="*/ 530697 w 548014"/>
              <a:gd name="connsiteY0" fmla="*/ 0 h 570395"/>
              <a:gd name="connsiteX1" fmla="*/ 538811 w 548014"/>
              <a:gd name="connsiteY1" fmla="*/ 26139 h 570395"/>
              <a:gd name="connsiteX2" fmla="*/ 548014 w 548014"/>
              <a:gd name="connsiteY2" fmla="*/ 117428 h 570395"/>
              <a:gd name="connsiteX3" fmla="*/ 95047 w 548014"/>
              <a:gd name="connsiteY3" fmla="*/ 570395 h 570395"/>
              <a:gd name="connsiteX4" fmla="*/ 3758 w 548014"/>
              <a:gd name="connsiteY4" fmla="*/ 561192 h 570395"/>
              <a:gd name="connsiteX5" fmla="*/ 0 w 548014"/>
              <a:gd name="connsiteY5" fmla="*/ 560025 h 570395"/>
              <a:gd name="connsiteX6" fmla="*/ 27309 w 548014"/>
              <a:gd name="connsiteY6" fmla="*/ 485410 h 570395"/>
              <a:gd name="connsiteX7" fmla="*/ 502340 w 548014"/>
              <a:gd name="connsiteY7" fmla="*/ 10379 h 570395"/>
              <a:gd name="connsiteX8" fmla="*/ 530697 w 548014"/>
              <a:gd name="connsiteY8" fmla="*/ 0 h 570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8014" h="570395">
                <a:moveTo>
                  <a:pt x="530697" y="0"/>
                </a:moveTo>
                <a:lnTo>
                  <a:pt x="538811" y="26139"/>
                </a:lnTo>
                <a:cubicBezTo>
                  <a:pt x="544845" y="55626"/>
                  <a:pt x="548014" y="86157"/>
                  <a:pt x="548014" y="117428"/>
                </a:cubicBezTo>
                <a:cubicBezTo>
                  <a:pt x="548014" y="367595"/>
                  <a:pt x="345214" y="570395"/>
                  <a:pt x="95047" y="570395"/>
                </a:cubicBezTo>
                <a:cubicBezTo>
                  <a:pt x="63776" y="570395"/>
                  <a:pt x="33245" y="567226"/>
                  <a:pt x="3758" y="561192"/>
                </a:cubicBezTo>
                <a:lnTo>
                  <a:pt x="0" y="560025"/>
                </a:lnTo>
                <a:lnTo>
                  <a:pt x="27309" y="485410"/>
                </a:lnTo>
                <a:cubicBezTo>
                  <a:pt x="117648" y="271824"/>
                  <a:pt x="288755" y="100718"/>
                  <a:pt x="502340" y="10379"/>
                </a:cubicBezTo>
                <a:lnTo>
                  <a:pt x="530697" y="0"/>
                </a:lnTo>
                <a:close/>
              </a:path>
            </a:pathLst>
          </a:custGeom>
          <a:solidFill>
            <a:srgbClr val="20312E"/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Freeform: Shape 38">
            <a:extLst>
              <a:ext uri="{FF2B5EF4-FFF2-40B4-BE49-F238E27FC236}">
                <a16:creationId xmlns:a16="http://schemas.microsoft.com/office/drawing/2014/main" id="{BD73E675-BEA0-C2E2-FCA7-C8250DF62D88}"/>
              </a:ext>
            </a:extLst>
          </p:cNvPr>
          <p:cNvSpPr/>
          <p:nvPr/>
        </p:nvSpPr>
        <p:spPr>
          <a:xfrm>
            <a:off x="7834472" y="3137801"/>
            <a:ext cx="1876636" cy="1675138"/>
          </a:xfrm>
          <a:custGeom>
            <a:avLst/>
            <a:gdLst>
              <a:gd name="connsiteX0" fmla="*/ 1834592 w 2216415"/>
              <a:gd name="connsiteY0" fmla="*/ 0 h 1978435"/>
              <a:gd name="connsiteX1" fmla="*/ 1884798 w 2216415"/>
              <a:gd name="connsiteY1" fmla="*/ 45630 h 1978435"/>
              <a:gd name="connsiteX2" fmla="*/ 2216415 w 2216415"/>
              <a:gd name="connsiteY2" fmla="*/ 846224 h 1978435"/>
              <a:gd name="connsiteX3" fmla="*/ 1084204 w 2216415"/>
              <a:gd name="connsiteY3" fmla="*/ 1978435 h 1978435"/>
              <a:gd name="connsiteX4" fmla="*/ 2895 w 2216415"/>
              <a:gd name="connsiteY4" fmla="*/ 1182909 h 1978435"/>
              <a:gd name="connsiteX5" fmla="*/ 0 w 2216415"/>
              <a:gd name="connsiteY5" fmla="*/ 1171651 h 1978435"/>
              <a:gd name="connsiteX6" fmla="*/ 6359 w 2216415"/>
              <a:gd name="connsiteY6" fmla="*/ 1175514 h 1978435"/>
              <a:gd name="connsiteX7" fmla="*/ 597879 w 2216415"/>
              <a:gd name="connsiteY7" fmla="*/ 1325292 h 1978435"/>
              <a:gd name="connsiteX8" fmla="*/ 1838850 w 2216415"/>
              <a:gd name="connsiteY8" fmla="*/ 84321 h 1978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6415" h="1978435">
                <a:moveTo>
                  <a:pt x="1834592" y="0"/>
                </a:moveTo>
                <a:lnTo>
                  <a:pt x="1884798" y="45630"/>
                </a:lnTo>
                <a:cubicBezTo>
                  <a:pt x="2089688" y="250520"/>
                  <a:pt x="2216415" y="533573"/>
                  <a:pt x="2216415" y="846224"/>
                </a:cubicBezTo>
                <a:cubicBezTo>
                  <a:pt x="2216415" y="1471527"/>
                  <a:pt x="1709507" y="1978435"/>
                  <a:pt x="1084204" y="1978435"/>
                </a:cubicBezTo>
                <a:cubicBezTo>
                  <a:pt x="576145" y="1978435"/>
                  <a:pt x="146246" y="1643797"/>
                  <a:pt x="2895" y="1182909"/>
                </a:cubicBezTo>
                <a:lnTo>
                  <a:pt x="0" y="1171651"/>
                </a:lnTo>
                <a:lnTo>
                  <a:pt x="6359" y="1175514"/>
                </a:lnTo>
                <a:cubicBezTo>
                  <a:pt x="182196" y="1271034"/>
                  <a:pt x="383701" y="1325292"/>
                  <a:pt x="597879" y="1325292"/>
                </a:cubicBezTo>
                <a:cubicBezTo>
                  <a:pt x="1283248" y="1325292"/>
                  <a:pt x="1838850" y="769690"/>
                  <a:pt x="1838850" y="8432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2F2BBAC-04DC-3BC7-3F11-BC7602056A66}"/>
              </a:ext>
            </a:extLst>
          </p:cNvPr>
          <p:cNvSpPr/>
          <p:nvPr/>
        </p:nvSpPr>
        <p:spPr>
          <a:xfrm>
            <a:off x="7857060" y="2794802"/>
            <a:ext cx="1625536" cy="1625535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40">
            <a:extLst>
              <a:ext uri="{FF2B5EF4-FFF2-40B4-BE49-F238E27FC236}">
                <a16:creationId xmlns:a16="http://schemas.microsoft.com/office/drawing/2014/main" id="{4F2FE3F8-431C-FC00-3BC4-D4E47C896AF0}"/>
              </a:ext>
            </a:extLst>
          </p:cNvPr>
          <p:cNvSpPr/>
          <p:nvPr/>
        </p:nvSpPr>
        <p:spPr>
          <a:xfrm>
            <a:off x="7429914" y="2455717"/>
            <a:ext cx="809116" cy="8154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6A1D557-16D9-D396-DAE2-23FE06B65DFD}"/>
              </a:ext>
            </a:extLst>
          </p:cNvPr>
          <p:cNvSpPr txBox="1"/>
          <p:nvPr/>
        </p:nvSpPr>
        <p:spPr>
          <a:xfrm>
            <a:off x="7543726" y="2613659"/>
            <a:ext cx="58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</a:t>
            </a:r>
          </a:p>
        </p:txBody>
      </p:sp>
      <p:sp>
        <p:nvSpPr>
          <p:cNvPr id="55" name="Freeform: Shape 44">
            <a:extLst>
              <a:ext uri="{FF2B5EF4-FFF2-40B4-BE49-F238E27FC236}">
                <a16:creationId xmlns:a16="http://schemas.microsoft.com/office/drawing/2014/main" id="{443D1A5F-D2EE-FF4E-74C4-B5F87456EFED}"/>
              </a:ext>
            </a:extLst>
          </p:cNvPr>
          <p:cNvSpPr/>
          <p:nvPr/>
        </p:nvSpPr>
        <p:spPr>
          <a:xfrm>
            <a:off x="9656982" y="2629239"/>
            <a:ext cx="865323" cy="900662"/>
          </a:xfrm>
          <a:custGeom>
            <a:avLst/>
            <a:gdLst>
              <a:gd name="connsiteX0" fmla="*/ 530697 w 548014"/>
              <a:gd name="connsiteY0" fmla="*/ 0 h 570395"/>
              <a:gd name="connsiteX1" fmla="*/ 538811 w 548014"/>
              <a:gd name="connsiteY1" fmla="*/ 26139 h 570395"/>
              <a:gd name="connsiteX2" fmla="*/ 548014 w 548014"/>
              <a:gd name="connsiteY2" fmla="*/ 117428 h 570395"/>
              <a:gd name="connsiteX3" fmla="*/ 95047 w 548014"/>
              <a:gd name="connsiteY3" fmla="*/ 570395 h 570395"/>
              <a:gd name="connsiteX4" fmla="*/ 3758 w 548014"/>
              <a:gd name="connsiteY4" fmla="*/ 561192 h 570395"/>
              <a:gd name="connsiteX5" fmla="*/ 0 w 548014"/>
              <a:gd name="connsiteY5" fmla="*/ 560025 h 570395"/>
              <a:gd name="connsiteX6" fmla="*/ 27309 w 548014"/>
              <a:gd name="connsiteY6" fmla="*/ 485410 h 570395"/>
              <a:gd name="connsiteX7" fmla="*/ 502340 w 548014"/>
              <a:gd name="connsiteY7" fmla="*/ 10379 h 570395"/>
              <a:gd name="connsiteX8" fmla="*/ 530697 w 548014"/>
              <a:gd name="connsiteY8" fmla="*/ 0 h 570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8014" h="570395">
                <a:moveTo>
                  <a:pt x="530697" y="0"/>
                </a:moveTo>
                <a:lnTo>
                  <a:pt x="538811" y="26139"/>
                </a:lnTo>
                <a:cubicBezTo>
                  <a:pt x="544845" y="55626"/>
                  <a:pt x="548014" y="86157"/>
                  <a:pt x="548014" y="117428"/>
                </a:cubicBezTo>
                <a:cubicBezTo>
                  <a:pt x="548014" y="367595"/>
                  <a:pt x="345214" y="570395"/>
                  <a:pt x="95047" y="570395"/>
                </a:cubicBezTo>
                <a:cubicBezTo>
                  <a:pt x="63776" y="570395"/>
                  <a:pt x="33245" y="567226"/>
                  <a:pt x="3758" y="561192"/>
                </a:cubicBezTo>
                <a:lnTo>
                  <a:pt x="0" y="560025"/>
                </a:lnTo>
                <a:lnTo>
                  <a:pt x="27309" y="485410"/>
                </a:lnTo>
                <a:cubicBezTo>
                  <a:pt x="117648" y="271824"/>
                  <a:pt x="288755" y="100718"/>
                  <a:pt x="502340" y="10379"/>
                </a:cubicBezTo>
                <a:lnTo>
                  <a:pt x="530697" y="0"/>
                </a:lnTo>
                <a:close/>
              </a:path>
            </a:pathLst>
          </a:custGeom>
          <a:solidFill>
            <a:srgbClr val="20312E"/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6" name="Freeform: Shape 45">
            <a:extLst>
              <a:ext uri="{FF2B5EF4-FFF2-40B4-BE49-F238E27FC236}">
                <a16:creationId xmlns:a16="http://schemas.microsoft.com/office/drawing/2014/main" id="{EF8181AD-39D8-51BF-4209-FDB908F7CA80}"/>
              </a:ext>
            </a:extLst>
          </p:cNvPr>
          <p:cNvSpPr/>
          <p:nvPr/>
        </p:nvSpPr>
        <p:spPr>
          <a:xfrm>
            <a:off x="9827461" y="3137801"/>
            <a:ext cx="1876636" cy="1675138"/>
          </a:xfrm>
          <a:custGeom>
            <a:avLst/>
            <a:gdLst>
              <a:gd name="connsiteX0" fmla="*/ 1834592 w 2216415"/>
              <a:gd name="connsiteY0" fmla="*/ 0 h 1978435"/>
              <a:gd name="connsiteX1" fmla="*/ 1884798 w 2216415"/>
              <a:gd name="connsiteY1" fmla="*/ 45630 h 1978435"/>
              <a:gd name="connsiteX2" fmla="*/ 2216415 w 2216415"/>
              <a:gd name="connsiteY2" fmla="*/ 846224 h 1978435"/>
              <a:gd name="connsiteX3" fmla="*/ 1084204 w 2216415"/>
              <a:gd name="connsiteY3" fmla="*/ 1978435 h 1978435"/>
              <a:gd name="connsiteX4" fmla="*/ 2895 w 2216415"/>
              <a:gd name="connsiteY4" fmla="*/ 1182909 h 1978435"/>
              <a:gd name="connsiteX5" fmla="*/ 0 w 2216415"/>
              <a:gd name="connsiteY5" fmla="*/ 1171651 h 1978435"/>
              <a:gd name="connsiteX6" fmla="*/ 6359 w 2216415"/>
              <a:gd name="connsiteY6" fmla="*/ 1175514 h 1978435"/>
              <a:gd name="connsiteX7" fmla="*/ 597879 w 2216415"/>
              <a:gd name="connsiteY7" fmla="*/ 1325292 h 1978435"/>
              <a:gd name="connsiteX8" fmla="*/ 1838850 w 2216415"/>
              <a:gd name="connsiteY8" fmla="*/ 84321 h 1978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6415" h="1978435">
                <a:moveTo>
                  <a:pt x="1834592" y="0"/>
                </a:moveTo>
                <a:lnTo>
                  <a:pt x="1884798" y="45630"/>
                </a:lnTo>
                <a:cubicBezTo>
                  <a:pt x="2089688" y="250520"/>
                  <a:pt x="2216415" y="533573"/>
                  <a:pt x="2216415" y="846224"/>
                </a:cubicBezTo>
                <a:cubicBezTo>
                  <a:pt x="2216415" y="1471527"/>
                  <a:pt x="1709507" y="1978435"/>
                  <a:pt x="1084204" y="1978435"/>
                </a:cubicBezTo>
                <a:cubicBezTo>
                  <a:pt x="576145" y="1978435"/>
                  <a:pt x="146246" y="1643797"/>
                  <a:pt x="2895" y="1182909"/>
                </a:cubicBezTo>
                <a:lnTo>
                  <a:pt x="0" y="1171651"/>
                </a:lnTo>
                <a:lnTo>
                  <a:pt x="6359" y="1175514"/>
                </a:lnTo>
                <a:cubicBezTo>
                  <a:pt x="182196" y="1271034"/>
                  <a:pt x="383701" y="1325292"/>
                  <a:pt x="597879" y="1325292"/>
                </a:cubicBezTo>
                <a:cubicBezTo>
                  <a:pt x="1283248" y="1325292"/>
                  <a:pt x="1838850" y="769690"/>
                  <a:pt x="1838850" y="8432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839FD36-EDF1-043A-B68C-CE05552F841D}"/>
              </a:ext>
            </a:extLst>
          </p:cNvPr>
          <p:cNvSpPr/>
          <p:nvPr/>
        </p:nvSpPr>
        <p:spPr>
          <a:xfrm>
            <a:off x="9850049" y="2794802"/>
            <a:ext cx="1625536" cy="1625535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: Shape 47">
            <a:extLst>
              <a:ext uri="{FF2B5EF4-FFF2-40B4-BE49-F238E27FC236}">
                <a16:creationId xmlns:a16="http://schemas.microsoft.com/office/drawing/2014/main" id="{60B3F5D8-0C18-C21F-4D7E-BBAD86FD822C}"/>
              </a:ext>
            </a:extLst>
          </p:cNvPr>
          <p:cNvSpPr/>
          <p:nvPr/>
        </p:nvSpPr>
        <p:spPr>
          <a:xfrm>
            <a:off x="9525525" y="2455717"/>
            <a:ext cx="809116" cy="8154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7E56B3F-9098-1593-BD4E-A33145102DE5}"/>
              </a:ext>
            </a:extLst>
          </p:cNvPr>
          <p:cNvSpPr txBox="1"/>
          <p:nvPr/>
        </p:nvSpPr>
        <p:spPr>
          <a:xfrm>
            <a:off x="9639337" y="2613659"/>
            <a:ext cx="58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</a:t>
            </a:r>
          </a:p>
        </p:txBody>
      </p:sp>
      <p:sp>
        <p:nvSpPr>
          <p:cNvPr id="63" name="Text Placeholder 11">
            <a:extLst>
              <a:ext uri="{FF2B5EF4-FFF2-40B4-BE49-F238E27FC236}">
                <a16:creationId xmlns:a16="http://schemas.microsoft.com/office/drawing/2014/main" id="{D62E3DEF-A555-CFB7-B075-9A284F27E7B0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951973" y="789098"/>
            <a:ext cx="10861652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66" name="Text Placeholder 11">
            <a:extLst>
              <a:ext uri="{FF2B5EF4-FFF2-40B4-BE49-F238E27FC236}">
                <a16:creationId xmlns:a16="http://schemas.microsoft.com/office/drawing/2014/main" id="{9EADC84E-0B53-14E9-2F1E-51323EAB3B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56806" y="3676447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67" name="Text Placeholder 11">
            <a:extLst>
              <a:ext uri="{FF2B5EF4-FFF2-40B4-BE49-F238E27FC236}">
                <a16:creationId xmlns:a16="http://schemas.microsoft.com/office/drawing/2014/main" id="{EF908DEE-023B-846D-F3C1-074ACC8A016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56806" y="4671666"/>
            <a:ext cx="1526400" cy="1144284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68" name="Text Placeholder 11">
            <a:extLst>
              <a:ext uri="{FF2B5EF4-FFF2-40B4-BE49-F238E27FC236}">
                <a16:creationId xmlns:a16="http://schemas.microsoft.com/office/drawing/2014/main" id="{C6B642F2-BBDC-4923-C7C5-F81881E860F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03920" y="3676447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69" name="Text Placeholder 11">
            <a:extLst>
              <a:ext uri="{FF2B5EF4-FFF2-40B4-BE49-F238E27FC236}">
                <a16:creationId xmlns:a16="http://schemas.microsoft.com/office/drawing/2014/main" id="{778FEF59-CD67-3561-B775-CAFCB8EEEB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03920" y="4671666"/>
            <a:ext cx="1526400" cy="1144284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70" name="Text Placeholder 11">
            <a:extLst>
              <a:ext uri="{FF2B5EF4-FFF2-40B4-BE49-F238E27FC236}">
                <a16:creationId xmlns:a16="http://schemas.microsoft.com/office/drawing/2014/main" id="{F05A8CEF-4791-55FB-8DA8-AC18D42F2CD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94434" y="3676447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71" name="Text Placeholder 11">
            <a:extLst>
              <a:ext uri="{FF2B5EF4-FFF2-40B4-BE49-F238E27FC236}">
                <a16:creationId xmlns:a16="http://schemas.microsoft.com/office/drawing/2014/main" id="{A199392A-D257-E9EC-7BAF-DCA173E841A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794434" y="4671666"/>
            <a:ext cx="1526400" cy="1144284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72" name="Text Placeholder 11">
            <a:extLst>
              <a:ext uri="{FF2B5EF4-FFF2-40B4-BE49-F238E27FC236}">
                <a16:creationId xmlns:a16="http://schemas.microsoft.com/office/drawing/2014/main" id="{A6F2A79E-9137-33B0-BC03-41FB2291C75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906628" y="3676447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73" name="Text Placeholder 11">
            <a:extLst>
              <a:ext uri="{FF2B5EF4-FFF2-40B4-BE49-F238E27FC236}">
                <a16:creationId xmlns:a16="http://schemas.microsoft.com/office/drawing/2014/main" id="{5449A819-0D3A-7549-B479-9EFB1243C64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06628" y="4671666"/>
            <a:ext cx="1526400" cy="1144284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74" name="Text Placeholder 11">
            <a:extLst>
              <a:ext uri="{FF2B5EF4-FFF2-40B4-BE49-F238E27FC236}">
                <a16:creationId xmlns:a16="http://schemas.microsoft.com/office/drawing/2014/main" id="{99ADF723-5800-1FF5-DA11-318C5969043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899617" y="3676447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75" name="Text Placeholder 11">
            <a:extLst>
              <a:ext uri="{FF2B5EF4-FFF2-40B4-BE49-F238E27FC236}">
                <a16:creationId xmlns:a16="http://schemas.microsoft.com/office/drawing/2014/main" id="{2F1843EB-D5C6-C6F1-B0E0-694129029E7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899617" y="4671666"/>
            <a:ext cx="1526400" cy="1144284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76" name="Picture Placeholder 27">
            <a:extLst>
              <a:ext uri="{FF2B5EF4-FFF2-40B4-BE49-F238E27FC236}">
                <a16:creationId xmlns:a16="http://schemas.microsoft.com/office/drawing/2014/main" id="{F0041B50-70B1-9BB2-330B-FBBC9C8F20A6}"/>
              </a:ext>
            </a:extLst>
          </p:cNvPr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2150006" y="3004531"/>
            <a:ext cx="540000" cy="540000"/>
          </a:xfrm>
          <a:pattFill prst="pct5">
            <a:fgClr>
              <a:schemeClr val="bg1"/>
            </a:fgClr>
            <a:bgClr>
              <a:srgbClr val="3F6760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77" name="Picture Placeholder 27">
            <a:extLst>
              <a:ext uri="{FF2B5EF4-FFF2-40B4-BE49-F238E27FC236}">
                <a16:creationId xmlns:a16="http://schemas.microsoft.com/office/drawing/2014/main" id="{F6C1F3DD-8F1D-4892-4858-89AACE631680}"/>
              </a:ext>
            </a:extLst>
          </p:cNvPr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197120" y="3004531"/>
            <a:ext cx="540000" cy="540000"/>
          </a:xfrm>
          <a:pattFill prst="pct5">
            <a:fgClr>
              <a:schemeClr val="bg1"/>
            </a:fgClr>
            <a:bgClr>
              <a:srgbClr val="3F6760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79" name="Picture Placeholder 27">
            <a:extLst>
              <a:ext uri="{FF2B5EF4-FFF2-40B4-BE49-F238E27FC236}">
                <a16:creationId xmlns:a16="http://schemas.microsoft.com/office/drawing/2014/main" id="{817AB0FE-9612-A52E-4EB4-5E06B91E00EC}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6287634" y="3004531"/>
            <a:ext cx="540000" cy="540000"/>
          </a:xfrm>
          <a:pattFill prst="pct5">
            <a:fgClr>
              <a:schemeClr val="bg1"/>
            </a:fgClr>
            <a:bgClr>
              <a:srgbClr val="3F6760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80" name="Picture Placeholder 27">
            <a:extLst>
              <a:ext uri="{FF2B5EF4-FFF2-40B4-BE49-F238E27FC236}">
                <a16:creationId xmlns:a16="http://schemas.microsoft.com/office/drawing/2014/main" id="{B1FFE800-08A5-7099-9A0C-7F177C805CEF}"/>
              </a:ext>
            </a:extLst>
          </p:cNvPr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8399828" y="3004531"/>
            <a:ext cx="540000" cy="540000"/>
          </a:xfrm>
          <a:pattFill prst="pct5">
            <a:fgClr>
              <a:schemeClr val="bg1"/>
            </a:fgClr>
            <a:bgClr>
              <a:srgbClr val="3F6760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81" name="Picture Placeholder 27">
            <a:extLst>
              <a:ext uri="{FF2B5EF4-FFF2-40B4-BE49-F238E27FC236}">
                <a16:creationId xmlns:a16="http://schemas.microsoft.com/office/drawing/2014/main" id="{B0D37C28-8937-ADA6-376C-3397B3781C07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10392817" y="3004531"/>
            <a:ext cx="540000" cy="540000"/>
          </a:xfrm>
          <a:pattFill prst="pct5">
            <a:fgClr>
              <a:schemeClr val="bg1"/>
            </a:fgClr>
            <a:bgClr>
              <a:srgbClr val="3F6760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80C1309-9392-FECE-67A9-69D79C36402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47823" y="1512111"/>
            <a:ext cx="10861649" cy="816169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67550" indent="-285750">
              <a:buFont typeface="System Font Regular"/>
              <a:buChar char="-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08F694-C9A6-95AB-B6E6-F94327C4C024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1013C5-A4D5-401B-769A-C7D03A9EE790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671442D-4AA9-8A62-FD56-CF70AE8D6964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6FBEC0-D590-6C7B-D863-F15B94DA5463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824283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286500"/>
            <a:ext cx="6095994" cy="4992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6095994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177F633-04BA-1E8E-1C33-248AF5091AC2}"/>
              </a:ext>
            </a:extLst>
          </p:cNvPr>
          <p:cNvSpPr txBox="1">
            <a:spLocks/>
          </p:cNvSpPr>
          <p:nvPr userDrawn="1"/>
        </p:nvSpPr>
        <p:spPr>
          <a:xfrm>
            <a:off x="0" y="948684"/>
            <a:ext cx="67732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BY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B4AB2E4-CA81-4144-9683-3003DD1FFBFE}" type="slidenum">
              <a:rPr lang="en-BY" sz="2400" b="1" i="0" smtClean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pPr algn="ctr"/>
              <a:t>‹#›</a:t>
            </a:fld>
            <a:endParaRPr lang="en-BY" sz="2400" b="1" i="0" dirty="0">
              <a:solidFill>
                <a:schemeClr val="bg1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3BAA306C-A68C-1DBE-9F80-1F5ABF6E0D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4891261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9EC687-E061-889E-38B4-37EEBBD110EF}"/>
              </a:ext>
            </a:extLst>
          </p:cNvPr>
          <p:cNvSpPr/>
          <p:nvPr userDrawn="1"/>
        </p:nvSpPr>
        <p:spPr>
          <a:xfrm>
            <a:off x="6095994" y="0"/>
            <a:ext cx="6096006" cy="6858000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16" name="Chart Placeholder 15">
            <a:extLst>
              <a:ext uri="{FF2B5EF4-FFF2-40B4-BE49-F238E27FC236}">
                <a16:creationId xmlns:a16="http://schemas.microsoft.com/office/drawing/2014/main" id="{75FFE877-41D5-10BD-C3D2-F0D28693CE20}"/>
              </a:ext>
            </a:extLst>
          </p:cNvPr>
          <p:cNvSpPr>
            <a:spLocks noGrp="1"/>
          </p:cNvSpPr>
          <p:nvPr>
            <p:ph type="chart" sz="quarter" idx="18" hasCustomPrompt="1"/>
          </p:nvPr>
        </p:nvSpPr>
        <p:spPr>
          <a:xfrm>
            <a:off x="6278956" y="569588"/>
            <a:ext cx="5720957" cy="5716912"/>
          </a:xfrm>
          <a:pattFill prst="pct5">
            <a:fgClr>
              <a:schemeClr val="bg1"/>
            </a:fgClr>
            <a:bgClr>
              <a:srgbClr val="3F6760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en-BY" dirty="0"/>
            </a:lvl1pPr>
          </a:lstStyle>
          <a:p>
            <a:pPr marL="0" lvl="0" indent="0">
              <a:buNone/>
            </a:pPr>
            <a:r>
              <a:rPr lang="en-BY" dirty="0"/>
              <a:t> 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BE92B870-AC5E-0D42-6AC1-07CF8CF361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7824" y="1512111"/>
            <a:ext cx="4891262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67550" indent="-285750">
              <a:buFont typeface="System Font Regular"/>
              <a:buChar char="-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A0DCF9-8EEC-E754-D304-B52CD7E56DB0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5C0B0F4-84F8-2FFB-40A0-42391995D8D6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CB3A355-5511-311E-7831-01140BB8BD92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97A5BF-1C96-73A7-7A04-C1C5206F3EC5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366079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FA894F31-8475-0CA7-280A-6DEB7FFE01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rcRect l="7972" t="5717" r="8681" b="5862"/>
          <a:stretch/>
        </p:blipFill>
        <p:spPr>
          <a:xfrm>
            <a:off x="1055688" y="1213242"/>
            <a:ext cx="2942756" cy="1302921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E5C826D-4BEB-0899-EF15-5427A9BFEEC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9002" y="3916109"/>
            <a:ext cx="5146982" cy="1833194"/>
          </a:xfrm>
        </p:spPr>
        <p:txBody>
          <a:bodyPr lIns="90000"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1800" b="0" i="0" spc="11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Name and Surname</a:t>
            </a:r>
          </a:p>
          <a:p>
            <a:pPr lvl="0"/>
            <a:r>
              <a:rPr lang="en-GB" dirty="0"/>
              <a:t>Phone number</a:t>
            </a:r>
          </a:p>
          <a:p>
            <a:pPr lvl="0"/>
            <a:r>
              <a:rPr lang="en-GB" dirty="0"/>
              <a:t>Address</a:t>
            </a:r>
          </a:p>
          <a:p>
            <a:pPr lvl="0"/>
            <a:r>
              <a:rPr lang="en-GB" dirty="0"/>
              <a:t>Email</a:t>
            </a:r>
          </a:p>
        </p:txBody>
      </p:sp>
      <p:sp>
        <p:nvSpPr>
          <p:cNvPr id="5" name="Picture Placeholder 15">
            <a:extLst>
              <a:ext uri="{FF2B5EF4-FFF2-40B4-BE49-F238E27FC236}">
                <a16:creationId xmlns:a16="http://schemas.microsoft.com/office/drawing/2014/main" id="{CB4ED29F-E54D-E94E-2D12-C7E94B8F90F1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304664" y="763136"/>
            <a:ext cx="5677200" cy="2570400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20BC9655-9D26-569C-2A3B-A83CD99314B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304783" y="3531712"/>
            <a:ext cx="5677200" cy="2570400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15" name="Snip Diagonal Corner of Rectangle 23">
            <a:extLst>
              <a:ext uri="{FF2B5EF4-FFF2-40B4-BE49-F238E27FC236}">
                <a16:creationId xmlns:a16="http://schemas.microsoft.com/office/drawing/2014/main" id="{2EE2B3E2-BFA2-2321-2258-67F5DA345EAD}"/>
              </a:ext>
            </a:extLst>
          </p:cNvPr>
          <p:cNvSpPr/>
          <p:nvPr userDrawn="1"/>
        </p:nvSpPr>
        <p:spPr>
          <a:xfrm>
            <a:off x="1055688" y="3092232"/>
            <a:ext cx="5040302" cy="561517"/>
          </a:xfrm>
          <a:prstGeom prst="rect">
            <a:avLst/>
          </a:prstGeom>
          <a:solidFill>
            <a:schemeClr val="tx2"/>
          </a:solidFill>
          <a:ln w="6350" cap="flat">
            <a:solidFill>
              <a:schemeClr val="bg2"/>
            </a:solidFill>
            <a:prstDash val="solid"/>
            <a:miter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i="0" spc="300" dirty="0">
                <a:solidFill>
                  <a:srgbClr val="8AC2B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CONNECT WITH US</a:t>
            </a:r>
            <a:endParaRPr kumimoji="0" lang="de-DE" sz="1800" b="1" i="0" u="none" strike="noStrike" kern="1200" cap="none" spc="300" normalizeH="0" dirty="0">
              <a:ln>
                <a:noFill/>
              </a:ln>
              <a:solidFill>
                <a:srgbClr val="8AC2BA"/>
              </a:solidFill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Urbanist Black" panose="020B0A04040200000203" pitchFamily="34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38CB6F-85A7-E72B-4348-C04ECB133B4F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AA4B8D-921E-75AB-8E5A-876C9F264572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9B5EA9B3-05BB-5730-8975-CBB871D0CEAC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4F6B73-84E9-14F8-0B8D-F641A32A9D3D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473050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hi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F48D7B7-9DCD-D52F-7EB0-BF76A1EDAE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972" t="5717" r="8681" b="5862"/>
          <a:stretch/>
        </p:blipFill>
        <p:spPr>
          <a:xfrm>
            <a:off x="1055688" y="2777540"/>
            <a:ext cx="2942756" cy="13029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6570A81-CB78-CFFF-A92E-1574C62FFF11}"/>
              </a:ext>
            </a:extLst>
          </p:cNvPr>
          <p:cNvSpPr txBox="1"/>
          <p:nvPr userDrawn="1"/>
        </p:nvSpPr>
        <p:spPr>
          <a:xfrm>
            <a:off x="9013879" y="5755223"/>
            <a:ext cx="2268000" cy="355482"/>
          </a:xfrm>
          <a:prstGeom prst="rect">
            <a:avLst/>
          </a:prstGeom>
          <a:noFill/>
        </p:spPr>
        <p:txBody>
          <a:bodyPr wrap="none" lIns="9000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b="1" i="0" kern="1200" spc="300" baseline="0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2025</a:t>
            </a:r>
            <a:endParaRPr lang="en-BY" sz="2800" b="1" i="0" kern="1200" spc="300" baseline="0" dirty="0">
              <a:solidFill>
                <a:schemeClr val="tx2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FD74672-C0C5-53D3-D67A-9CD23D0FC649}"/>
              </a:ext>
            </a:extLst>
          </p:cNvPr>
          <p:cNvCxnSpPr>
            <a:cxnSpLocks/>
          </p:cNvCxnSpPr>
          <p:nvPr userDrawn="1"/>
        </p:nvCxnSpPr>
        <p:spPr>
          <a:xfrm>
            <a:off x="4475163" y="2214000"/>
            <a:ext cx="7627" cy="243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2B8C200F-21C0-E074-7F5E-E305DA6BF9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44972" y="2201282"/>
            <a:ext cx="6191341" cy="1302921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40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Cairo" pitchFamily="2" charset="-78"/>
              </a:defRPr>
            </a:lvl1pPr>
          </a:lstStyle>
          <a:p>
            <a:pPr lvl="0"/>
            <a:r>
              <a:rPr lang="en-US" b="1" i="0" dirty="0">
                <a:latin typeface="Roboto" panose="02000000000000000000" pitchFamily="2" charset="0"/>
                <a:ea typeface="Roboto" panose="02000000000000000000" pitchFamily="2" charset="0"/>
              </a:rPr>
              <a:t>PLEASE ADD TITLE    2 LINES</a:t>
            </a:r>
            <a:endParaRPr lang="ru-RU" dirty="0"/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6A69F778-93CC-1658-590D-081DD72AFB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44970" y="3722504"/>
            <a:ext cx="6191343" cy="903599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200" b="0" i="0" spc="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ADDITIONAL INFORMATION </a:t>
            </a:r>
            <a:r>
              <a:rPr lang="ru-RU" dirty="0"/>
              <a:t>              </a:t>
            </a:r>
            <a:r>
              <a:rPr lang="en-US" dirty="0"/>
              <a:t>         </a:t>
            </a:r>
            <a:r>
              <a:rPr lang="ru-RU" dirty="0"/>
              <a:t>           </a:t>
            </a:r>
            <a:r>
              <a:rPr lang="en-GB" dirty="0"/>
              <a:t>IN SEVERAL LINES</a:t>
            </a:r>
          </a:p>
        </p:txBody>
      </p:sp>
    </p:spTree>
    <p:extLst>
      <p:ext uri="{BB962C8B-B14F-4D97-AF65-F5344CB8AC3E}">
        <p14:creationId xmlns:p14="http://schemas.microsoft.com/office/powerpoint/2010/main" val="35018527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7D934B2B-D7F1-1DE0-D4A5-11F5178BC06E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1432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hit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C7CB18-3210-F7DC-899D-A35364D9167C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A576B0-58A8-C6A2-E2FA-E4FCCBAF368C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29F995-2568-912C-3D5A-B1E67C976C67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>
            <a:extLst>
              <a:ext uri="{FF2B5EF4-FFF2-40B4-BE49-F238E27FC236}">
                <a16:creationId xmlns:a16="http://schemas.microsoft.com/office/drawing/2014/main" id="{041CDC4D-8A9E-A3A4-EA74-059809D212E7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4120D1-5429-A36E-A1B9-9CEAC35D4ED1}"/>
              </a:ext>
            </a:extLst>
          </p:cNvPr>
          <p:cNvSpPr txBox="1"/>
          <p:nvPr userDrawn="1"/>
        </p:nvSpPr>
        <p:spPr>
          <a:xfrm>
            <a:off x="852103" y="6443941"/>
            <a:ext cx="375936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rgbClr val="2647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1050" b="0" i="0" u="none" strike="noStrike" kern="1200" cap="all" spc="300" normalizeH="0" baseline="0" dirty="0">
              <a:ln>
                <a:noFill/>
              </a:ln>
              <a:solidFill>
                <a:srgbClr val="2647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D6F908-7C79-37BB-A434-9524A43C773B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rgbClr val="264741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rgbClr val="264741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rgbClr val="264741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4E1C612-7A93-DF93-F9A3-E1B6D99D00C0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rgbClr val="264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718544F-B8A5-D97A-D8AB-C390D5099FD3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rgbClr val="2647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rgbClr val="2647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5977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+Sub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4077144-49A3-9CAC-0736-726E2E021C29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493F11-9E4B-0CED-C244-196B2790ED72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0CF601E-AFFA-7E02-944D-0E415132841E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90C35F6-3E60-AA12-0587-F1C842F3E701}"/>
              </a:ext>
            </a:extLst>
          </p:cNvPr>
          <p:cNvSpPr txBox="1"/>
          <p:nvPr userDrawn="1"/>
        </p:nvSpPr>
        <p:spPr>
          <a:xfrm>
            <a:off x="964877" y="6480873"/>
            <a:ext cx="2672526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7F9599-7826-6EE7-E9E0-8AF4289E6A1A}"/>
              </a:ext>
            </a:extLst>
          </p:cNvPr>
          <p:cNvSpPr txBox="1"/>
          <p:nvPr userDrawn="1"/>
        </p:nvSpPr>
        <p:spPr>
          <a:xfrm>
            <a:off x="964877" y="193417"/>
            <a:ext cx="827471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C1ECBF1-8819-E6B2-66BC-E1F1E935E363}"/>
              </a:ext>
            </a:extLst>
          </p:cNvPr>
          <p:cNvCxnSpPr>
            <a:cxnSpLocks/>
          </p:cNvCxnSpPr>
          <p:nvPr userDrawn="1"/>
        </p:nvCxnSpPr>
        <p:spPr>
          <a:xfrm>
            <a:off x="4063999" y="6286500"/>
            <a:ext cx="0" cy="5715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0B8950EC-9166-650C-B449-D702143AB0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10861652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31BB7D97-A4FE-8F7F-588E-9AD8DF1D1719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4934DDC-3FB7-1D80-4544-262C68A39F49}"/>
              </a:ext>
            </a:extLst>
          </p:cNvPr>
          <p:cNvSpPr txBox="1">
            <a:spLocks/>
          </p:cNvSpPr>
          <p:nvPr userDrawn="1"/>
        </p:nvSpPr>
        <p:spPr>
          <a:xfrm>
            <a:off x="4350329" y="6389687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600" b="0" i="0" spc="300" smtClean="0">
                <a:solidFill>
                  <a:schemeClr val="accent5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accent5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34207DFB-3769-3527-2F31-35FA6E4ACFF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7824" y="1512111"/>
            <a:ext cx="10861632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Add text</a:t>
            </a:r>
            <a:endParaRPr lang="en-BY" dirty="0"/>
          </a:p>
        </p:txBody>
      </p:sp>
    </p:spTree>
    <p:extLst>
      <p:ext uri="{BB962C8B-B14F-4D97-AF65-F5344CB8AC3E}">
        <p14:creationId xmlns:p14="http://schemas.microsoft.com/office/powerpoint/2010/main" val="11992020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</p:spTree>
    <p:extLst>
      <p:ext uri="{BB962C8B-B14F-4D97-AF65-F5344CB8AC3E}">
        <p14:creationId xmlns:p14="http://schemas.microsoft.com/office/powerpoint/2010/main" val="17168752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4077144-49A3-9CAC-0736-726E2E021C29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493F11-9E4B-0CED-C244-196B2790ED72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0CF601E-AFFA-7E02-944D-0E415132841E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90C35F6-3E60-AA12-0587-F1C842F3E701}"/>
              </a:ext>
            </a:extLst>
          </p:cNvPr>
          <p:cNvSpPr txBox="1"/>
          <p:nvPr userDrawn="1"/>
        </p:nvSpPr>
        <p:spPr>
          <a:xfrm>
            <a:off x="964877" y="6480873"/>
            <a:ext cx="2672526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7F9599-7826-6EE7-E9E0-8AF4289E6A1A}"/>
              </a:ext>
            </a:extLst>
          </p:cNvPr>
          <p:cNvSpPr txBox="1"/>
          <p:nvPr userDrawn="1"/>
        </p:nvSpPr>
        <p:spPr>
          <a:xfrm>
            <a:off x="964877" y="193417"/>
            <a:ext cx="827471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C1ECBF1-8819-E6B2-66BC-E1F1E935E363}"/>
              </a:ext>
            </a:extLst>
          </p:cNvPr>
          <p:cNvCxnSpPr>
            <a:cxnSpLocks/>
          </p:cNvCxnSpPr>
          <p:nvPr userDrawn="1"/>
        </p:nvCxnSpPr>
        <p:spPr>
          <a:xfrm>
            <a:off x="4063999" y="6286500"/>
            <a:ext cx="0" cy="5715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>
            <a:extLst>
              <a:ext uri="{FF2B5EF4-FFF2-40B4-BE49-F238E27FC236}">
                <a16:creationId xmlns:a16="http://schemas.microsoft.com/office/drawing/2014/main" id="{31BB7D97-A4FE-8F7F-588E-9AD8DF1D1719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F63529-856E-97D1-C3E9-02CEFAF7487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566507"/>
            <a:ext cx="0" cy="5719993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6A9D829F-C04C-95D6-58E5-E783536C35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4891261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2F7CF8CF-708E-63EE-DFE3-3DBA11B0F6B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4716" y="789098"/>
            <a:ext cx="5595195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32C87CD-1057-BCFB-5117-9ACC30FB7018}"/>
              </a:ext>
            </a:extLst>
          </p:cNvPr>
          <p:cNvSpPr txBox="1">
            <a:spLocks/>
          </p:cNvSpPr>
          <p:nvPr userDrawn="1"/>
        </p:nvSpPr>
        <p:spPr>
          <a:xfrm>
            <a:off x="4350329" y="6389687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600" b="0" i="0" spc="300" smtClean="0">
                <a:solidFill>
                  <a:schemeClr val="accent5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accent5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DB57BE4B-2586-8A7F-2779-3D2D2FF77B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7824" y="1512111"/>
            <a:ext cx="4891259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Add text</a:t>
            </a:r>
            <a:endParaRPr lang="en-BY" dirty="0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2A02061-9C7A-28E9-EEC2-6C5AB0BA733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04715" y="1512323"/>
            <a:ext cx="5595197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Add text</a:t>
            </a:r>
            <a:endParaRPr lang="en-BY" dirty="0"/>
          </a:p>
        </p:txBody>
      </p:sp>
    </p:spTree>
    <p:extLst>
      <p:ext uri="{BB962C8B-B14F-4D97-AF65-F5344CB8AC3E}">
        <p14:creationId xmlns:p14="http://schemas.microsoft.com/office/powerpoint/2010/main" val="36447140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3C9A3F5-70E2-37FF-C86F-BE7C73FE785E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60D86B3-99E0-17E1-77A7-D0BA924B3B41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7D03B84-79DA-111B-7D3E-61C8B41948AE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4F550B7-DA79-7B97-CA78-930C6964D6CD}"/>
              </a:ext>
            </a:extLst>
          </p:cNvPr>
          <p:cNvSpPr txBox="1"/>
          <p:nvPr userDrawn="1"/>
        </p:nvSpPr>
        <p:spPr>
          <a:xfrm>
            <a:off x="964877" y="6480873"/>
            <a:ext cx="2672526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BE92F1-0140-35DE-0DD1-F0CD7AF90D6C}"/>
              </a:ext>
            </a:extLst>
          </p:cNvPr>
          <p:cNvSpPr txBox="1"/>
          <p:nvPr userDrawn="1"/>
        </p:nvSpPr>
        <p:spPr>
          <a:xfrm>
            <a:off x="964877" y="193417"/>
            <a:ext cx="827471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02B095-38F8-0950-BDAB-698A7890BC1A}"/>
              </a:ext>
            </a:extLst>
          </p:cNvPr>
          <p:cNvCxnSpPr>
            <a:cxnSpLocks/>
          </p:cNvCxnSpPr>
          <p:nvPr userDrawn="1"/>
        </p:nvCxnSpPr>
        <p:spPr>
          <a:xfrm>
            <a:off x="4063999" y="6286500"/>
            <a:ext cx="0" cy="5715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90A8143-53F2-C53E-05D8-517CB7321D33}"/>
              </a:ext>
            </a:extLst>
          </p:cNvPr>
          <p:cNvCxnSpPr>
            <a:cxnSpLocks/>
          </p:cNvCxnSpPr>
          <p:nvPr userDrawn="1"/>
        </p:nvCxnSpPr>
        <p:spPr>
          <a:xfrm>
            <a:off x="6096000" y="566507"/>
            <a:ext cx="0" cy="5719993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>
            <a:extLst>
              <a:ext uri="{FF2B5EF4-FFF2-40B4-BE49-F238E27FC236}">
                <a16:creationId xmlns:a16="http://schemas.microsoft.com/office/drawing/2014/main" id="{20BEA710-4B03-04B3-0651-7D4576E97427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DD361F91-D471-50B4-58BE-0471EA4784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66610" y="3030173"/>
            <a:ext cx="4887649" cy="797654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40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AGENDA</a:t>
            </a:r>
            <a:endParaRPr lang="en-BY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E532801-C8F3-81D3-3A3A-E9A1442CA6A8}"/>
              </a:ext>
            </a:extLst>
          </p:cNvPr>
          <p:cNvSpPr txBox="1">
            <a:spLocks/>
          </p:cNvSpPr>
          <p:nvPr userDrawn="1"/>
        </p:nvSpPr>
        <p:spPr>
          <a:xfrm>
            <a:off x="4350329" y="6389687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600" b="0" i="0" spc="300" smtClean="0">
                <a:solidFill>
                  <a:schemeClr val="accent5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accent5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AA4E7071-BCB6-5ACF-B1C4-13A89B12A6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529969" y="2971800"/>
            <a:ext cx="5469944" cy="914401"/>
          </a:xfrm>
        </p:spPr>
        <p:txBody>
          <a:bodyPr anchor="ctr" anchorCtr="0">
            <a:noAutofit/>
          </a:bodyPr>
          <a:lstStyle>
            <a:lvl1pPr marL="342900" indent="-342900">
              <a:buFont typeface="+mj-lt"/>
              <a:buAutoNum type="arabicPeriod"/>
              <a:defRPr b="1" i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b="1" i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b="1" i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b="1" i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b="1" i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GB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8769331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Foto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462BB9D-BAF4-1EC1-A0E0-785C88D32BF5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555454-ED5E-5B48-0482-A94D78C7D626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9D3603-1D95-5779-7374-16BE3894781A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C512A3B-0E9E-1255-A339-A16A0E2D7612}"/>
              </a:ext>
            </a:extLst>
          </p:cNvPr>
          <p:cNvSpPr txBox="1"/>
          <p:nvPr userDrawn="1"/>
        </p:nvSpPr>
        <p:spPr>
          <a:xfrm>
            <a:off x="964877" y="6480873"/>
            <a:ext cx="2672526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DAFA01-84C9-AB26-C304-C06B237D16DA}"/>
              </a:ext>
            </a:extLst>
          </p:cNvPr>
          <p:cNvSpPr txBox="1"/>
          <p:nvPr userDrawn="1"/>
        </p:nvSpPr>
        <p:spPr>
          <a:xfrm>
            <a:off x="964877" y="193417"/>
            <a:ext cx="827471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584507-28D2-9C70-3A82-8A94B445A866}"/>
              </a:ext>
            </a:extLst>
          </p:cNvPr>
          <p:cNvCxnSpPr>
            <a:cxnSpLocks/>
          </p:cNvCxnSpPr>
          <p:nvPr userDrawn="1"/>
        </p:nvCxnSpPr>
        <p:spPr>
          <a:xfrm>
            <a:off x="4063999" y="6286500"/>
            <a:ext cx="0" cy="5715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97651712-8ADD-143D-1207-64638ABAA6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5142787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54CDBDB4-0371-B6E1-7214-29D9253437B7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sp>
        <p:nvSpPr>
          <p:cNvPr id="2" name="Picture Placeholder 42">
            <a:extLst>
              <a:ext uri="{FF2B5EF4-FFF2-40B4-BE49-F238E27FC236}">
                <a16:creationId xmlns:a16="http://schemas.microsoft.com/office/drawing/2014/main" id="{2438DEE9-05E4-7496-20DF-6B72E6460D8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04664" y="763136"/>
            <a:ext cx="5677537" cy="5331600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D717857-EF0B-98AC-C885-8A8855B66824}"/>
              </a:ext>
            </a:extLst>
          </p:cNvPr>
          <p:cNvSpPr txBox="1">
            <a:spLocks/>
          </p:cNvSpPr>
          <p:nvPr userDrawn="1"/>
        </p:nvSpPr>
        <p:spPr>
          <a:xfrm>
            <a:off x="4350329" y="6389687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600" b="0" i="0" spc="300" smtClean="0">
                <a:solidFill>
                  <a:schemeClr val="accent5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accent5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7339E9E8-BD71-8A74-9811-155575D56EE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7824" y="1512111"/>
            <a:ext cx="5142785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Add text</a:t>
            </a:r>
            <a:endParaRPr lang="en-BY" dirty="0"/>
          </a:p>
        </p:txBody>
      </p:sp>
    </p:spTree>
    <p:extLst>
      <p:ext uri="{BB962C8B-B14F-4D97-AF65-F5344CB8AC3E}">
        <p14:creationId xmlns:p14="http://schemas.microsoft.com/office/powerpoint/2010/main" val="3541655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Foto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E78A93A5-944F-02C6-BA6A-B0BDECC29ECE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A4B21C-114F-D26D-4475-DD543E1624EF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860933D-481C-60DD-B973-00364CA98EE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CA01B9-34E0-8945-D144-3BE8247847DA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2B5D7AC-1648-98E7-0589-8AFF32F89ACB}"/>
              </a:ext>
            </a:extLst>
          </p:cNvPr>
          <p:cNvSpPr txBox="1"/>
          <p:nvPr userDrawn="1"/>
        </p:nvSpPr>
        <p:spPr>
          <a:xfrm>
            <a:off x="964877" y="6480873"/>
            <a:ext cx="2672526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93EFB6-E6CF-FA1F-CBF2-577AA4F86308}"/>
              </a:ext>
            </a:extLst>
          </p:cNvPr>
          <p:cNvSpPr txBox="1"/>
          <p:nvPr userDrawn="1"/>
        </p:nvSpPr>
        <p:spPr>
          <a:xfrm>
            <a:off x="964877" y="193417"/>
            <a:ext cx="827471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4526D27-F17D-C593-A322-42DC3C4C7A34}"/>
              </a:ext>
            </a:extLst>
          </p:cNvPr>
          <p:cNvCxnSpPr>
            <a:cxnSpLocks/>
          </p:cNvCxnSpPr>
          <p:nvPr userDrawn="1"/>
        </p:nvCxnSpPr>
        <p:spPr>
          <a:xfrm>
            <a:off x="4063999" y="6286500"/>
            <a:ext cx="0" cy="5715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31F6D76D-1DCE-53FE-6C31-6FA2108AB0A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005026" y="789098"/>
            <a:ext cx="4994888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2" name="Picture Placeholder 42">
            <a:extLst>
              <a:ext uri="{FF2B5EF4-FFF2-40B4-BE49-F238E27FC236}">
                <a16:creationId xmlns:a16="http://schemas.microsoft.com/office/drawing/2014/main" id="{CCD1BC09-02EB-E797-3324-350386F30E9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55688" y="758969"/>
            <a:ext cx="5677537" cy="5331600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B938333-8B56-5238-366C-B9958F5BB323}"/>
              </a:ext>
            </a:extLst>
          </p:cNvPr>
          <p:cNvSpPr txBox="1">
            <a:spLocks/>
          </p:cNvSpPr>
          <p:nvPr userDrawn="1"/>
        </p:nvSpPr>
        <p:spPr>
          <a:xfrm>
            <a:off x="4350329" y="6389687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600" b="0" i="0" spc="300" smtClean="0">
                <a:solidFill>
                  <a:schemeClr val="accent5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accent5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21BB52C5-6832-9295-5AD2-5DC216566F5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005026" y="1512111"/>
            <a:ext cx="4994887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Add text</a:t>
            </a:r>
            <a:endParaRPr lang="en-BY" dirty="0"/>
          </a:p>
        </p:txBody>
      </p:sp>
    </p:spTree>
    <p:extLst>
      <p:ext uri="{BB962C8B-B14F-4D97-AF65-F5344CB8AC3E}">
        <p14:creationId xmlns:p14="http://schemas.microsoft.com/office/powerpoint/2010/main" val="11686199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Foto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978BCC50-E8A1-7015-BDB1-A482B33839B1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0B4259-45B2-9D16-A97A-265C21CCDA8E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C6228A6-3BFB-3B97-964A-61ABCD39FFED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AA0C9A2-BA76-710D-41F4-E636FEA618D7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DD360F7-1678-F34B-870B-377AC537F5D3}"/>
              </a:ext>
            </a:extLst>
          </p:cNvPr>
          <p:cNvSpPr txBox="1"/>
          <p:nvPr userDrawn="1"/>
        </p:nvSpPr>
        <p:spPr>
          <a:xfrm>
            <a:off x="964877" y="6480873"/>
            <a:ext cx="2672526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8A89DC-8E4D-5B2C-50CB-4218FB5DA9B2}"/>
              </a:ext>
            </a:extLst>
          </p:cNvPr>
          <p:cNvSpPr txBox="1"/>
          <p:nvPr userDrawn="1"/>
        </p:nvSpPr>
        <p:spPr>
          <a:xfrm>
            <a:off x="964877" y="193417"/>
            <a:ext cx="827471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78C48A0-021A-6A3A-182E-4292AFF40607}"/>
              </a:ext>
            </a:extLst>
          </p:cNvPr>
          <p:cNvCxnSpPr>
            <a:cxnSpLocks/>
          </p:cNvCxnSpPr>
          <p:nvPr userDrawn="1"/>
        </p:nvCxnSpPr>
        <p:spPr>
          <a:xfrm>
            <a:off x="4063999" y="6286500"/>
            <a:ext cx="0" cy="5715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C7259EBE-1A3D-B1DC-84FF-5362F83ABDC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7402327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2" name="Picture Placeholder 14">
            <a:extLst>
              <a:ext uri="{FF2B5EF4-FFF2-40B4-BE49-F238E27FC236}">
                <a16:creationId xmlns:a16="http://schemas.microsoft.com/office/drawing/2014/main" id="{14596623-B26C-F6D9-2187-B67B6DD03C0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677867" y="1250961"/>
            <a:ext cx="2836800" cy="4355817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1112411-B5C3-87D7-7ADD-5B811F5F1AFD}"/>
              </a:ext>
            </a:extLst>
          </p:cNvPr>
          <p:cNvSpPr txBox="1">
            <a:spLocks/>
          </p:cNvSpPr>
          <p:nvPr userDrawn="1"/>
        </p:nvSpPr>
        <p:spPr>
          <a:xfrm>
            <a:off x="4350329" y="6389687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600" b="0" i="0" spc="300" smtClean="0">
                <a:solidFill>
                  <a:schemeClr val="accent5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accent5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FBE71DF2-3320-8604-1313-75B60EA3A71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7824" y="1512111"/>
            <a:ext cx="7402326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Add text</a:t>
            </a:r>
            <a:endParaRPr lang="en-BY" dirty="0"/>
          </a:p>
        </p:txBody>
      </p:sp>
    </p:spTree>
    <p:extLst>
      <p:ext uri="{BB962C8B-B14F-4D97-AF65-F5344CB8AC3E}">
        <p14:creationId xmlns:p14="http://schemas.microsoft.com/office/powerpoint/2010/main" val="10544862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oto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F1F1A7B7-9930-03E5-3537-28F1E27B903A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E0CAA82-7925-04FE-E384-AA82D1F3E97C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2FC6089-5C28-89E1-28ED-F8640687870D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D67F636-A9E6-AB7F-1B31-D05C14D784A2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779F921-EBCE-86EC-E3CD-B14FE76FF882}"/>
              </a:ext>
            </a:extLst>
          </p:cNvPr>
          <p:cNvSpPr txBox="1"/>
          <p:nvPr userDrawn="1"/>
        </p:nvSpPr>
        <p:spPr>
          <a:xfrm>
            <a:off x="964877" y="6480873"/>
            <a:ext cx="2672526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EC7DA6-9F5B-A40F-628D-ADA0B8FA5A36}"/>
              </a:ext>
            </a:extLst>
          </p:cNvPr>
          <p:cNvSpPr txBox="1"/>
          <p:nvPr userDrawn="1"/>
        </p:nvSpPr>
        <p:spPr>
          <a:xfrm>
            <a:off x="964877" y="193417"/>
            <a:ext cx="827471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AD92948-52F9-41AF-80A4-122F043B8A79}"/>
              </a:ext>
            </a:extLst>
          </p:cNvPr>
          <p:cNvCxnSpPr>
            <a:cxnSpLocks/>
          </p:cNvCxnSpPr>
          <p:nvPr userDrawn="1"/>
        </p:nvCxnSpPr>
        <p:spPr>
          <a:xfrm>
            <a:off x="4063999" y="6286500"/>
            <a:ext cx="0" cy="5715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CF38DC13-EADD-419B-81B4-BFF2210EA0D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5142787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2" name="Picture Placeholder 15">
            <a:extLst>
              <a:ext uri="{FF2B5EF4-FFF2-40B4-BE49-F238E27FC236}">
                <a16:creationId xmlns:a16="http://schemas.microsoft.com/office/drawing/2014/main" id="{D698C66E-EC15-3E1F-A56A-4A9E5DBC5A61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304664" y="763136"/>
            <a:ext cx="5677200" cy="2570400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3" name="Picture Placeholder 16">
            <a:extLst>
              <a:ext uri="{FF2B5EF4-FFF2-40B4-BE49-F238E27FC236}">
                <a16:creationId xmlns:a16="http://schemas.microsoft.com/office/drawing/2014/main" id="{E3C90092-853B-4F7B-47FE-A149E2541AD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304783" y="3531712"/>
            <a:ext cx="5677200" cy="2570400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3AD38-F024-5C9A-F958-EDB05A92C281}"/>
              </a:ext>
            </a:extLst>
          </p:cNvPr>
          <p:cNvSpPr txBox="1">
            <a:spLocks/>
          </p:cNvSpPr>
          <p:nvPr userDrawn="1"/>
        </p:nvSpPr>
        <p:spPr>
          <a:xfrm>
            <a:off x="4350329" y="6389687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600" b="0" i="0" spc="300" smtClean="0">
                <a:solidFill>
                  <a:schemeClr val="accent5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accent5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394DF0B2-9C99-2ED0-45C5-EBE12263450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7824" y="1512111"/>
            <a:ext cx="5142785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Add text</a:t>
            </a:r>
            <a:endParaRPr lang="en-BY" dirty="0"/>
          </a:p>
        </p:txBody>
      </p:sp>
    </p:spTree>
    <p:extLst>
      <p:ext uri="{BB962C8B-B14F-4D97-AF65-F5344CB8AC3E}">
        <p14:creationId xmlns:p14="http://schemas.microsoft.com/office/powerpoint/2010/main" val="390758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Bulle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FA3DBD60-71E2-3063-439E-FC78A2E89EB5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79DC529-11A4-256C-486B-B1DDD0B85269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1D77A6-BF57-CD50-E545-50ED263C235C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07A685B-2653-4CAE-18C1-3EFDEC5169B6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66078EC-B988-1F55-38FC-150FDC6FAAF4}"/>
              </a:ext>
            </a:extLst>
          </p:cNvPr>
          <p:cNvSpPr txBox="1"/>
          <p:nvPr userDrawn="1"/>
        </p:nvSpPr>
        <p:spPr>
          <a:xfrm>
            <a:off x="964877" y="6480873"/>
            <a:ext cx="2672526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4C1E45-5A7B-A800-4438-8535D2DB5380}"/>
              </a:ext>
            </a:extLst>
          </p:cNvPr>
          <p:cNvSpPr txBox="1"/>
          <p:nvPr userDrawn="1"/>
        </p:nvSpPr>
        <p:spPr>
          <a:xfrm>
            <a:off x="964877" y="193417"/>
            <a:ext cx="827471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5A1C515-14CA-858B-8998-E62239D63B7E}"/>
              </a:ext>
            </a:extLst>
          </p:cNvPr>
          <p:cNvCxnSpPr>
            <a:cxnSpLocks/>
          </p:cNvCxnSpPr>
          <p:nvPr userDrawn="1"/>
        </p:nvCxnSpPr>
        <p:spPr>
          <a:xfrm>
            <a:off x="4063999" y="6286500"/>
            <a:ext cx="0" cy="5715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58E58AC3-7057-CADE-0685-03614F8C41B1}"/>
              </a:ext>
            </a:extLst>
          </p:cNvPr>
          <p:cNvSpPr/>
          <p:nvPr userDrawn="1"/>
        </p:nvSpPr>
        <p:spPr>
          <a:xfrm rot="5400000">
            <a:off x="315358" y="3285216"/>
            <a:ext cx="3362400" cy="1890000"/>
          </a:xfrm>
          <a:prstGeom prst="rect">
            <a:avLst/>
          </a:prstGeom>
          <a:solidFill>
            <a:srgbClr val="8AC2BA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Y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392D63-1DE1-E8B2-0855-972266DAEB3A}"/>
              </a:ext>
            </a:extLst>
          </p:cNvPr>
          <p:cNvSpPr/>
          <p:nvPr userDrawn="1"/>
        </p:nvSpPr>
        <p:spPr>
          <a:xfrm rot="5400000">
            <a:off x="2533049" y="3285216"/>
            <a:ext cx="3362400" cy="1890000"/>
          </a:xfrm>
          <a:prstGeom prst="rect">
            <a:avLst/>
          </a:prstGeom>
          <a:solidFill>
            <a:srgbClr val="8AC2BA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Y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52447A-8197-790C-6B17-4EC25B6AF32D}"/>
              </a:ext>
            </a:extLst>
          </p:cNvPr>
          <p:cNvSpPr/>
          <p:nvPr userDrawn="1"/>
        </p:nvSpPr>
        <p:spPr>
          <a:xfrm rot="5400000">
            <a:off x="4750740" y="3285216"/>
            <a:ext cx="3362400" cy="1890000"/>
          </a:xfrm>
          <a:prstGeom prst="rect">
            <a:avLst/>
          </a:prstGeom>
          <a:solidFill>
            <a:srgbClr val="8AC2BA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Y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7246C3-71A3-D9F9-B93E-8059821BECD1}"/>
              </a:ext>
            </a:extLst>
          </p:cNvPr>
          <p:cNvSpPr/>
          <p:nvPr userDrawn="1"/>
        </p:nvSpPr>
        <p:spPr>
          <a:xfrm rot="5400000">
            <a:off x="6968431" y="3285216"/>
            <a:ext cx="3362400" cy="1890000"/>
          </a:xfrm>
          <a:prstGeom prst="rect">
            <a:avLst/>
          </a:prstGeom>
          <a:solidFill>
            <a:srgbClr val="8AC2BA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Y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AAE377-104C-BF7F-615B-D45C527136B5}"/>
              </a:ext>
            </a:extLst>
          </p:cNvPr>
          <p:cNvSpPr/>
          <p:nvPr userDrawn="1"/>
        </p:nvSpPr>
        <p:spPr>
          <a:xfrm rot="5400000">
            <a:off x="9186117" y="3285216"/>
            <a:ext cx="3362400" cy="1890000"/>
          </a:xfrm>
          <a:prstGeom prst="rect">
            <a:avLst/>
          </a:prstGeom>
          <a:solidFill>
            <a:srgbClr val="8AC2BA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Y"/>
          </a:p>
        </p:txBody>
      </p:sp>
      <p:sp>
        <p:nvSpPr>
          <p:cNvPr id="29" name="Text Placeholder 11">
            <a:extLst>
              <a:ext uri="{FF2B5EF4-FFF2-40B4-BE49-F238E27FC236}">
                <a16:creationId xmlns:a16="http://schemas.microsoft.com/office/drawing/2014/main" id="{71D16E8F-B41C-FB31-EEE3-434D56A9589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10861651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35" name="Text Placeholder 11">
            <a:extLst>
              <a:ext uri="{FF2B5EF4-FFF2-40B4-BE49-F238E27FC236}">
                <a16:creationId xmlns:a16="http://schemas.microsoft.com/office/drawing/2014/main" id="{0F7B19AB-4A5B-E138-E2D0-5E0196244D9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33358" y="3700008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36" name="Picture Placeholder 27">
            <a:extLst>
              <a:ext uri="{FF2B5EF4-FFF2-40B4-BE49-F238E27FC236}">
                <a16:creationId xmlns:a16="http://schemas.microsoft.com/office/drawing/2014/main" id="{C29D4217-F812-CC07-7AED-2459A5558439}"/>
              </a:ext>
            </a:extLst>
          </p:cNvPr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1726558" y="2894789"/>
            <a:ext cx="540000" cy="540000"/>
          </a:xfrm>
          <a:pattFill prst="pct5">
            <a:fgClr>
              <a:schemeClr val="bg1"/>
            </a:fgClr>
            <a:bgClr>
              <a:schemeClr val="accent5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37" name="Text Placeholder 11">
            <a:extLst>
              <a:ext uri="{FF2B5EF4-FFF2-40B4-BE49-F238E27FC236}">
                <a16:creationId xmlns:a16="http://schemas.microsoft.com/office/drawing/2014/main" id="{DEF4B7A7-B8A6-9266-00B5-A475A65FDC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33358" y="4391029"/>
            <a:ext cx="1526400" cy="1374735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42" name="Text Placeholder 11">
            <a:extLst>
              <a:ext uri="{FF2B5EF4-FFF2-40B4-BE49-F238E27FC236}">
                <a16:creationId xmlns:a16="http://schemas.microsoft.com/office/drawing/2014/main" id="{AC453BC4-0B56-82B2-048F-0D3622F359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51049" y="3700008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43" name="Picture Placeholder 27">
            <a:extLst>
              <a:ext uri="{FF2B5EF4-FFF2-40B4-BE49-F238E27FC236}">
                <a16:creationId xmlns:a16="http://schemas.microsoft.com/office/drawing/2014/main" id="{BF3CEBF3-32AC-A902-9FB8-AE00BF085CD5}"/>
              </a:ext>
            </a:extLst>
          </p:cNvPr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3944249" y="2894789"/>
            <a:ext cx="540000" cy="540000"/>
          </a:xfrm>
          <a:pattFill prst="pct5">
            <a:fgClr>
              <a:schemeClr val="bg1"/>
            </a:fgClr>
            <a:bgClr>
              <a:schemeClr val="accent5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44" name="Text Placeholder 11">
            <a:extLst>
              <a:ext uri="{FF2B5EF4-FFF2-40B4-BE49-F238E27FC236}">
                <a16:creationId xmlns:a16="http://schemas.microsoft.com/office/drawing/2014/main" id="{73F1A222-C82B-3AB3-4D2C-ABB55C1CFD0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51049" y="4391029"/>
            <a:ext cx="1526400" cy="1374735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45" name="Text Placeholder 11">
            <a:extLst>
              <a:ext uri="{FF2B5EF4-FFF2-40B4-BE49-F238E27FC236}">
                <a16:creationId xmlns:a16="http://schemas.microsoft.com/office/drawing/2014/main" id="{7DCD0CDD-8F51-A172-2AF5-04A0AD67F14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68740" y="3700008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46" name="Picture Placeholder 27">
            <a:extLst>
              <a:ext uri="{FF2B5EF4-FFF2-40B4-BE49-F238E27FC236}">
                <a16:creationId xmlns:a16="http://schemas.microsoft.com/office/drawing/2014/main" id="{D34F7DB4-370E-38C9-7E22-0F76134E4FCE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6161940" y="2894789"/>
            <a:ext cx="540000" cy="540000"/>
          </a:xfrm>
          <a:pattFill prst="pct5">
            <a:fgClr>
              <a:schemeClr val="bg1"/>
            </a:fgClr>
            <a:bgClr>
              <a:schemeClr val="accent5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47" name="Text Placeholder 11">
            <a:extLst>
              <a:ext uri="{FF2B5EF4-FFF2-40B4-BE49-F238E27FC236}">
                <a16:creationId xmlns:a16="http://schemas.microsoft.com/office/drawing/2014/main" id="{0BDE2FAD-B8FF-C19C-6B30-D2F02BBA1D0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668740" y="4391029"/>
            <a:ext cx="1526400" cy="1374735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48" name="Text Placeholder 11">
            <a:extLst>
              <a:ext uri="{FF2B5EF4-FFF2-40B4-BE49-F238E27FC236}">
                <a16:creationId xmlns:a16="http://schemas.microsoft.com/office/drawing/2014/main" id="{BFFAC27B-F6CB-7FF2-532B-3416E7B3010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886431" y="3700008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49" name="Picture Placeholder 27">
            <a:extLst>
              <a:ext uri="{FF2B5EF4-FFF2-40B4-BE49-F238E27FC236}">
                <a16:creationId xmlns:a16="http://schemas.microsoft.com/office/drawing/2014/main" id="{C8BCD38A-CB2C-24EA-C998-714A420A7A10}"/>
              </a:ext>
            </a:extLst>
          </p:cNvPr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8379631" y="2894789"/>
            <a:ext cx="540000" cy="540000"/>
          </a:xfrm>
          <a:pattFill prst="pct5">
            <a:fgClr>
              <a:schemeClr val="bg1"/>
            </a:fgClr>
            <a:bgClr>
              <a:schemeClr val="accent5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50" name="Text Placeholder 11">
            <a:extLst>
              <a:ext uri="{FF2B5EF4-FFF2-40B4-BE49-F238E27FC236}">
                <a16:creationId xmlns:a16="http://schemas.microsoft.com/office/drawing/2014/main" id="{824F6E61-5DA7-377F-7C4F-214187CB21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886431" y="4391029"/>
            <a:ext cx="1526400" cy="1374735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51" name="Text Placeholder 11">
            <a:extLst>
              <a:ext uri="{FF2B5EF4-FFF2-40B4-BE49-F238E27FC236}">
                <a16:creationId xmlns:a16="http://schemas.microsoft.com/office/drawing/2014/main" id="{2E536255-12BE-3EB5-212C-308C638EA14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104117" y="3700008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4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52" name="Picture Placeholder 27">
            <a:extLst>
              <a:ext uri="{FF2B5EF4-FFF2-40B4-BE49-F238E27FC236}">
                <a16:creationId xmlns:a16="http://schemas.microsoft.com/office/drawing/2014/main" id="{2E6C9F5C-3F55-37AD-0D24-A9592D3B7574}"/>
              </a:ext>
            </a:extLst>
          </p:cNvPr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10597317" y="2894789"/>
            <a:ext cx="540000" cy="540000"/>
          </a:xfrm>
          <a:pattFill prst="pct5">
            <a:fgClr>
              <a:schemeClr val="bg1"/>
            </a:fgClr>
            <a:bgClr>
              <a:schemeClr val="accent5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BY" dirty="0"/>
              <a:t> </a:t>
            </a:r>
          </a:p>
        </p:txBody>
      </p:sp>
      <p:sp>
        <p:nvSpPr>
          <p:cNvPr id="53" name="Text Placeholder 11">
            <a:extLst>
              <a:ext uri="{FF2B5EF4-FFF2-40B4-BE49-F238E27FC236}">
                <a16:creationId xmlns:a16="http://schemas.microsoft.com/office/drawing/2014/main" id="{85E37866-FD45-0C6C-F1D2-669FB1D7BB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0104117" y="4391029"/>
            <a:ext cx="1526400" cy="1374735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A378CBC-5B56-5FBD-AFBE-B85DF7A8BC76}"/>
              </a:ext>
            </a:extLst>
          </p:cNvPr>
          <p:cNvSpPr txBox="1">
            <a:spLocks/>
          </p:cNvSpPr>
          <p:nvPr userDrawn="1"/>
        </p:nvSpPr>
        <p:spPr>
          <a:xfrm>
            <a:off x="4350329" y="6389687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600" b="0" i="0" spc="300" smtClean="0">
                <a:solidFill>
                  <a:schemeClr val="accent5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accent5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C080E142-8865-20B6-133C-C9FBBE0E45E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47824" y="1512112"/>
            <a:ext cx="10861645" cy="81617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Add text</a:t>
            </a:r>
            <a:endParaRPr lang="en-BY" dirty="0"/>
          </a:p>
        </p:txBody>
      </p:sp>
    </p:spTree>
    <p:extLst>
      <p:ext uri="{BB962C8B-B14F-4D97-AF65-F5344CB8AC3E}">
        <p14:creationId xmlns:p14="http://schemas.microsoft.com/office/powerpoint/2010/main" val="15751277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Foto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61CBCC43-8ED5-F284-B902-E610B09595D2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6D437EA-15CD-EED0-823E-548B962B29E8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0C1EA6-955D-428F-B079-E407741DC772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4F03E63-CA0B-1B4D-5C61-5BEFFFD2514D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B88EE41-749A-7A9D-E46D-E196656AE31A}"/>
              </a:ext>
            </a:extLst>
          </p:cNvPr>
          <p:cNvSpPr txBox="1"/>
          <p:nvPr userDrawn="1"/>
        </p:nvSpPr>
        <p:spPr>
          <a:xfrm>
            <a:off x="964877" y="6480873"/>
            <a:ext cx="2672526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2CC39C-BC46-E61E-2291-AD64796EB4E9}"/>
              </a:ext>
            </a:extLst>
          </p:cNvPr>
          <p:cNvSpPr txBox="1"/>
          <p:nvPr userDrawn="1"/>
        </p:nvSpPr>
        <p:spPr>
          <a:xfrm>
            <a:off x="964877" y="193417"/>
            <a:ext cx="827471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1D5A4C3-35B0-30AC-3D2D-D2DCD39AC7F7}"/>
              </a:ext>
            </a:extLst>
          </p:cNvPr>
          <p:cNvCxnSpPr>
            <a:cxnSpLocks/>
          </p:cNvCxnSpPr>
          <p:nvPr userDrawn="1"/>
        </p:nvCxnSpPr>
        <p:spPr>
          <a:xfrm>
            <a:off x="4063999" y="6286500"/>
            <a:ext cx="0" cy="5715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icture Placeholder 15">
            <a:extLst>
              <a:ext uri="{FF2B5EF4-FFF2-40B4-BE49-F238E27FC236}">
                <a16:creationId xmlns:a16="http://schemas.microsoft.com/office/drawing/2014/main" id="{93D4516C-5E0F-3FAE-BAE8-8B357DA35FB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680233" y="763136"/>
            <a:ext cx="5677200" cy="2570400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3" name="Picture Placeholder 16">
            <a:extLst>
              <a:ext uri="{FF2B5EF4-FFF2-40B4-BE49-F238E27FC236}">
                <a16:creationId xmlns:a16="http://schemas.microsoft.com/office/drawing/2014/main" id="{18B22747-CFC3-13AB-A278-59CE7BABB8B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680354" y="3531712"/>
            <a:ext cx="5677200" cy="2570400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4" name="Picture Placeholder 42">
            <a:extLst>
              <a:ext uri="{FF2B5EF4-FFF2-40B4-BE49-F238E27FC236}">
                <a16:creationId xmlns:a16="http://schemas.microsoft.com/office/drawing/2014/main" id="{C21E1DEA-AB95-C502-A1A0-C36A57FE005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55689" y="758969"/>
            <a:ext cx="2441224" cy="2570397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8" name="Picture Placeholder 42">
            <a:extLst>
              <a:ext uri="{FF2B5EF4-FFF2-40B4-BE49-F238E27FC236}">
                <a16:creationId xmlns:a16="http://schemas.microsoft.com/office/drawing/2014/main" id="{F068FE8B-EFF3-8F26-B1E0-8FE502961E8B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055689" y="3528634"/>
            <a:ext cx="2441224" cy="2570397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9" name="Picture Placeholder 42">
            <a:extLst>
              <a:ext uri="{FF2B5EF4-FFF2-40B4-BE49-F238E27FC236}">
                <a16:creationId xmlns:a16="http://schemas.microsoft.com/office/drawing/2014/main" id="{FA800DCF-5768-A93E-72F6-4E8110933BC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540633" y="758907"/>
            <a:ext cx="2441224" cy="2570397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10" name="Picture Placeholder 42">
            <a:extLst>
              <a:ext uri="{FF2B5EF4-FFF2-40B4-BE49-F238E27FC236}">
                <a16:creationId xmlns:a16="http://schemas.microsoft.com/office/drawing/2014/main" id="{F400947F-87F3-B488-D898-3D044CDF232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40633" y="3528572"/>
            <a:ext cx="2441224" cy="2570397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3F2D7F9-0C23-DC8A-7B31-69777F09296E}"/>
              </a:ext>
            </a:extLst>
          </p:cNvPr>
          <p:cNvSpPr txBox="1">
            <a:spLocks/>
          </p:cNvSpPr>
          <p:nvPr userDrawn="1"/>
        </p:nvSpPr>
        <p:spPr>
          <a:xfrm>
            <a:off x="4350329" y="6389687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600" b="0" i="0" spc="300" smtClean="0">
                <a:solidFill>
                  <a:schemeClr val="accent5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accent5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7424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1D51AC6-8360-C698-DC50-75BDEFEBFDC6}"/>
              </a:ext>
            </a:extLst>
          </p:cNvPr>
          <p:cNvCxnSpPr>
            <a:cxnSpLocks/>
          </p:cNvCxnSpPr>
          <p:nvPr userDrawn="1"/>
        </p:nvCxnSpPr>
        <p:spPr>
          <a:xfrm>
            <a:off x="1069228" y="3607569"/>
            <a:ext cx="10744397" cy="0"/>
          </a:xfrm>
          <a:prstGeom prst="line">
            <a:avLst/>
          </a:prstGeom>
          <a:ln w="6350">
            <a:solidFill>
              <a:schemeClr val="accent5">
                <a:alpha val="66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BC5457-4B91-2CD5-24B4-BCCB96E7CD5F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>
            <a:extLst>
              <a:ext uri="{FF2B5EF4-FFF2-40B4-BE49-F238E27FC236}">
                <a16:creationId xmlns:a16="http://schemas.microsoft.com/office/drawing/2014/main" id="{EDD21457-78B8-8B45-9126-FFDCDC673549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5FFC695-7BF2-119A-C654-1A3FBECF2DDF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BBF59AF-C55B-30A3-E815-A0F124D894C4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DA33677-8868-974E-4930-ABB11C3862AF}"/>
              </a:ext>
            </a:extLst>
          </p:cNvPr>
          <p:cNvSpPr txBox="1"/>
          <p:nvPr userDrawn="1"/>
        </p:nvSpPr>
        <p:spPr>
          <a:xfrm>
            <a:off x="964877" y="6480873"/>
            <a:ext cx="2672526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98F382-F847-9539-7BC1-4E8A9E0EE4AB}"/>
              </a:ext>
            </a:extLst>
          </p:cNvPr>
          <p:cNvSpPr txBox="1"/>
          <p:nvPr userDrawn="1"/>
        </p:nvSpPr>
        <p:spPr>
          <a:xfrm>
            <a:off x="964877" y="193417"/>
            <a:ext cx="827471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EADF98E-5889-9930-40C6-E7B4EB7E706F}"/>
              </a:ext>
            </a:extLst>
          </p:cNvPr>
          <p:cNvCxnSpPr>
            <a:cxnSpLocks/>
          </p:cNvCxnSpPr>
          <p:nvPr userDrawn="1"/>
        </p:nvCxnSpPr>
        <p:spPr>
          <a:xfrm>
            <a:off x="4063999" y="6286500"/>
            <a:ext cx="0" cy="5715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Placeholder 11">
            <a:extLst>
              <a:ext uri="{FF2B5EF4-FFF2-40B4-BE49-F238E27FC236}">
                <a16:creationId xmlns:a16="http://schemas.microsoft.com/office/drawing/2014/main" id="{41050B87-32BA-A40F-DEDA-B7A00BDE791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10861652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94" name="Text Placeholder 11">
            <a:extLst>
              <a:ext uri="{FF2B5EF4-FFF2-40B4-BE49-F238E27FC236}">
                <a16:creationId xmlns:a16="http://schemas.microsoft.com/office/drawing/2014/main" id="{A4E9C0E2-DA29-D5A2-F01A-C7946E71F2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56806" y="4671666"/>
            <a:ext cx="1526400" cy="1144284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96" name="Text Placeholder 11">
            <a:extLst>
              <a:ext uri="{FF2B5EF4-FFF2-40B4-BE49-F238E27FC236}">
                <a16:creationId xmlns:a16="http://schemas.microsoft.com/office/drawing/2014/main" id="{A1337B3B-E059-9DE5-F91D-A415A8AA03B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03920" y="4671666"/>
            <a:ext cx="1526400" cy="1144284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98" name="Text Placeholder 11">
            <a:extLst>
              <a:ext uri="{FF2B5EF4-FFF2-40B4-BE49-F238E27FC236}">
                <a16:creationId xmlns:a16="http://schemas.microsoft.com/office/drawing/2014/main" id="{EB6D7D9D-E718-CA49-0BC7-4399E2C2B74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794434" y="4671666"/>
            <a:ext cx="1526400" cy="1144284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100" name="Text Placeholder 11">
            <a:extLst>
              <a:ext uri="{FF2B5EF4-FFF2-40B4-BE49-F238E27FC236}">
                <a16:creationId xmlns:a16="http://schemas.microsoft.com/office/drawing/2014/main" id="{1C97EF5A-49B7-CDF5-E707-0450CA01788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06628" y="4671666"/>
            <a:ext cx="1526400" cy="1144284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102" name="Text Placeholder 11">
            <a:extLst>
              <a:ext uri="{FF2B5EF4-FFF2-40B4-BE49-F238E27FC236}">
                <a16:creationId xmlns:a16="http://schemas.microsoft.com/office/drawing/2014/main" id="{A2D44727-4E82-18C1-227D-1DDFADC55A2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899617" y="4671666"/>
            <a:ext cx="1526400" cy="1144284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1000" b="0" i="0" spc="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Add text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FE44E3-E55B-0A72-219C-C3EFE33A582C}"/>
              </a:ext>
            </a:extLst>
          </p:cNvPr>
          <p:cNvSpPr/>
          <p:nvPr userDrawn="1"/>
        </p:nvSpPr>
        <p:spPr>
          <a:xfrm>
            <a:off x="1607238" y="2794802"/>
            <a:ext cx="1625536" cy="162553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Freeform: Shape 13">
            <a:extLst>
              <a:ext uri="{FF2B5EF4-FFF2-40B4-BE49-F238E27FC236}">
                <a16:creationId xmlns:a16="http://schemas.microsoft.com/office/drawing/2014/main" id="{EDAB37E0-7106-FC13-B54D-99E27F6902A7}"/>
              </a:ext>
            </a:extLst>
          </p:cNvPr>
          <p:cNvSpPr/>
          <p:nvPr userDrawn="1"/>
        </p:nvSpPr>
        <p:spPr>
          <a:xfrm>
            <a:off x="1261769" y="2455717"/>
            <a:ext cx="809116" cy="81544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849299-692B-D867-4845-1A48958D13D0}"/>
              </a:ext>
            </a:extLst>
          </p:cNvPr>
          <p:cNvSpPr txBox="1"/>
          <p:nvPr userDrawn="1"/>
        </p:nvSpPr>
        <p:spPr>
          <a:xfrm>
            <a:off x="1375581" y="2613659"/>
            <a:ext cx="58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42F192-EC2E-944B-99C3-A6BA3476F0DD}"/>
              </a:ext>
            </a:extLst>
          </p:cNvPr>
          <p:cNvSpPr/>
          <p:nvPr userDrawn="1"/>
        </p:nvSpPr>
        <p:spPr>
          <a:xfrm>
            <a:off x="3654352" y="2794802"/>
            <a:ext cx="1625536" cy="162553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4" name="Freeform: Shape 26">
            <a:extLst>
              <a:ext uri="{FF2B5EF4-FFF2-40B4-BE49-F238E27FC236}">
                <a16:creationId xmlns:a16="http://schemas.microsoft.com/office/drawing/2014/main" id="{3588B97D-2B82-5F8E-D454-97942B15E274}"/>
              </a:ext>
            </a:extLst>
          </p:cNvPr>
          <p:cNvSpPr/>
          <p:nvPr userDrawn="1"/>
        </p:nvSpPr>
        <p:spPr>
          <a:xfrm>
            <a:off x="3303044" y="2455717"/>
            <a:ext cx="809115" cy="81544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309740-7498-1D09-A206-5D1EDF6EECBA}"/>
              </a:ext>
            </a:extLst>
          </p:cNvPr>
          <p:cNvSpPr txBox="1"/>
          <p:nvPr userDrawn="1"/>
        </p:nvSpPr>
        <p:spPr>
          <a:xfrm>
            <a:off x="3416855" y="2613659"/>
            <a:ext cx="58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41233C-F8E1-68B7-253C-B5FAD9A70515}"/>
              </a:ext>
            </a:extLst>
          </p:cNvPr>
          <p:cNvSpPr/>
          <p:nvPr userDrawn="1"/>
        </p:nvSpPr>
        <p:spPr>
          <a:xfrm>
            <a:off x="5744866" y="2794802"/>
            <a:ext cx="1625536" cy="162553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2" name="Freeform: Shape 33">
            <a:extLst>
              <a:ext uri="{FF2B5EF4-FFF2-40B4-BE49-F238E27FC236}">
                <a16:creationId xmlns:a16="http://schemas.microsoft.com/office/drawing/2014/main" id="{DEE553C1-B99F-9C97-5528-9C3E869B953A}"/>
              </a:ext>
            </a:extLst>
          </p:cNvPr>
          <p:cNvSpPr/>
          <p:nvPr userDrawn="1"/>
        </p:nvSpPr>
        <p:spPr>
          <a:xfrm>
            <a:off x="5344673" y="2455717"/>
            <a:ext cx="809116" cy="81544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F42C87-DB6E-C4FD-5D90-0E44CA01699E}"/>
              </a:ext>
            </a:extLst>
          </p:cNvPr>
          <p:cNvSpPr txBox="1"/>
          <p:nvPr userDrawn="1"/>
        </p:nvSpPr>
        <p:spPr>
          <a:xfrm>
            <a:off x="5458485" y="2613659"/>
            <a:ext cx="58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2EFA1C-7DD4-DF94-1882-CBDBBA93197A}"/>
              </a:ext>
            </a:extLst>
          </p:cNvPr>
          <p:cNvSpPr/>
          <p:nvPr userDrawn="1"/>
        </p:nvSpPr>
        <p:spPr>
          <a:xfrm>
            <a:off x="7857060" y="2794802"/>
            <a:ext cx="1625536" cy="162553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6" name="Freeform: Shape 40">
            <a:extLst>
              <a:ext uri="{FF2B5EF4-FFF2-40B4-BE49-F238E27FC236}">
                <a16:creationId xmlns:a16="http://schemas.microsoft.com/office/drawing/2014/main" id="{771BD1EA-A22F-C375-3533-C964FEA7CFCE}"/>
              </a:ext>
            </a:extLst>
          </p:cNvPr>
          <p:cNvSpPr/>
          <p:nvPr userDrawn="1"/>
        </p:nvSpPr>
        <p:spPr>
          <a:xfrm>
            <a:off x="7429914" y="2455717"/>
            <a:ext cx="809116" cy="81544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6AA88B-62DA-ACA6-1A19-C6AC038F65F5}"/>
              </a:ext>
            </a:extLst>
          </p:cNvPr>
          <p:cNvSpPr txBox="1"/>
          <p:nvPr userDrawn="1"/>
        </p:nvSpPr>
        <p:spPr>
          <a:xfrm>
            <a:off x="7543726" y="2613659"/>
            <a:ext cx="58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112C063-F703-D329-383D-E4D6F9093BA1}"/>
              </a:ext>
            </a:extLst>
          </p:cNvPr>
          <p:cNvSpPr/>
          <p:nvPr userDrawn="1"/>
        </p:nvSpPr>
        <p:spPr>
          <a:xfrm>
            <a:off x="9850049" y="2794802"/>
            <a:ext cx="1625536" cy="162553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0" name="Freeform: Shape 47">
            <a:extLst>
              <a:ext uri="{FF2B5EF4-FFF2-40B4-BE49-F238E27FC236}">
                <a16:creationId xmlns:a16="http://schemas.microsoft.com/office/drawing/2014/main" id="{B931B15E-7932-9641-6769-8C1CBC4C9C44}"/>
              </a:ext>
            </a:extLst>
          </p:cNvPr>
          <p:cNvSpPr/>
          <p:nvPr userDrawn="1"/>
        </p:nvSpPr>
        <p:spPr>
          <a:xfrm>
            <a:off x="9525525" y="2455717"/>
            <a:ext cx="809116" cy="81544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328F88-1DD4-FA36-3CFE-EE3E5E301B5E}"/>
              </a:ext>
            </a:extLst>
          </p:cNvPr>
          <p:cNvSpPr txBox="1"/>
          <p:nvPr userDrawn="1"/>
        </p:nvSpPr>
        <p:spPr>
          <a:xfrm>
            <a:off x="9639337" y="2613659"/>
            <a:ext cx="58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</a:t>
            </a:r>
          </a:p>
        </p:txBody>
      </p:sp>
      <p:sp>
        <p:nvSpPr>
          <p:cNvPr id="33" name="Text Placeholder 11">
            <a:extLst>
              <a:ext uri="{FF2B5EF4-FFF2-40B4-BE49-F238E27FC236}">
                <a16:creationId xmlns:a16="http://schemas.microsoft.com/office/drawing/2014/main" id="{069CDA6A-4380-E957-A350-00B38AECF4C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656806" y="3676447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lang="en-BY" sz="1400" b="1" i="0" kern="1200" spc="300" baseline="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37" name="Text Placeholder 11">
            <a:extLst>
              <a:ext uri="{FF2B5EF4-FFF2-40B4-BE49-F238E27FC236}">
                <a16:creationId xmlns:a16="http://schemas.microsoft.com/office/drawing/2014/main" id="{7DC2168A-ECDA-2F8A-58FD-C3FFC64E784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703920" y="3676447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lang="en-BY" sz="1400" b="1" i="0" kern="1200" spc="300" baseline="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38" name="Text Placeholder 11">
            <a:extLst>
              <a:ext uri="{FF2B5EF4-FFF2-40B4-BE49-F238E27FC236}">
                <a16:creationId xmlns:a16="http://schemas.microsoft.com/office/drawing/2014/main" id="{4057BBE8-F8B1-F8EA-5916-9CA81D6C1B6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794434" y="3676447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lang="en-BY" sz="1400" b="1" i="0" kern="1200" spc="300" baseline="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39" name="Text Placeholder 11">
            <a:extLst>
              <a:ext uri="{FF2B5EF4-FFF2-40B4-BE49-F238E27FC236}">
                <a16:creationId xmlns:a16="http://schemas.microsoft.com/office/drawing/2014/main" id="{804F3F05-29DF-CFB2-7DC2-73BE463A5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906628" y="3676447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lang="en-BY" sz="1400" b="1" i="0" kern="1200" spc="300" baseline="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40" name="Text Placeholder 11">
            <a:extLst>
              <a:ext uri="{FF2B5EF4-FFF2-40B4-BE49-F238E27FC236}">
                <a16:creationId xmlns:a16="http://schemas.microsoft.com/office/drawing/2014/main" id="{E460128F-2483-9655-C6BE-B04513B1384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899617" y="3676447"/>
            <a:ext cx="1526400" cy="523220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lang="en-BY" sz="1400" b="1" i="0" kern="1200" spc="300" baseline="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41" name="Picture Placeholder 27">
            <a:extLst>
              <a:ext uri="{FF2B5EF4-FFF2-40B4-BE49-F238E27FC236}">
                <a16:creationId xmlns:a16="http://schemas.microsoft.com/office/drawing/2014/main" id="{945F33B0-72BB-C7F6-0689-09DE94BAB5FD}"/>
              </a:ext>
            </a:extLst>
          </p:cNvPr>
          <p:cNvSpPr>
            <a:spLocks noGrp="1" noChangeAspect="1"/>
          </p:cNvSpPr>
          <p:nvPr>
            <p:ph type="pic" sz="quarter" idx="38" hasCustomPrompt="1"/>
          </p:nvPr>
        </p:nvSpPr>
        <p:spPr>
          <a:xfrm>
            <a:off x="2150006" y="3004531"/>
            <a:ext cx="540000" cy="540000"/>
          </a:xfrm>
          <a:pattFill prst="pct5">
            <a:fgClr>
              <a:schemeClr val="bg1"/>
            </a:fgClr>
            <a:bgClr>
              <a:schemeClr val="accent5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en-BY" dirty="0"/>
            </a:lvl1pPr>
          </a:lstStyle>
          <a:p>
            <a:pPr marL="0" lvl="0" indent="0">
              <a:buNone/>
            </a:pPr>
            <a:r>
              <a:rPr lang="en-BY" dirty="0"/>
              <a:t> </a:t>
            </a:r>
          </a:p>
        </p:txBody>
      </p:sp>
      <p:sp>
        <p:nvSpPr>
          <p:cNvPr id="46" name="Picture Placeholder 27">
            <a:extLst>
              <a:ext uri="{FF2B5EF4-FFF2-40B4-BE49-F238E27FC236}">
                <a16:creationId xmlns:a16="http://schemas.microsoft.com/office/drawing/2014/main" id="{593F8588-F963-38B1-0603-8CE4D833DC76}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4197120" y="3004531"/>
            <a:ext cx="540000" cy="540000"/>
          </a:xfrm>
          <a:pattFill prst="pct5">
            <a:fgClr>
              <a:schemeClr val="bg1"/>
            </a:fgClr>
            <a:bgClr>
              <a:schemeClr val="accent5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en-BY" dirty="0"/>
            </a:lvl1pPr>
          </a:lstStyle>
          <a:p>
            <a:pPr marL="0" lvl="0" indent="0">
              <a:buNone/>
            </a:pPr>
            <a:r>
              <a:rPr lang="en-BY" dirty="0"/>
              <a:t> </a:t>
            </a:r>
          </a:p>
        </p:txBody>
      </p:sp>
      <p:sp>
        <p:nvSpPr>
          <p:cNvPr id="47" name="Picture Placeholder 27">
            <a:extLst>
              <a:ext uri="{FF2B5EF4-FFF2-40B4-BE49-F238E27FC236}">
                <a16:creationId xmlns:a16="http://schemas.microsoft.com/office/drawing/2014/main" id="{8F932F63-9AF0-8AEE-4640-81A0CBA0BAD9}"/>
              </a:ext>
            </a:extLst>
          </p:cNvPr>
          <p:cNvSpPr>
            <a:spLocks noGrp="1" noChangeAspect="1"/>
          </p:cNvSpPr>
          <p:nvPr>
            <p:ph type="pic" sz="quarter" idx="40" hasCustomPrompt="1"/>
          </p:nvPr>
        </p:nvSpPr>
        <p:spPr>
          <a:xfrm>
            <a:off x="6287634" y="3004531"/>
            <a:ext cx="540000" cy="540000"/>
          </a:xfrm>
          <a:pattFill prst="pct5">
            <a:fgClr>
              <a:schemeClr val="bg1"/>
            </a:fgClr>
            <a:bgClr>
              <a:schemeClr val="accent5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en-BY" dirty="0"/>
            </a:lvl1pPr>
          </a:lstStyle>
          <a:p>
            <a:pPr marL="0" lvl="0" indent="0">
              <a:buNone/>
            </a:pPr>
            <a:r>
              <a:rPr lang="en-BY" dirty="0"/>
              <a:t> </a:t>
            </a:r>
          </a:p>
        </p:txBody>
      </p:sp>
      <p:sp>
        <p:nvSpPr>
          <p:cNvPr id="48" name="Picture Placeholder 27">
            <a:extLst>
              <a:ext uri="{FF2B5EF4-FFF2-40B4-BE49-F238E27FC236}">
                <a16:creationId xmlns:a16="http://schemas.microsoft.com/office/drawing/2014/main" id="{80DF9971-AA11-2A42-ED3A-3A1466CF03F2}"/>
              </a:ext>
            </a:extLst>
          </p:cNvPr>
          <p:cNvSpPr>
            <a:spLocks noGrp="1" noChangeAspect="1"/>
          </p:cNvSpPr>
          <p:nvPr>
            <p:ph type="pic" sz="quarter" idx="41" hasCustomPrompt="1"/>
          </p:nvPr>
        </p:nvSpPr>
        <p:spPr>
          <a:xfrm>
            <a:off x="8399828" y="3004531"/>
            <a:ext cx="540000" cy="540000"/>
          </a:xfrm>
          <a:pattFill prst="pct5">
            <a:fgClr>
              <a:schemeClr val="bg1"/>
            </a:fgClr>
            <a:bgClr>
              <a:schemeClr val="accent5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en-BY" dirty="0"/>
            </a:lvl1pPr>
          </a:lstStyle>
          <a:p>
            <a:pPr marL="0" lvl="0" indent="0">
              <a:buNone/>
            </a:pPr>
            <a:r>
              <a:rPr lang="en-BY" dirty="0"/>
              <a:t> </a:t>
            </a:r>
          </a:p>
        </p:txBody>
      </p:sp>
      <p:sp>
        <p:nvSpPr>
          <p:cNvPr id="49" name="Picture Placeholder 27">
            <a:extLst>
              <a:ext uri="{FF2B5EF4-FFF2-40B4-BE49-F238E27FC236}">
                <a16:creationId xmlns:a16="http://schemas.microsoft.com/office/drawing/2014/main" id="{F530F76A-DBF4-67FD-0EEF-93D6B757CC5B}"/>
              </a:ext>
            </a:extLst>
          </p:cNvPr>
          <p:cNvSpPr>
            <a:spLocks noGrp="1" noChangeAspect="1"/>
          </p:cNvSpPr>
          <p:nvPr>
            <p:ph type="pic" sz="quarter" idx="42" hasCustomPrompt="1"/>
          </p:nvPr>
        </p:nvSpPr>
        <p:spPr>
          <a:xfrm>
            <a:off x="10392817" y="3004531"/>
            <a:ext cx="540000" cy="540000"/>
          </a:xfrm>
          <a:pattFill prst="pct5">
            <a:fgClr>
              <a:schemeClr val="bg1"/>
            </a:fgClr>
            <a:bgClr>
              <a:schemeClr val="accent5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en-BY" dirty="0"/>
            </a:lvl1pPr>
          </a:lstStyle>
          <a:p>
            <a:pPr marL="0" lvl="0" indent="0">
              <a:buNone/>
            </a:pPr>
            <a:r>
              <a:rPr lang="en-BY" dirty="0"/>
              <a:t> </a:t>
            </a:r>
          </a:p>
        </p:txBody>
      </p:sp>
      <p:sp>
        <p:nvSpPr>
          <p:cNvPr id="55" name="Date Placeholder 3">
            <a:extLst>
              <a:ext uri="{FF2B5EF4-FFF2-40B4-BE49-F238E27FC236}">
                <a16:creationId xmlns:a16="http://schemas.microsoft.com/office/drawing/2014/main" id="{0986BE8A-90B7-57AD-4592-2AAD5C65EB8C}"/>
              </a:ext>
            </a:extLst>
          </p:cNvPr>
          <p:cNvSpPr txBox="1">
            <a:spLocks/>
          </p:cNvSpPr>
          <p:nvPr userDrawn="1"/>
        </p:nvSpPr>
        <p:spPr>
          <a:xfrm>
            <a:off x="4350329" y="6389687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600" b="0" i="0" spc="300" smtClean="0">
                <a:solidFill>
                  <a:schemeClr val="accent5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accent5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0B2AC8E-0C0D-C2D8-BA61-199F712A1FC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47824" y="1512112"/>
            <a:ext cx="10861645" cy="81617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Add text</a:t>
            </a:r>
            <a:endParaRPr lang="en-BY" dirty="0"/>
          </a:p>
        </p:txBody>
      </p:sp>
    </p:spTree>
    <p:extLst>
      <p:ext uri="{BB962C8B-B14F-4D97-AF65-F5344CB8AC3E}">
        <p14:creationId xmlns:p14="http://schemas.microsoft.com/office/powerpoint/2010/main" val="9772894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0387DED-2BB9-6738-12A7-E12631BD37DB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286500"/>
            <a:ext cx="6095994" cy="4992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748855F-0F34-D1CF-D665-75A3A84C1CE0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66507"/>
            <a:ext cx="6095994" cy="3081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2834902-EEF2-5E35-4C9A-2266E83D06B0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03E998F-EAFF-5953-F795-0C9CCE2022A9}"/>
              </a:ext>
            </a:extLst>
          </p:cNvPr>
          <p:cNvSpPr txBox="1"/>
          <p:nvPr userDrawn="1"/>
        </p:nvSpPr>
        <p:spPr>
          <a:xfrm>
            <a:off x="964877" y="6480873"/>
            <a:ext cx="2672526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338EA1-D865-0597-47B6-1266D9D62960}"/>
              </a:ext>
            </a:extLst>
          </p:cNvPr>
          <p:cNvSpPr txBox="1"/>
          <p:nvPr userDrawn="1"/>
        </p:nvSpPr>
        <p:spPr>
          <a:xfrm>
            <a:off x="964877" y="193417"/>
            <a:ext cx="827471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E0D6F55-2B96-2B1B-CBE9-24B39AF0D48D}"/>
              </a:ext>
            </a:extLst>
          </p:cNvPr>
          <p:cNvCxnSpPr>
            <a:cxnSpLocks/>
          </p:cNvCxnSpPr>
          <p:nvPr userDrawn="1"/>
        </p:nvCxnSpPr>
        <p:spPr>
          <a:xfrm>
            <a:off x="4063999" y="6286500"/>
            <a:ext cx="0" cy="5715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6C05F9BB-988C-2282-606E-593D46D6D20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9EC687-E061-889E-38B4-37EEBBD110EF}"/>
              </a:ext>
            </a:extLst>
          </p:cNvPr>
          <p:cNvSpPr/>
          <p:nvPr userDrawn="1"/>
        </p:nvSpPr>
        <p:spPr>
          <a:xfrm>
            <a:off x="6095994" y="0"/>
            <a:ext cx="6096006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16" name="Chart Placeholder 15">
            <a:extLst>
              <a:ext uri="{FF2B5EF4-FFF2-40B4-BE49-F238E27FC236}">
                <a16:creationId xmlns:a16="http://schemas.microsoft.com/office/drawing/2014/main" id="{75FFE877-41D5-10BD-C3D2-F0D28693CE20}"/>
              </a:ext>
            </a:extLst>
          </p:cNvPr>
          <p:cNvSpPr>
            <a:spLocks noGrp="1"/>
          </p:cNvSpPr>
          <p:nvPr>
            <p:ph type="chart" sz="quarter" idx="18" hasCustomPrompt="1"/>
          </p:nvPr>
        </p:nvSpPr>
        <p:spPr>
          <a:xfrm>
            <a:off x="6278956" y="569588"/>
            <a:ext cx="5720957" cy="5716912"/>
          </a:xfrm>
          <a:pattFill prst="pct5">
            <a:fgClr>
              <a:schemeClr val="bg1"/>
            </a:fgClr>
            <a:bgClr>
              <a:schemeClr val="accent5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en-BY" dirty="0"/>
            </a:lvl1pPr>
          </a:lstStyle>
          <a:p>
            <a:pPr marL="0" lvl="0" indent="0">
              <a:buNone/>
            </a:pPr>
            <a:r>
              <a:rPr lang="en-BY" dirty="0"/>
              <a:t> </a:t>
            </a:r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6C94F35D-3980-CB0F-5EF9-8D25892D318F}"/>
              </a:ext>
            </a:extLst>
          </p:cNvPr>
          <p:cNvSpPr txBox="1">
            <a:spLocks/>
          </p:cNvSpPr>
          <p:nvPr userDrawn="1"/>
        </p:nvSpPr>
        <p:spPr>
          <a:xfrm>
            <a:off x="4350329" y="6389687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600" b="0" i="0" spc="300" smtClean="0">
                <a:solidFill>
                  <a:schemeClr val="accent5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accent5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D74BDDC2-AFF2-B065-C23A-DE382F41F87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4" y="789098"/>
            <a:ext cx="4950562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584271B7-7E09-6B91-4900-F24DA29207A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7825" y="1512111"/>
            <a:ext cx="4950562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Add text</a:t>
            </a:r>
            <a:endParaRPr lang="en-BY" dirty="0"/>
          </a:p>
        </p:txBody>
      </p:sp>
    </p:spTree>
    <p:extLst>
      <p:ext uri="{BB962C8B-B14F-4D97-AF65-F5344CB8AC3E}">
        <p14:creationId xmlns:p14="http://schemas.microsoft.com/office/powerpoint/2010/main" val="20919454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4EFDA8B-78DD-6ACC-C9D6-A0E00617D71A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800AB4-8017-68F8-D1B3-99D38D36D968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9459908-AD7A-28B3-7CC4-BB81A5EAF355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A191FE-0D76-726C-84CC-3B48A773290E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0683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F5589E74-509C-A38E-13C8-B4FF205814B4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121CF7B-4607-5B7F-B514-BC6A121EBE7E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BA9E9A-BCC0-6DFC-A97E-FFAD4949BDA1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0E398B6-6C4A-F3D8-5598-1209238D8ABD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66CC879-5F96-4E93-B332-0AF253296B49}"/>
              </a:ext>
            </a:extLst>
          </p:cNvPr>
          <p:cNvSpPr txBox="1"/>
          <p:nvPr userDrawn="1"/>
        </p:nvSpPr>
        <p:spPr>
          <a:xfrm>
            <a:off x="964877" y="6480873"/>
            <a:ext cx="2672526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59EC69-0267-5AE1-07E6-1985393F1E9D}"/>
              </a:ext>
            </a:extLst>
          </p:cNvPr>
          <p:cNvSpPr txBox="1"/>
          <p:nvPr userDrawn="1"/>
        </p:nvSpPr>
        <p:spPr>
          <a:xfrm>
            <a:off x="964877" y="193417"/>
            <a:ext cx="827471" cy="18466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600" b="0" i="0" u="none" strike="noStrike" kern="1200" cap="all" spc="300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</a:t>
            </a:r>
            <a:endParaRPr kumimoji="0" lang="en-BY" sz="600" b="0" i="0" u="none" strike="noStrike" kern="1200" cap="all" spc="300" normalizeH="0" baseline="0" dirty="0">
              <a:ln>
                <a:noFill/>
              </a:ln>
              <a:solidFill>
                <a:schemeClr val="tx2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8B9479-8EE5-7D9C-C343-4900A0DBE50A}"/>
              </a:ext>
            </a:extLst>
          </p:cNvPr>
          <p:cNvCxnSpPr>
            <a:cxnSpLocks/>
          </p:cNvCxnSpPr>
          <p:nvPr userDrawn="1"/>
        </p:nvCxnSpPr>
        <p:spPr>
          <a:xfrm>
            <a:off x="4063999" y="6286500"/>
            <a:ext cx="0" cy="5715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05F62005-A781-3FA2-71F7-2D08B4A370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972" t="5717" r="8681" b="5862"/>
          <a:stretch/>
        </p:blipFill>
        <p:spPr>
          <a:xfrm>
            <a:off x="1055688" y="1213242"/>
            <a:ext cx="2942756" cy="1302921"/>
          </a:xfrm>
          <a:prstGeom prst="rect">
            <a:avLst/>
          </a:prstGeom>
        </p:spPr>
      </p:pic>
      <p:sp>
        <p:nvSpPr>
          <p:cNvPr id="29" name="Text Placeholder 11">
            <a:extLst>
              <a:ext uri="{FF2B5EF4-FFF2-40B4-BE49-F238E27FC236}">
                <a16:creationId xmlns:a16="http://schemas.microsoft.com/office/drawing/2014/main" id="{B1374FD5-FA92-8C95-4EF6-7BFC922B6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9002" y="3916109"/>
            <a:ext cx="5146982" cy="1833194"/>
          </a:xfrm>
        </p:spPr>
        <p:txBody>
          <a:bodyPr lIns="90000"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1800" b="0" i="0" spc="11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Name and Surname</a:t>
            </a:r>
          </a:p>
          <a:p>
            <a:pPr lvl="0"/>
            <a:r>
              <a:rPr lang="en-GB" dirty="0"/>
              <a:t>Phone number</a:t>
            </a:r>
          </a:p>
          <a:p>
            <a:pPr lvl="0"/>
            <a:r>
              <a:rPr lang="en-GB" dirty="0"/>
              <a:t>Address</a:t>
            </a:r>
          </a:p>
          <a:p>
            <a:pPr lvl="0"/>
            <a:r>
              <a:rPr lang="en-GB" dirty="0"/>
              <a:t>Email</a:t>
            </a:r>
          </a:p>
        </p:txBody>
      </p:sp>
      <p:sp>
        <p:nvSpPr>
          <p:cNvPr id="2" name="Picture Placeholder 15">
            <a:extLst>
              <a:ext uri="{FF2B5EF4-FFF2-40B4-BE49-F238E27FC236}">
                <a16:creationId xmlns:a16="http://schemas.microsoft.com/office/drawing/2014/main" id="{BE0F3199-E98A-845D-95C5-7AE028EA7C2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304664" y="763136"/>
            <a:ext cx="5677200" cy="2570400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3" name="Picture Placeholder 16">
            <a:extLst>
              <a:ext uri="{FF2B5EF4-FFF2-40B4-BE49-F238E27FC236}">
                <a16:creationId xmlns:a16="http://schemas.microsoft.com/office/drawing/2014/main" id="{B0B7D4F8-E373-E448-4603-BFB67E763D9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304783" y="3531712"/>
            <a:ext cx="5677200" cy="2570400"/>
          </a:xfrm>
          <a:prstGeom prst="rect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26" name="Snip Diagonal Corner of Rectangle 23">
            <a:extLst>
              <a:ext uri="{FF2B5EF4-FFF2-40B4-BE49-F238E27FC236}">
                <a16:creationId xmlns:a16="http://schemas.microsoft.com/office/drawing/2014/main" id="{B639EE49-1102-C17E-ADE1-E0688203608E}"/>
              </a:ext>
            </a:extLst>
          </p:cNvPr>
          <p:cNvSpPr/>
          <p:nvPr userDrawn="1"/>
        </p:nvSpPr>
        <p:spPr>
          <a:xfrm>
            <a:off x="1055688" y="3092232"/>
            <a:ext cx="5040302" cy="561517"/>
          </a:xfrm>
          <a:prstGeom prst="rect">
            <a:avLst/>
          </a:prstGeom>
          <a:solidFill>
            <a:srgbClr val="3A514E"/>
          </a:solidFill>
          <a:ln w="6350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b="1" i="0" spc="3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CONNECT WITH US</a:t>
            </a:r>
            <a:endParaRPr lang="de-DE" b="1" i="0" spc="3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97ECB-53B4-BBAE-35C9-F9BB7DE5DD41}"/>
              </a:ext>
            </a:extLst>
          </p:cNvPr>
          <p:cNvSpPr txBox="1">
            <a:spLocks/>
          </p:cNvSpPr>
          <p:nvPr userDrawn="1"/>
        </p:nvSpPr>
        <p:spPr>
          <a:xfrm>
            <a:off x="4350329" y="6389687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600" b="0" i="0" spc="300" smtClean="0">
                <a:solidFill>
                  <a:schemeClr val="accent5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accent5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BF591-7286-2924-4C4B-883263C24C46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055672" y="3186464"/>
            <a:ext cx="5040312" cy="561975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CONNECT WITH US</a:t>
            </a:r>
          </a:p>
        </p:txBody>
      </p:sp>
    </p:spTree>
    <p:extLst>
      <p:ext uri="{BB962C8B-B14F-4D97-AF65-F5344CB8AC3E}">
        <p14:creationId xmlns:p14="http://schemas.microsoft.com/office/powerpoint/2010/main" val="1288467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+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4BB2BB0-3701-D05E-DD8F-10125EF8C94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7824" y="1512111"/>
            <a:ext cx="10861632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67550" indent="-285750">
              <a:buFont typeface="System Font Regular"/>
              <a:buChar char="-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08153DDE-F176-4D51-2D13-52888EE188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10861652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A44A42-4791-E1C8-2506-E80E03E72628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4EB335A-8FC3-B9A3-D513-779E13925CB7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64796861-98A2-25C1-A46D-671E402A3558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6EF49A-E672-AB19-B680-A8F476D34A9B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273220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A5794D5-BA4E-2AA5-C895-E53D29587A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4716" y="789098"/>
            <a:ext cx="5595195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D2AC49-2C10-2577-3070-F6B1A39DBE37}"/>
              </a:ext>
            </a:extLst>
          </p:cNvPr>
          <p:cNvCxnSpPr>
            <a:cxnSpLocks/>
          </p:cNvCxnSpPr>
          <p:nvPr userDrawn="1"/>
        </p:nvCxnSpPr>
        <p:spPr>
          <a:xfrm>
            <a:off x="6096000" y="566507"/>
            <a:ext cx="0" cy="5719993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3BAA306C-A68C-1DBE-9F80-1F5ABF6E0D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4891261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A6E3CD2B-22D1-64CC-82A7-64E7E79F34D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7824" y="1512111"/>
            <a:ext cx="4891258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67550" indent="-285750">
              <a:buFont typeface="System Font Regular"/>
              <a:buChar char="-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409324EA-5100-09C5-3621-742B3F7B173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04715" y="1507652"/>
            <a:ext cx="5595198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67550" indent="-285750">
              <a:buFont typeface="System Font Regular"/>
              <a:buChar char="-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590644-38CD-FDC4-9969-8D81D2F18D22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AFDA233-3197-D3AA-9B4D-18F309814BDE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0EC06EBC-F40C-37F8-839B-E87A4513AE23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95630F-B677-D8A6-62A7-B93CE014A868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882656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D2AC49-2C10-2577-3070-F6B1A39DBE37}"/>
              </a:ext>
            </a:extLst>
          </p:cNvPr>
          <p:cNvCxnSpPr>
            <a:cxnSpLocks/>
          </p:cNvCxnSpPr>
          <p:nvPr userDrawn="1"/>
        </p:nvCxnSpPr>
        <p:spPr>
          <a:xfrm>
            <a:off x="6096000" y="566507"/>
            <a:ext cx="0" cy="5719993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4280F839-E6B2-83D3-1534-9A4C8D656BA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66610" y="3030173"/>
            <a:ext cx="4887649" cy="797654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40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AGENDA</a:t>
            </a:r>
            <a:endParaRPr lang="en-BY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4AE743B-A50E-E47D-1E97-C372B0E87F3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529969" y="2971800"/>
            <a:ext cx="5469944" cy="914401"/>
          </a:xfrm>
        </p:spPr>
        <p:txBody>
          <a:bodyPr anchor="ctr" anchorCtr="0">
            <a:noAutofit/>
          </a:bodyPr>
          <a:lstStyle>
            <a:lvl1pPr marL="342900" indent="-342900">
              <a:buFont typeface="+mj-lt"/>
              <a:buAutoNum type="arabicPeriod"/>
              <a:defRPr b="1" i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b="1" i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b="1" i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b="1" i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b="1" i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A6B869-8D3C-1649-CB0E-92280D9D5EB4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C9391A7-A29D-97DF-D9E3-EEA813933856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72FB83F0-2523-EDAC-E6F4-73507C3279CF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CD4DF4-4ED6-842F-7B6B-6590EDA6ED79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742942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Placeholder 11">
            <a:extLst>
              <a:ext uri="{FF2B5EF4-FFF2-40B4-BE49-F238E27FC236}">
                <a16:creationId xmlns:a16="http://schemas.microsoft.com/office/drawing/2014/main" id="{BEAFD246-9B5B-8FE4-C862-2D1EEE1BF6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5142787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1BC5E053-2114-3743-8F6E-023A671C1E8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04664" y="763136"/>
            <a:ext cx="5677537" cy="5331600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7B1A5433-D660-AD59-D16E-A69D077E32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7823" y="1512111"/>
            <a:ext cx="5142775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67550" indent="-285750">
              <a:buFont typeface="System Font Regular"/>
              <a:buChar char="-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38936B-8B18-CD0D-866C-F06C4BBD1BE7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6E406D8-B236-74B0-C395-3985E4607738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83479E0-04D2-0477-6A17-006FBA62348C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A0B6A-5CB0-A283-D830-237E6EABE17F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463960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76C2AF56-D7EF-AF2F-4AF3-8BC62B8268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005026" y="789098"/>
            <a:ext cx="4994888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1BC5E053-2114-3743-8F6E-023A671C1E8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55688" y="758969"/>
            <a:ext cx="5677537" cy="5331600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B5349596-25D6-DDBE-868D-7E3EB0D3C5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005026" y="1512111"/>
            <a:ext cx="4994887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Add text</a:t>
            </a:r>
            <a:endParaRPr lang="en-BY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9C266D-2FF2-B4E2-A5C5-05D4A93907E3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578A21-79AC-1EBB-F8DF-A3372C82B21B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14B4ABE-5524-B793-8235-7468C618D434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E790B7-0F1C-F97B-5D11-ABB2B74DA4E7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795919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4537E94-D574-462E-06F1-ECA44D7CDA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0312E"/>
              </a:gs>
              <a:gs pos="15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BY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F388DFC-9167-C60D-6EC4-F0CB5E77D4D3}"/>
              </a:ext>
            </a:extLst>
          </p:cNvPr>
          <p:cNvSpPr>
            <a:spLocks noChangeAspect="1"/>
          </p:cNvSpPr>
          <p:nvPr userDrawn="1"/>
        </p:nvSpPr>
        <p:spPr>
          <a:xfrm>
            <a:off x="207791" y="157950"/>
            <a:ext cx="256666" cy="255600"/>
          </a:xfrm>
          <a:custGeom>
            <a:avLst/>
            <a:gdLst>
              <a:gd name="connsiteX0" fmla="*/ 477000 w 1131628"/>
              <a:gd name="connsiteY0" fmla="*/ 352491 h 1126929"/>
              <a:gd name="connsiteX1" fmla="*/ 179562 w 1131628"/>
              <a:gd name="connsiteY1" fmla="*/ 649929 h 1126929"/>
              <a:gd name="connsiteX2" fmla="*/ 477000 w 1131628"/>
              <a:gd name="connsiteY2" fmla="*/ 947367 h 1126929"/>
              <a:gd name="connsiteX3" fmla="*/ 774438 w 1131628"/>
              <a:gd name="connsiteY3" fmla="*/ 649929 h 1126929"/>
              <a:gd name="connsiteX4" fmla="*/ 477000 w 1131628"/>
              <a:gd name="connsiteY4" fmla="*/ 352491 h 1126929"/>
              <a:gd name="connsiteX5" fmla="*/ 705280 w 1131628"/>
              <a:gd name="connsiteY5" fmla="*/ 233021 h 1126929"/>
              <a:gd name="connsiteX6" fmla="*/ 705280 w 1131628"/>
              <a:gd name="connsiteY6" fmla="*/ 449021 h 1126929"/>
              <a:gd name="connsiteX7" fmla="*/ 902709 w 1131628"/>
              <a:gd name="connsiteY7" fmla="*/ 449021 h 1126929"/>
              <a:gd name="connsiteX8" fmla="*/ 902709 w 1131628"/>
              <a:gd name="connsiteY8" fmla="*/ 438525 h 1126929"/>
              <a:gd name="connsiteX9" fmla="*/ 903029 w 1131628"/>
              <a:gd name="connsiteY9" fmla="*/ 439338 h 1126929"/>
              <a:gd name="connsiteX10" fmla="*/ 903029 w 1131628"/>
              <a:gd name="connsiteY10" fmla="*/ 235669 h 1126929"/>
              <a:gd name="connsiteX11" fmla="*/ 902709 w 1131628"/>
              <a:gd name="connsiteY11" fmla="*/ 235667 h 1126929"/>
              <a:gd name="connsiteX12" fmla="*/ 902709 w 1131628"/>
              <a:gd name="connsiteY12" fmla="*/ 233021 h 1126929"/>
              <a:gd name="connsiteX13" fmla="*/ 702136 w 1131628"/>
              <a:gd name="connsiteY13" fmla="*/ 0 h 1126929"/>
              <a:gd name="connsiteX14" fmla="*/ 866318 w 1131628"/>
              <a:gd name="connsiteY14" fmla="*/ 71176 h 1126929"/>
              <a:gd name="connsiteX15" fmla="*/ 926742 w 1131628"/>
              <a:gd name="connsiteY15" fmla="*/ 190449 h 1126929"/>
              <a:gd name="connsiteX16" fmla="*/ 929577 w 1131628"/>
              <a:gd name="connsiteY16" fmla="*/ 222777 h 1126929"/>
              <a:gd name="connsiteX17" fmla="*/ 948734 w 1131628"/>
              <a:gd name="connsiteY17" fmla="*/ 224757 h 1126929"/>
              <a:gd name="connsiteX18" fmla="*/ 1067211 w 1131628"/>
              <a:gd name="connsiteY18" fmla="*/ 291209 h 1126929"/>
              <a:gd name="connsiteX19" fmla="*/ 1131621 w 1131628"/>
              <a:gd name="connsiteY19" fmla="*/ 455932 h 1126929"/>
              <a:gd name="connsiteX20" fmla="*/ 908830 w 1131628"/>
              <a:gd name="connsiteY20" fmla="*/ 454081 h 1126929"/>
              <a:gd name="connsiteX21" fmla="*/ 938983 w 1131628"/>
              <a:gd name="connsiteY21" fmla="*/ 530719 h 1126929"/>
              <a:gd name="connsiteX22" fmla="*/ 954000 w 1131628"/>
              <a:gd name="connsiteY22" fmla="*/ 649929 h 1126929"/>
              <a:gd name="connsiteX23" fmla="*/ 477000 w 1131628"/>
              <a:gd name="connsiteY23" fmla="*/ 1126929 h 1126929"/>
              <a:gd name="connsiteX24" fmla="*/ 0 w 1131628"/>
              <a:gd name="connsiteY24" fmla="*/ 649929 h 1126929"/>
              <a:gd name="connsiteX25" fmla="*/ 477000 w 1131628"/>
              <a:gd name="connsiteY25" fmla="*/ 172929 h 1126929"/>
              <a:gd name="connsiteX26" fmla="*/ 662670 w 1131628"/>
              <a:gd name="connsiteY26" fmla="*/ 210414 h 1126929"/>
              <a:gd name="connsiteX27" fmla="*/ 702136 w 1131628"/>
              <a:gd name="connsiteY27" fmla="*/ 231836 h 112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31628" h="1126929">
                <a:moveTo>
                  <a:pt x="477000" y="352491"/>
                </a:moveTo>
                <a:cubicBezTo>
                  <a:pt x="312730" y="352491"/>
                  <a:pt x="179562" y="485659"/>
                  <a:pt x="179562" y="649929"/>
                </a:cubicBezTo>
                <a:cubicBezTo>
                  <a:pt x="179562" y="814199"/>
                  <a:pt x="312730" y="947367"/>
                  <a:pt x="477000" y="947367"/>
                </a:cubicBezTo>
                <a:cubicBezTo>
                  <a:pt x="641270" y="947367"/>
                  <a:pt x="774438" y="814199"/>
                  <a:pt x="774438" y="649929"/>
                </a:cubicBezTo>
                <a:cubicBezTo>
                  <a:pt x="774438" y="485659"/>
                  <a:pt x="641270" y="352491"/>
                  <a:pt x="477000" y="352491"/>
                </a:cubicBezTo>
                <a:close/>
                <a:moveTo>
                  <a:pt x="705280" y="233021"/>
                </a:moveTo>
                <a:lnTo>
                  <a:pt x="705280" y="449021"/>
                </a:lnTo>
                <a:lnTo>
                  <a:pt x="902709" y="449021"/>
                </a:lnTo>
                <a:lnTo>
                  <a:pt x="902709" y="438525"/>
                </a:lnTo>
                <a:lnTo>
                  <a:pt x="903029" y="439338"/>
                </a:lnTo>
                <a:lnTo>
                  <a:pt x="903029" y="235669"/>
                </a:lnTo>
                <a:lnTo>
                  <a:pt x="902709" y="235667"/>
                </a:lnTo>
                <a:lnTo>
                  <a:pt x="902709" y="233021"/>
                </a:lnTo>
                <a:close/>
                <a:moveTo>
                  <a:pt x="702136" y="0"/>
                </a:moveTo>
                <a:cubicBezTo>
                  <a:pt x="764019" y="0"/>
                  <a:pt x="823258" y="25681"/>
                  <a:pt x="866318" y="71176"/>
                </a:cubicBezTo>
                <a:cubicBezTo>
                  <a:pt x="897640" y="104269"/>
                  <a:pt x="918483" y="145822"/>
                  <a:pt x="926742" y="190449"/>
                </a:cubicBezTo>
                <a:lnTo>
                  <a:pt x="929577" y="222777"/>
                </a:lnTo>
                <a:lnTo>
                  <a:pt x="948734" y="224757"/>
                </a:lnTo>
                <a:cubicBezTo>
                  <a:pt x="993520" y="234112"/>
                  <a:pt x="1034916" y="257088"/>
                  <a:pt x="1067211" y="291209"/>
                </a:cubicBezTo>
                <a:cubicBezTo>
                  <a:pt x="1108973" y="335333"/>
                  <a:pt x="1132108" y="394498"/>
                  <a:pt x="1131621" y="455932"/>
                </a:cubicBezTo>
                <a:lnTo>
                  <a:pt x="908830" y="454081"/>
                </a:lnTo>
                <a:lnTo>
                  <a:pt x="938983" y="530719"/>
                </a:lnTo>
                <a:cubicBezTo>
                  <a:pt x="948786" y="568822"/>
                  <a:pt x="954000" y="608767"/>
                  <a:pt x="954000" y="649929"/>
                </a:cubicBezTo>
                <a:cubicBezTo>
                  <a:pt x="954000" y="913369"/>
                  <a:pt x="740440" y="1126929"/>
                  <a:pt x="477000" y="1126929"/>
                </a:cubicBezTo>
                <a:cubicBezTo>
                  <a:pt x="213560" y="1126929"/>
                  <a:pt x="0" y="913369"/>
                  <a:pt x="0" y="649929"/>
                </a:cubicBezTo>
                <a:cubicBezTo>
                  <a:pt x="0" y="386489"/>
                  <a:pt x="213560" y="172929"/>
                  <a:pt x="477000" y="172929"/>
                </a:cubicBezTo>
                <a:cubicBezTo>
                  <a:pt x="542860" y="172929"/>
                  <a:pt x="605603" y="186277"/>
                  <a:pt x="662670" y="210414"/>
                </a:cubicBezTo>
                <a:lnTo>
                  <a:pt x="702136" y="231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BY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732D16-0213-14DE-82CB-CA7F578FB1E4}"/>
              </a:ext>
            </a:extLst>
          </p:cNvPr>
          <p:cNvCxnSpPr>
            <a:cxnSpLocks/>
          </p:cNvCxnSpPr>
          <p:nvPr userDrawn="1"/>
        </p:nvCxnSpPr>
        <p:spPr>
          <a:xfrm>
            <a:off x="0" y="6291492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4BFFBA-8F00-1AF5-F6BD-D11876E6022F}"/>
              </a:ext>
            </a:extLst>
          </p:cNvPr>
          <p:cNvCxnSpPr>
            <a:cxnSpLocks/>
          </p:cNvCxnSpPr>
          <p:nvPr userDrawn="1"/>
        </p:nvCxnSpPr>
        <p:spPr>
          <a:xfrm>
            <a:off x="0" y="569588"/>
            <a:ext cx="1219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FBDEE-0223-7505-B07F-CA878E33052B}"/>
              </a:ext>
            </a:extLst>
          </p:cNvPr>
          <p:cNvCxnSpPr>
            <a:cxnSpLocks/>
          </p:cNvCxnSpPr>
          <p:nvPr userDrawn="1"/>
        </p:nvCxnSpPr>
        <p:spPr>
          <a:xfrm>
            <a:off x="677333" y="0"/>
            <a:ext cx="0" cy="68580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Placeholder 11">
            <a:extLst>
              <a:ext uri="{FF2B5EF4-FFF2-40B4-BE49-F238E27FC236}">
                <a16:creationId xmlns:a16="http://schemas.microsoft.com/office/drawing/2014/main" id="{BEAFD246-9B5B-8FE4-C862-2D1EEE1BF6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73" y="789098"/>
            <a:ext cx="7402327" cy="587020"/>
          </a:xfrm>
        </p:spPr>
        <p:txBody>
          <a:bodyPr anchor="t" anchorCtr="0">
            <a:no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2800" b="1" i="0" spc="300" baseline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GB" dirty="0"/>
              <a:t>ADD TITLE</a:t>
            </a:r>
            <a:endParaRPr lang="en-BY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58D7F59-121B-3451-7E23-BCDEF4252AE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677867" y="1250961"/>
            <a:ext cx="2836800" cy="4355817"/>
          </a:xfrm>
          <a:prstGeom prst="rect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kumimoji="0" lang="en-BY" sz="700" b="1" u="none" strike="noStrike" cap="all" spc="300" normalizeH="0" dirty="0">
                <a:ln>
                  <a:noFill/>
                </a:ln>
                <a:solidFill>
                  <a:srgbClr val="FFFFFF"/>
                </a:solidFill>
                <a:uLnTx/>
                <a:uFillTx/>
                <a:latin typeface="Michroma" pitchFamily="2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BY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53739E5-0010-CEF9-4504-E53E6B2BEA2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7823" y="1512111"/>
            <a:ext cx="7402323" cy="45899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67550" indent="-285750">
              <a:buFont typeface="System Font Regular"/>
              <a:buChar char="-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35E42C-C572-AEBE-304D-0A9A0792C438}"/>
              </a:ext>
            </a:extLst>
          </p:cNvPr>
          <p:cNvSpPr txBox="1"/>
          <p:nvPr userDrawn="1"/>
        </p:nvSpPr>
        <p:spPr>
          <a:xfrm>
            <a:off x="964877" y="154947"/>
            <a:ext cx="111120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105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</a:t>
            </a:r>
            <a:r>
              <a:rPr kumimoji="0" lang="en-GB" sz="11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1270000" sx="102000" sy="102000" algn="ctr" rotWithShape="0">
                    <a:schemeClr val="accent3"/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 </a:t>
            </a:r>
            <a:endParaRPr kumimoji="0" lang="en-BY" sz="11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1270000" sx="102000" sy="102000" algn="ctr" rotWithShape="0">
                  <a:schemeClr val="accent3"/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9F9B5D0-F245-F182-8713-F3B2A327DA5C}"/>
              </a:ext>
            </a:extLst>
          </p:cNvPr>
          <p:cNvCxnSpPr>
            <a:cxnSpLocks/>
          </p:cNvCxnSpPr>
          <p:nvPr userDrawn="1"/>
        </p:nvCxnSpPr>
        <p:spPr>
          <a:xfrm>
            <a:off x="4612156" y="6295770"/>
            <a:ext cx="0" cy="5715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8D6474C-0046-D1FD-14A4-AA447A2BD4CF}"/>
              </a:ext>
            </a:extLst>
          </p:cNvPr>
          <p:cNvSpPr txBox="1">
            <a:spLocks/>
          </p:cNvSpPr>
          <p:nvPr userDrawn="1"/>
        </p:nvSpPr>
        <p:spPr>
          <a:xfrm>
            <a:off x="4876404" y="6392183"/>
            <a:ext cx="1492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B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1207CEF-07AC-2B49-8722-A160F6C4ADB7}" type="datetimeFigureOut">
              <a:rPr lang="en-BY" sz="1050" b="0" i="0" spc="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ight" panose="02000000000000000000" pitchFamily="2" charset="0"/>
                <a:ea typeface="Roboto Light" panose="02000000000000000000" pitchFamily="2" charset="0"/>
              </a:rPr>
              <a:pPr algn="l"/>
              <a:t>2/25/25</a:t>
            </a:fld>
            <a:endParaRPr lang="en-BY" sz="600" b="0" i="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29ACCF-6094-B5A8-523E-1B6AAF4DE3C3}"/>
              </a:ext>
            </a:extLst>
          </p:cNvPr>
          <p:cNvSpPr txBox="1"/>
          <p:nvPr userDrawn="1"/>
        </p:nvSpPr>
        <p:spPr>
          <a:xfrm>
            <a:off x="958978" y="6459329"/>
            <a:ext cx="3332964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0" lang="en-GB" sz="900" b="0" i="0" u="none" strike="noStrike" kern="1200" cap="all" spc="300" normalizeH="0" baseline="0" dirty="0">
                <a:ln>
                  <a:noFill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Urbanist Light" panose="020B0A04040200000203" pitchFamily="34" charset="77"/>
              </a:rPr>
              <a:t>Ostrich Cyber-Risk Confidential</a:t>
            </a:r>
            <a:endParaRPr kumimoji="0" lang="en-BY" sz="900" b="0" i="0" u="none" strike="noStrike" kern="1200" cap="all" spc="300" normalizeH="0" baseline="0" dirty="0">
              <a:ln>
                <a:noFill/>
              </a:ln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Urbanist Light" panose="020B0A0404020000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811642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7CBDF2-8B26-9978-8363-05FE9A254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089C0D-6527-597B-994C-0D516AE1C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BA878-606B-AE03-431C-7F5F463FE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71207CEF-07AC-2B49-8722-A160F6C4ADB7}" type="datetimeFigureOut">
              <a:rPr lang="en-BY" smtClean="0"/>
              <a:pPr/>
              <a:t>2/25/25</a:t>
            </a:fld>
            <a:endParaRPr lang="en-B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0BAAD-4B27-DE1E-3AFF-02EEEA06CB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B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4DFA0-3103-E196-9AD2-43387647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8B4AB2E4-CA81-4144-9683-3003DD1FFBFE}" type="slidenum">
              <a:rPr lang="en-BY" smtClean="0"/>
              <a:pPr/>
              <a:t>‹#›</a:t>
            </a:fld>
            <a:endParaRPr lang="en-BY" dirty="0"/>
          </a:p>
        </p:txBody>
      </p:sp>
    </p:spTree>
    <p:extLst>
      <p:ext uri="{BB962C8B-B14F-4D97-AF65-F5344CB8AC3E}">
        <p14:creationId xmlns:p14="http://schemas.microsoft.com/office/powerpoint/2010/main" val="53839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4" r:id="rId2"/>
    <p:sldLayoutId id="2147483683" r:id="rId3"/>
    <p:sldLayoutId id="2147483676" r:id="rId4"/>
    <p:sldLayoutId id="2147483697" r:id="rId5"/>
    <p:sldLayoutId id="2147483672" r:id="rId6"/>
    <p:sldLayoutId id="2147483673" r:id="rId7"/>
    <p:sldLayoutId id="2147483678" r:id="rId8"/>
    <p:sldLayoutId id="2147483675" r:id="rId9"/>
    <p:sldLayoutId id="2147483674" r:id="rId10"/>
    <p:sldLayoutId id="2147483677" r:id="rId11"/>
    <p:sldLayoutId id="2147483679" r:id="rId12"/>
    <p:sldLayoutId id="2147483680" r:id="rId13"/>
    <p:sldLayoutId id="2147483700" r:id="rId14"/>
    <p:sldLayoutId id="2147483681" r:id="rId15"/>
    <p:sldLayoutId id="2147483682" r:id="rId16"/>
    <p:sldLayoutId id="2147483670" r:id="rId17"/>
    <p:sldLayoutId id="2147483699" r:id="rId18"/>
    <p:sldLayoutId id="2147483684" r:id="rId19"/>
    <p:sldLayoutId id="2147483698" r:id="rId20"/>
    <p:sldLayoutId id="2147483685" r:id="rId21"/>
    <p:sldLayoutId id="2147483686" r:id="rId22"/>
    <p:sldLayoutId id="2147483687" r:id="rId23"/>
    <p:sldLayoutId id="2147483688" r:id="rId24"/>
    <p:sldLayoutId id="2147483689" r:id="rId25"/>
    <p:sldLayoutId id="2147483690" r:id="rId26"/>
    <p:sldLayoutId id="2147483691" r:id="rId27"/>
    <p:sldLayoutId id="2147483692" r:id="rId28"/>
    <p:sldLayoutId id="2147483701" r:id="rId29"/>
    <p:sldLayoutId id="2147483693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1pPr>
      <a:lvl2pPr marL="410400" indent="-228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-"/>
        <a:defRPr sz="1800" b="0" i="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2pPr>
      <a:lvl3pPr marL="590400" indent="-228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-"/>
        <a:defRPr sz="1800" b="0" i="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3pPr>
      <a:lvl4pPr marL="770400" indent="-228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-"/>
        <a:defRPr sz="1800" b="0" i="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4pPr>
      <a:lvl5pPr marL="950400" indent="-228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-"/>
        <a:defRPr sz="1800" b="0" i="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665" userDrawn="1">
          <p15:clr>
            <a:srgbClr val="F26B43"/>
          </p15:clr>
        </p15:guide>
        <p15:guide id="3" pos="7559" userDrawn="1">
          <p15:clr>
            <a:srgbClr val="F26B43"/>
          </p15:clr>
        </p15:guide>
        <p15:guide id="4" orient="horz" pos="38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EDF05D-927E-7A56-1C71-4F4A5EF59F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44972" y="1177871"/>
            <a:ext cx="6869657" cy="2755500"/>
          </a:xfrm>
        </p:spPr>
        <p:txBody>
          <a:bodyPr/>
          <a:lstStyle/>
          <a:p>
            <a:r>
              <a:rPr lang="en-US" sz="4400" dirty="0"/>
              <a:t>From Legacy to </a:t>
            </a:r>
            <a:br>
              <a:rPr lang="en-US" sz="4400" dirty="0"/>
            </a:br>
            <a:r>
              <a:rPr lang="en-US" sz="4400" dirty="0"/>
              <a:t>Leading Edge: </a:t>
            </a:r>
            <a:br>
              <a:rPr lang="en-US" sz="3200" dirty="0"/>
            </a:br>
            <a:r>
              <a:rPr lang="en-US" b="0" i="1" dirty="0"/>
              <a:t>Harmonizing Risk Assessment Approaches </a:t>
            </a:r>
            <a:endParaRPr lang="en-US" sz="3200" b="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D6E3E-3DDD-EF23-3D7F-F8D5548C9E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44972" y="4420940"/>
            <a:ext cx="7072857" cy="148391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b="1" dirty="0"/>
              <a:t>Adam Lamantia, </a:t>
            </a:r>
            <a:r>
              <a:rPr lang="en-US" sz="1600" dirty="0"/>
              <a:t>Director @ Ostrich Cyber-Risk</a:t>
            </a:r>
          </a:p>
          <a:p>
            <a:pPr>
              <a:lnSpc>
                <a:spcPct val="100000"/>
              </a:lnSpc>
            </a:pPr>
            <a:r>
              <a:rPr lang="en-US" sz="1600" b="1" dirty="0"/>
              <a:t>John Feezell, </a:t>
            </a:r>
            <a:r>
              <a:rPr lang="en-US" sz="1600" dirty="0"/>
              <a:t>Director, Risk Advisory Services @ Kyndryl</a:t>
            </a:r>
          </a:p>
          <a:p>
            <a:pPr>
              <a:lnSpc>
                <a:spcPct val="100000"/>
              </a:lnSpc>
            </a:pPr>
            <a:r>
              <a:rPr lang="en-US" sz="1600" b="1" dirty="0"/>
              <a:t>Penny Longman, </a:t>
            </a:r>
            <a:r>
              <a:rPr lang="en-US" sz="1600" dirty="0"/>
              <a:t>Director, Security Assurance Services @ Kyndryl</a:t>
            </a:r>
          </a:p>
        </p:txBody>
      </p:sp>
    </p:spTree>
    <p:extLst>
      <p:ext uri="{BB962C8B-B14F-4D97-AF65-F5344CB8AC3E}">
        <p14:creationId xmlns:p14="http://schemas.microsoft.com/office/powerpoint/2010/main" val="246560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3C7E3-4F4C-F190-5CB4-0E9370E17EA5}"/>
              </a:ext>
            </a:extLst>
          </p:cNvPr>
          <p:cNvSpPr txBox="1"/>
          <p:nvPr/>
        </p:nvSpPr>
        <p:spPr>
          <a:xfrm>
            <a:off x="1586593" y="3044279"/>
            <a:ext cx="9018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Tooling?</a:t>
            </a:r>
          </a:p>
        </p:txBody>
      </p:sp>
    </p:spTree>
    <p:extLst>
      <p:ext uri="{BB962C8B-B14F-4D97-AF65-F5344CB8AC3E}">
        <p14:creationId xmlns:p14="http://schemas.microsoft.com/office/powerpoint/2010/main" val="709262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205B0-BF3B-9275-DC8F-2BCDA59D3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6B39F3-7E0A-8E1C-D20B-4B9AE62AE495}"/>
              </a:ext>
            </a:extLst>
          </p:cNvPr>
          <p:cNvSpPr txBox="1"/>
          <p:nvPr/>
        </p:nvSpPr>
        <p:spPr>
          <a:xfrm>
            <a:off x="1757075" y="2705725"/>
            <a:ext cx="90188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the assessment outputs drive actionable results?</a:t>
            </a:r>
          </a:p>
        </p:txBody>
      </p:sp>
    </p:spTree>
    <p:extLst>
      <p:ext uri="{BB962C8B-B14F-4D97-AF65-F5344CB8AC3E}">
        <p14:creationId xmlns:p14="http://schemas.microsoft.com/office/powerpoint/2010/main" val="1322217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3C7E3-4F4C-F190-5CB4-0E9370E17EA5}"/>
              </a:ext>
            </a:extLst>
          </p:cNvPr>
          <p:cNvSpPr txBox="1"/>
          <p:nvPr/>
        </p:nvSpPr>
        <p:spPr>
          <a:xfrm>
            <a:off x="1611823" y="2028616"/>
            <a:ext cx="958251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Who are the typical consumers of assessment results and how should this inform changes to the narrative?</a:t>
            </a:r>
          </a:p>
          <a:p>
            <a:pPr algn="ctr" fontAlgn="base"/>
            <a:endParaRPr lang="en-US" sz="4400" b="1" dirty="0">
              <a:solidFill>
                <a:schemeClr val="bg1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202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3C7E3-4F4C-F190-5CB4-0E9370E17EA5}"/>
              </a:ext>
            </a:extLst>
          </p:cNvPr>
          <p:cNvSpPr txBox="1"/>
          <p:nvPr/>
        </p:nvSpPr>
        <p:spPr>
          <a:xfrm>
            <a:off x="1586593" y="2705725"/>
            <a:ext cx="90188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often should these scenarios and assessments be revisited?</a:t>
            </a:r>
          </a:p>
        </p:txBody>
      </p:sp>
    </p:spTree>
    <p:extLst>
      <p:ext uri="{BB962C8B-B14F-4D97-AF65-F5344CB8AC3E}">
        <p14:creationId xmlns:p14="http://schemas.microsoft.com/office/powerpoint/2010/main" val="3293215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68DB1-9081-99AC-44D2-B9A3F02DC15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175163" y="2397619"/>
            <a:ext cx="7841673" cy="2062761"/>
          </a:xfrm>
        </p:spPr>
        <p:txBody>
          <a:bodyPr/>
          <a:lstStyle/>
          <a:p>
            <a:pPr algn="ctr"/>
            <a:r>
              <a:rPr lang="en-US" sz="4400" dirty="0"/>
              <a:t>Key Takeaways From Today’s Session</a:t>
            </a:r>
          </a:p>
        </p:txBody>
      </p:sp>
    </p:spTree>
    <p:extLst>
      <p:ext uri="{BB962C8B-B14F-4D97-AF65-F5344CB8AC3E}">
        <p14:creationId xmlns:p14="http://schemas.microsoft.com/office/powerpoint/2010/main" val="2656553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3C7E3-4F4C-F190-5CB4-0E9370E17EA5}"/>
              </a:ext>
            </a:extLst>
          </p:cNvPr>
          <p:cNvSpPr txBox="1"/>
          <p:nvPr/>
        </p:nvSpPr>
        <p:spPr>
          <a:xfrm>
            <a:off x="1304740" y="2862759"/>
            <a:ext cx="95825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09263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28F9B-199F-EFC4-4312-B6ADD7CC00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5174" y="1137375"/>
            <a:ext cx="10861652" cy="1039701"/>
          </a:xfrm>
        </p:spPr>
        <p:txBody>
          <a:bodyPr/>
          <a:lstStyle/>
          <a:p>
            <a:pPr algn="ctr"/>
            <a:r>
              <a:rPr lang="en-US" sz="3600" dirty="0"/>
              <a:t>Connect With Us On LinkedIn</a:t>
            </a:r>
          </a:p>
        </p:txBody>
      </p:sp>
      <p:pic>
        <p:nvPicPr>
          <p:cNvPr id="2" name="Picture 1" descr="A group of people in a row&#10;&#10;Description automatically generated">
            <a:extLst>
              <a:ext uri="{FF2B5EF4-FFF2-40B4-BE49-F238E27FC236}">
                <a16:creationId xmlns:a16="http://schemas.microsoft.com/office/drawing/2014/main" id="{C72F5203-6F4A-8E27-162E-108F17DC2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80"/>
          <a:stretch/>
        </p:blipFill>
        <p:spPr>
          <a:xfrm>
            <a:off x="1228390" y="1980972"/>
            <a:ext cx="9735219" cy="35934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37F94B-DA75-45C9-D2CD-B2C27768FE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4594" y="5048917"/>
            <a:ext cx="886622" cy="886622"/>
          </a:xfrm>
          <a:prstGeom prst="rect">
            <a:avLst/>
          </a:prstGeom>
          <a:ln w="38100">
            <a:solidFill>
              <a:srgbClr val="8AC2BA"/>
            </a:solidFill>
          </a:ln>
        </p:spPr>
      </p:pic>
      <p:pic>
        <p:nvPicPr>
          <p:cNvPr id="9" name="Picture 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C1F68C61-18FC-ACCF-321B-62F168D757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3800" y="5048917"/>
            <a:ext cx="886622" cy="886622"/>
          </a:xfrm>
          <a:prstGeom prst="rect">
            <a:avLst/>
          </a:prstGeom>
          <a:ln w="38100">
            <a:solidFill>
              <a:srgbClr val="8AC2BA"/>
            </a:solidFill>
          </a:ln>
        </p:spPr>
      </p:pic>
      <p:pic>
        <p:nvPicPr>
          <p:cNvPr id="13" name="Picture 12" descr="A blue square with white letters&#10;&#10;Description automatically generated">
            <a:extLst>
              <a:ext uri="{FF2B5EF4-FFF2-40B4-BE49-F238E27FC236}">
                <a16:creationId xmlns:a16="http://schemas.microsoft.com/office/drawing/2014/main" id="{29560BAA-1B8A-A036-941C-FBEA436059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7221" y="5540702"/>
            <a:ext cx="426921" cy="426921"/>
          </a:xfrm>
          <a:prstGeom prst="rect">
            <a:avLst/>
          </a:prstGeom>
        </p:spPr>
      </p:pic>
      <p:pic>
        <p:nvPicPr>
          <p:cNvPr id="14" name="Picture 13" descr="A blue square with white letters&#10;&#10;Description automatically generated">
            <a:extLst>
              <a:ext uri="{FF2B5EF4-FFF2-40B4-BE49-F238E27FC236}">
                <a16:creationId xmlns:a16="http://schemas.microsoft.com/office/drawing/2014/main" id="{AC872962-91ED-6AD8-2B9C-D444F41ECD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6343" y="5540702"/>
            <a:ext cx="426921" cy="426921"/>
          </a:xfrm>
          <a:prstGeom prst="rect">
            <a:avLst/>
          </a:prstGeom>
        </p:spPr>
      </p:pic>
      <p:pic>
        <p:nvPicPr>
          <p:cNvPr id="15" name="Picture 14" descr="A blue square with white letters&#10;&#10;Description automatically generated">
            <a:extLst>
              <a:ext uri="{FF2B5EF4-FFF2-40B4-BE49-F238E27FC236}">
                <a16:creationId xmlns:a16="http://schemas.microsoft.com/office/drawing/2014/main" id="{7797BE1A-D37E-ADF4-1024-2D8233E663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2931" y="5548741"/>
            <a:ext cx="426921" cy="426921"/>
          </a:xfrm>
          <a:prstGeom prst="rect">
            <a:avLst/>
          </a:prstGeom>
        </p:spPr>
      </p:pic>
      <p:pic>
        <p:nvPicPr>
          <p:cNvPr id="17" name="Picture 1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9F0760F1-8EA7-3A25-0CA5-3931705900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52688" y="5064977"/>
            <a:ext cx="886622" cy="886622"/>
          </a:xfrm>
          <a:prstGeom prst="rect">
            <a:avLst/>
          </a:prstGeom>
          <a:ln w="28575">
            <a:solidFill>
              <a:srgbClr val="8AC2BA"/>
            </a:solidFill>
          </a:ln>
        </p:spPr>
      </p:pic>
    </p:spTree>
    <p:extLst>
      <p:ext uri="{BB962C8B-B14F-4D97-AF65-F5344CB8AC3E}">
        <p14:creationId xmlns:p14="http://schemas.microsoft.com/office/powerpoint/2010/main" val="1228509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E2816-7218-32E5-AF4C-61ABBE4152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5174" y="1555217"/>
            <a:ext cx="10861652" cy="587020"/>
          </a:xfrm>
        </p:spPr>
        <p:txBody>
          <a:bodyPr/>
          <a:lstStyle/>
          <a:p>
            <a:pPr algn="ctr"/>
            <a:r>
              <a:rPr lang="en-US" dirty="0"/>
              <a:t>Learn more about Birdseye</a:t>
            </a:r>
            <a:r>
              <a:rPr lang="en-US" i="0" dirty="0">
                <a:effectLst/>
              </a:rPr>
              <a:t>™</a:t>
            </a:r>
            <a:endParaRPr lang="en-US" dirty="0"/>
          </a:p>
        </p:txBody>
      </p:sp>
      <p:pic>
        <p:nvPicPr>
          <p:cNvPr id="4" name="Picture 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0EAA2324-D55F-2752-7EB6-7E653D3EBE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0" y="2626010"/>
            <a:ext cx="1905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7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28F9B-199F-EFC4-4312-B6ADD7CC00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2440" y="1001232"/>
            <a:ext cx="10861652" cy="1039701"/>
          </a:xfrm>
        </p:spPr>
        <p:txBody>
          <a:bodyPr/>
          <a:lstStyle/>
          <a:p>
            <a:pPr algn="ctr"/>
            <a:r>
              <a:rPr lang="en-US" sz="4800" dirty="0"/>
              <a:t>Meet Your Speakers</a:t>
            </a:r>
          </a:p>
        </p:txBody>
      </p:sp>
      <p:pic>
        <p:nvPicPr>
          <p:cNvPr id="9" name="Picture 8" descr="A group of people in a row&#10;&#10;Description automatically generated">
            <a:extLst>
              <a:ext uri="{FF2B5EF4-FFF2-40B4-BE49-F238E27FC236}">
                <a16:creationId xmlns:a16="http://schemas.microsoft.com/office/drawing/2014/main" id="{C1C52B5A-0B7B-7493-1571-1A4A40210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90" y="380708"/>
            <a:ext cx="9735219" cy="547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6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3C7E3-4F4C-F190-5CB4-0E9370E17EA5}"/>
              </a:ext>
            </a:extLst>
          </p:cNvPr>
          <p:cNvSpPr txBox="1"/>
          <p:nvPr/>
        </p:nvSpPr>
        <p:spPr>
          <a:xfrm>
            <a:off x="1586593" y="2191658"/>
            <a:ext cx="90188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</a:t>
            </a:r>
            <a:r>
              <a:rPr lang="en-US" sz="44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ell us a little bit about your cybersecurity and cyber risk quantification journey. </a:t>
            </a:r>
          </a:p>
          <a:p>
            <a:pPr algn="ctr" fontAlgn="base"/>
            <a:endParaRPr lang="en-US" sz="4400" b="1" dirty="0">
              <a:solidFill>
                <a:schemeClr val="bg1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87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6490E2-228A-21FE-CEE1-4E0BA775C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FE503-B336-6923-10BC-5EBF0333030D}"/>
              </a:ext>
            </a:extLst>
          </p:cNvPr>
          <p:cNvSpPr txBox="1"/>
          <p:nvPr/>
        </p:nvSpPr>
        <p:spPr>
          <a:xfrm>
            <a:off x="1586593" y="2191658"/>
            <a:ext cx="90188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Why is it so important to combine qualitative and quantitative risk approaches?</a:t>
            </a:r>
            <a:endParaRPr lang="en-US" sz="4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89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3C7E3-4F4C-F190-5CB4-0E9370E17EA5}"/>
              </a:ext>
            </a:extLst>
          </p:cNvPr>
          <p:cNvSpPr txBox="1"/>
          <p:nvPr/>
        </p:nvSpPr>
        <p:spPr>
          <a:xfrm>
            <a:off x="1586593" y="2801258"/>
            <a:ext cx="9018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Biggest roadblocks?</a:t>
            </a:r>
            <a:endParaRPr lang="en-US" sz="4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781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3C7E3-4F4C-F190-5CB4-0E9370E17EA5}"/>
              </a:ext>
            </a:extLst>
          </p:cNvPr>
          <p:cNvSpPr txBox="1"/>
          <p:nvPr/>
        </p:nvSpPr>
        <p:spPr>
          <a:xfrm>
            <a:off x="1586593" y="2705725"/>
            <a:ext cx="90188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What are the external data sources you think are the most impactful?</a:t>
            </a:r>
            <a:endParaRPr lang="en-US" sz="4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31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3C7E3-4F4C-F190-5CB4-0E9370E17EA5}"/>
              </a:ext>
            </a:extLst>
          </p:cNvPr>
          <p:cNvSpPr txBox="1"/>
          <p:nvPr/>
        </p:nvSpPr>
        <p:spPr>
          <a:xfrm>
            <a:off x="1586593" y="3044279"/>
            <a:ext cx="9018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How about internal data sources?</a:t>
            </a:r>
            <a:endParaRPr lang="en-US" sz="4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196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3C7E3-4F4C-F190-5CB4-0E9370E17EA5}"/>
              </a:ext>
            </a:extLst>
          </p:cNvPr>
          <p:cNvSpPr txBox="1"/>
          <p:nvPr/>
        </p:nvSpPr>
        <p:spPr>
          <a:xfrm>
            <a:off x="1586593" y="2705725"/>
            <a:ext cx="90188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How granular of a look should you take towards your control posture?</a:t>
            </a:r>
            <a:endParaRPr lang="en-US" sz="4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610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3C7E3-4F4C-F190-5CB4-0E9370E17EA5}"/>
              </a:ext>
            </a:extLst>
          </p:cNvPr>
          <p:cNvSpPr txBox="1"/>
          <p:nvPr/>
        </p:nvSpPr>
        <p:spPr>
          <a:xfrm>
            <a:off x="1586593" y="2191658"/>
            <a:ext cx="90188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What are the p</a:t>
            </a:r>
            <a:r>
              <a:rPr lang="en-US" sz="44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ros and cons of doing control assessment work yourself vs pulling in consultants?</a:t>
            </a:r>
            <a:endParaRPr lang="en-US" sz="4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834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rgbClr val="FFFFFF"/>
      </a:lt1>
      <a:dk2>
        <a:srgbClr val="264741"/>
      </a:dk2>
      <a:lt2>
        <a:srgbClr val="FFFFFF"/>
      </a:lt2>
      <a:accent1>
        <a:srgbClr val="264741"/>
      </a:accent1>
      <a:accent2>
        <a:srgbClr val="F79256"/>
      </a:accent2>
      <a:accent3>
        <a:srgbClr val="808080"/>
      </a:accent3>
      <a:accent4>
        <a:srgbClr val="F79256"/>
      </a:accent4>
      <a:accent5>
        <a:srgbClr val="8AC2BA"/>
      </a:accent5>
      <a:accent6>
        <a:srgbClr val="F79256"/>
      </a:accent6>
      <a:hlink>
        <a:srgbClr val="808080"/>
      </a:hlink>
      <a:folHlink>
        <a:srgbClr val="8AC2B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3820</TotalTime>
  <Words>501</Words>
  <Application>Microsoft Macintosh PowerPoint</Application>
  <PresentationFormat>Widescreen</PresentationFormat>
  <Paragraphs>63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-apple-system</vt:lpstr>
      <vt:lpstr>Aptos</vt:lpstr>
      <vt:lpstr>Arial</vt:lpstr>
      <vt:lpstr>Calibri</vt:lpstr>
      <vt:lpstr>Helvetica Neue</vt:lpstr>
      <vt:lpstr>Menlo</vt:lpstr>
      <vt:lpstr>Michroma</vt:lpstr>
      <vt:lpstr>Roboto</vt:lpstr>
      <vt:lpstr>Roboto Light</vt:lpstr>
      <vt:lpstr>Segoe UI</vt:lpstr>
      <vt:lpstr>System Font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JoLynn Blatz</cp:lastModifiedBy>
  <cp:revision>21</cp:revision>
  <dcterms:created xsi:type="dcterms:W3CDTF">1900-01-01T06:00:00Z</dcterms:created>
  <dcterms:modified xsi:type="dcterms:W3CDTF">2025-02-26T00:43:04Z</dcterms:modified>
</cp:coreProperties>
</file>