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3"/>
  </p:notesMasterIdLst>
  <p:sldIdLst>
    <p:sldId id="2147478235" r:id="rId5"/>
    <p:sldId id="262" r:id="rId6"/>
    <p:sldId id="257" r:id="rId7"/>
    <p:sldId id="258" r:id="rId8"/>
    <p:sldId id="259" r:id="rId9"/>
    <p:sldId id="260" r:id="rId10"/>
    <p:sldId id="263" r:id="rId11"/>
    <p:sldId id="26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/>
    <p:restoredTop sz="95788"/>
  </p:normalViewPr>
  <p:slideViewPr>
    <p:cSldViewPr snapToGrid="0" snapToObjects="1">
      <p:cViewPr varScale="1">
        <p:scale>
          <a:sx n="110" d="100"/>
          <a:sy n="110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D698-2D3E-8A45-8AD3-4B1127DDD21B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A4386-AC99-7F45-96DC-35E6FE67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A851-F26A-A845-850E-464B9669C0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3577A-0FD2-144B-8892-0E06CCC09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1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8BBD-16AD-6943-825D-9A571CA0C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C37F6-9F4E-BE4A-9A87-20AA46027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10C7B4-FB27-2C45-8E22-5310CAE0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119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2F7D2-3AAB-D64F-9993-BB849989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6E7097-07ED-8647-A032-93223779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872" y="6312043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929A-C451-1E46-98F5-E53EC33F57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84BB8-1B86-BC49-B816-5739F463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45B3-6288-9144-B347-5C9A41D2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4087" y="6311900"/>
            <a:ext cx="73942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43AB-E930-9B4C-B7C4-F146855B1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5D491-7381-D840-9249-F8E98F5B3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BB6739-61DF-A54C-B66A-4AD110D7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550" y="6312043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7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0CCB-4E7A-DF42-9086-C6D42739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3806-09B6-8E41-8BD3-01D9FD91F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6349E-3247-7D48-ACED-D8B03623B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AF1E20-CADA-3741-B08B-033EC979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119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1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1ED3-2485-F24C-A15C-C2DFC4992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23F9-8973-0347-B412-27D78362D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69BC7-F4BD-844E-9643-2E12E1CB1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736E9-99D5-BF40-AE92-D51D16788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3A95-1A24-B846-A16B-6DDD70DB8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80F5A9-4BD5-FF40-B2EE-F19E14E8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0312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7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CA1-B663-4E48-A56D-B2AF716D2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F947-AE34-EA4E-8ED9-B4C8D522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0900" y="6310312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357A4B-0A28-524C-AA77-0932C7BE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872" y="6312043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70D8-3DD2-A046-8E81-E1B944F6E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D135-5A0A-AB41-9287-4AE91DAF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781D0-0520-AC43-95AB-D32782FC4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83707E-01D6-B742-90A3-ECA62D3B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2044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4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CA0A-C2EB-CE4D-8647-17CD5964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F56B6-8573-394B-8EFB-BB2C237D6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6589E-4167-0643-A962-2A757EA2C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A26489-9794-7143-BA79-030C58B1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2488" y="6312044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96F7B27-699C-F048-A4E3-8E879A8DCB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0E1B3A-80CC-0812-F75E-29A147DA94C8}"/>
              </a:ext>
            </a:extLst>
          </p:cNvPr>
          <p:cNvSpPr txBox="1"/>
          <p:nvPr userDrawn="1"/>
        </p:nvSpPr>
        <p:spPr>
          <a:xfrm>
            <a:off x="9826906" y="5937813"/>
            <a:ext cx="2129742" cy="706055"/>
          </a:xfrm>
          <a:prstGeom prst="rect">
            <a:avLst/>
          </a:prstGeom>
          <a:solidFill>
            <a:srgbClr val="02012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5444F-C091-224F-AB24-6A5DDB5D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4A742C-2C49-D240-B5A4-7846A1B47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EDE08-F922-AC5F-9029-217EFC10C15E}"/>
              </a:ext>
            </a:extLst>
          </p:cNvPr>
          <p:cNvSpPr txBox="1"/>
          <p:nvPr userDrawn="1"/>
        </p:nvSpPr>
        <p:spPr>
          <a:xfrm>
            <a:off x="4940166" y="6536146"/>
            <a:ext cx="2311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2023 FAIR Institute,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819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SAiI3xMh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lSAiI3xMh4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6733A308-523E-766A-AFEB-A149043000EE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C000"/>
                </a:solidFill>
              </a:rPr>
              <a:t>Closing Remarks</a:t>
            </a:r>
          </a:p>
          <a:p>
            <a:pPr algn="l"/>
            <a:r>
              <a:rPr lang="en-US" dirty="0">
                <a:solidFill>
                  <a:srgbClr val="FFC000"/>
                </a:solidFill>
              </a:rPr>
              <a:t>Cybersecurity – A Tier One Risk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65A57F5-A5A8-DE1E-53C9-046B504A87F1}"/>
              </a:ext>
            </a:extLst>
          </p:cNvPr>
          <p:cNvSpPr txBox="1">
            <a:spLocks/>
          </p:cNvSpPr>
          <p:nvPr/>
        </p:nvSpPr>
        <p:spPr>
          <a:xfrm>
            <a:off x="831850" y="4589463"/>
            <a:ext cx="10515600" cy="175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Tony Morbin</a:t>
            </a:r>
          </a:p>
          <a:p>
            <a:pPr algn="l"/>
            <a:r>
              <a:rPr lang="en-US" dirty="0"/>
              <a:t>Executive Editor EU</a:t>
            </a:r>
          </a:p>
          <a:p>
            <a:pPr algn="l"/>
            <a:r>
              <a:rPr lang="en-US" dirty="0"/>
              <a:t>Information Security Media Group (ISMG)</a:t>
            </a:r>
            <a:br>
              <a:rPr lang="en-US" dirty="0"/>
            </a:b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FAE32A-1504-B653-3E9C-FCBFB12CAF17}"/>
              </a:ext>
            </a:extLst>
          </p:cNvPr>
          <p:cNvGrpSpPr/>
          <p:nvPr/>
        </p:nvGrpSpPr>
        <p:grpSpPr>
          <a:xfrm>
            <a:off x="677156" y="700616"/>
            <a:ext cx="2146725" cy="836547"/>
            <a:chOff x="1849437" y="2605088"/>
            <a:chExt cx="8272463" cy="30226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2D852EA-AAB6-6929-CF09-204C9A89B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775" y="4743450"/>
              <a:ext cx="6207125" cy="884238"/>
            </a:xfrm>
            <a:custGeom>
              <a:avLst/>
              <a:gdLst>
                <a:gd name="T0" fmla="*/ 5141 w 7820"/>
                <a:gd name="T1" fmla="*/ 742 h 1114"/>
                <a:gd name="T2" fmla="*/ 5268 w 7820"/>
                <a:gd name="T3" fmla="*/ 902 h 1114"/>
                <a:gd name="T4" fmla="*/ 5489 w 7820"/>
                <a:gd name="T5" fmla="*/ 916 h 1114"/>
                <a:gd name="T6" fmla="*/ 5632 w 7820"/>
                <a:gd name="T7" fmla="*/ 781 h 1114"/>
                <a:gd name="T8" fmla="*/ 5852 w 7820"/>
                <a:gd name="T9" fmla="*/ 37 h 1114"/>
                <a:gd name="T10" fmla="*/ 5803 w 7820"/>
                <a:gd name="T11" fmla="*/ 882 h 1114"/>
                <a:gd name="T12" fmla="*/ 5618 w 7820"/>
                <a:gd name="T13" fmla="*/ 1064 h 1114"/>
                <a:gd name="T14" fmla="*/ 5344 w 7820"/>
                <a:gd name="T15" fmla="*/ 1106 h 1114"/>
                <a:gd name="T16" fmla="*/ 5109 w 7820"/>
                <a:gd name="T17" fmla="*/ 1024 h 1114"/>
                <a:gd name="T18" fmla="*/ 4959 w 7820"/>
                <a:gd name="T19" fmla="*/ 820 h 1114"/>
                <a:gd name="T20" fmla="*/ 7035 w 7820"/>
                <a:gd name="T21" fmla="*/ 36 h 1114"/>
                <a:gd name="T22" fmla="*/ 7799 w 7820"/>
                <a:gd name="T23" fmla="*/ 470 h 1114"/>
                <a:gd name="T24" fmla="*/ 7820 w 7820"/>
                <a:gd name="T25" fmla="*/ 1087 h 1114"/>
                <a:gd name="T26" fmla="*/ 6371 w 7820"/>
                <a:gd name="T27" fmla="*/ 36 h 1114"/>
                <a:gd name="T28" fmla="*/ 6554 w 7820"/>
                <a:gd name="T29" fmla="*/ 216 h 1114"/>
                <a:gd name="T30" fmla="*/ 6023 w 7820"/>
                <a:gd name="T31" fmla="*/ 36 h 1114"/>
                <a:gd name="T32" fmla="*/ 4570 w 7820"/>
                <a:gd name="T33" fmla="*/ 36 h 1114"/>
                <a:gd name="T34" fmla="*/ 4216 w 7820"/>
                <a:gd name="T35" fmla="*/ 1087 h 1114"/>
                <a:gd name="T36" fmla="*/ 3696 w 7820"/>
                <a:gd name="T37" fmla="*/ 36 h 1114"/>
                <a:gd name="T38" fmla="*/ 2660 w 7820"/>
                <a:gd name="T39" fmla="*/ 36 h 1114"/>
                <a:gd name="T40" fmla="*/ 3347 w 7820"/>
                <a:gd name="T41" fmla="*/ 216 h 1114"/>
                <a:gd name="T42" fmla="*/ 2483 w 7820"/>
                <a:gd name="T43" fmla="*/ 216 h 1114"/>
                <a:gd name="T44" fmla="*/ 0 w 7820"/>
                <a:gd name="T45" fmla="*/ 1087 h 1114"/>
                <a:gd name="T46" fmla="*/ 1160 w 7820"/>
                <a:gd name="T47" fmla="*/ 1087 h 1114"/>
                <a:gd name="T48" fmla="*/ 411 w 7820"/>
                <a:gd name="T49" fmla="*/ 36 h 1114"/>
                <a:gd name="T50" fmla="*/ 1962 w 7820"/>
                <a:gd name="T51" fmla="*/ 2 h 1114"/>
                <a:gd name="T52" fmla="*/ 2192 w 7820"/>
                <a:gd name="T53" fmla="*/ 65 h 1114"/>
                <a:gd name="T54" fmla="*/ 2168 w 7820"/>
                <a:gd name="T55" fmla="*/ 290 h 1114"/>
                <a:gd name="T56" fmla="*/ 1973 w 7820"/>
                <a:gd name="T57" fmla="*/ 177 h 1114"/>
                <a:gd name="T58" fmla="*/ 1767 w 7820"/>
                <a:gd name="T59" fmla="*/ 205 h 1114"/>
                <a:gd name="T60" fmla="*/ 1701 w 7820"/>
                <a:gd name="T61" fmla="*/ 313 h 1114"/>
                <a:gd name="T62" fmla="*/ 1770 w 7820"/>
                <a:gd name="T63" fmla="*/ 408 h 1114"/>
                <a:gd name="T64" fmla="*/ 1934 w 7820"/>
                <a:gd name="T65" fmla="*/ 445 h 1114"/>
                <a:gd name="T66" fmla="*/ 2155 w 7820"/>
                <a:gd name="T67" fmla="*/ 491 h 1114"/>
                <a:gd name="T68" fmla="*/ 2313 w 7820"/>
                <a:gd name="T69" fmla="*/ 607 h 1114"/>
                <a:gd name="T70" fmla="*/ 2354 w 7820"/>
                <a:gd name="T71" fmla="*/ 831 h 1114"/>
                <a:gd name="T72" fmla="*/ 2243 w 7820"/>
                <a:gd name="T73" fmla="*/ 1021 h 1114"/>
                <a:gd name="T74" fmla="*/ 2021 w 7820"/>
                <a:gd name="T75" fmla="*/ 1106 h 1114"/>
                <a:gd name="T76" fmla="*/ 1738 w 7820"/>
                <a:gd name="T77" fmla="*/ 1093 h 1114"/>
                <a:gd name="T78" fmla="*/ 1516 w 7820"/>
                <a:gd name="T79" fmla="*/ 956 h 1114"/>
                <a:gd name="T80" fmla="*/ 1666 w 7820"/>
                <a:gd name="T81" fmla="*/ 837 h 1114"/>
                <a:gd name="T82" fmla="*/ 1836 w 7820"/>
                <a:gd name="T83" fmla="*/ 929 h 1114"/>
                <a:gd name="T84" fmla="*/ 2026 w 7820"/>
                <a:gd name="T85" fmla="*/ 924 h 1114"/>
                <a:gd name="T86" fmla="*/ 2148 w 7820"/>
                <a:gd name="T87" fmla="*/ 839 h 1114"/>
                <a:gd name="T88" fmla="*/ 2129 w 7820"/>
                <a:gd name="T89" fmla="*/ 697 h 1114"/>
                <a:gd name="T90" fmla="*/ 1963 w 7820"/>
                <a:gd name="T91" fmla="*/ 630 h 1114"/>
                <a:gd name="T92" fmla="*/ 1743 w 7820"/>
                <a:gd name="T93" fmla="*/ 591 h 1114"/>
                <a:gd name="T94" fmla="*/ 1572 w 7820"/>
                <a:gd name="T95" fmla="*/ 496 h 1114"/>
                <a:gd name="T96" fmla="*/ 1505 w 7820"/>
                <a:gd name="T97" fmla="*/ 306 h 1114"/>
                <a:gd name="T98" fmla="*/ 1587 w 7820"/>
                <a:gd name="T99" fmla="*/ 111 h 1114"/>
                <a:gd name="T100" fmla="*/ 1778 w 7820"/>
                <a:gd name="T101" fmla="*/ 15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20" h="1114">
                  <a:moveTo>
                    <a:pt x="4932" y="37"/>
                  </a:moveTo>
                  <a:lnTo>
                    <a:pt x="5128" y="37"/>
                  </a:lnTo>
                  <a:lnTo>
                    <a:pt x="5128" y="639"/>
                  </a:lnTo>
                  <a:lnTo>
                    <a:pt x="5132" y="692"/>
                  </a:lnTo>
                  <a:lnTo>
                    <a:pt x="5141" y="742"/>
                  </a:lnTo>
                  <a:lnTo>
                    <a:pt x="5156" y="786"/>
                  </a:lnTo>
                  <a:lnTo>
                    <a:pt x="5177" y="823"/>
                  </a:lnTo>
                  <a:lnTo>
                    <a:pt x="5202" y="855"/>
                  </a:lnTo>
                  <a:lnTo>
                    <a:pt x="5233" y="881"/>
                  </a:lnTo>
                  <a:lnTo>
                    <a:pt x="5268" y="902"/>
                  </a:lnTo>
                  <a:lnTo>
                    <a:pt x="5309" y="916"/>
                  </a:lnTo>
                  <a:lnTo>
                    <a:pt x="5352" y="926"/>
                  </a:lnTo>
                  <a:lnTo>
                    <a:pt x="5399" y="929"/>
                  </a:lnTo>
                  <a:lnTo>
                    <a:pt x="5447" y="926"/>
                  </a:lnTo>
                  <a:lnTo>
                    <a:pt x="5489" y="916"/>
                  </a:lnTo>
                  <a:lnTo>
                    <a:pt x="5527" y="900"/>
                  </a:lnTo>
                  <a:lnTo>
                    <a:pt x="5560" y="879"/>
                  </a:lnTo>
                  <a:lnTo>
                    <a:pt x="5589" y="852"/>
                  </a:lnTo>
                  <a:lnTo>
                    <a:pt x="5613" y="820"/>
                  </a:lnTo>
                  <a:lnTo>
                    <a:pt x="5632" y="781"/>
                  </a:lnTo>
                  <a:lnTo>
                    <a:pt x="5645" y="739"/>
                  </a:lnTo>
                  <a:lnTo>
                    <a:pt x="5653" y="691"/>
                  </a:lnTo>
                  <a:lnTo>
                    <a:pt x="5656" y="639"/>
                  </a:lnTo>
                  <a:lnTo>
                    <a:pt x="5656" y="37"/>
                  </a:lnTo>
                  <a:lnTo>
                    <a:pt x="5852" y="37"/>
                  </a:lnTo>
                  <a:lnTo>
                    <a:pt x="5852" y="639"/>
                  </a:lnTo>
                  <a:lnTo>
                    <a:pt x="5849" y="708"/>
                  </a:lnTo>
                  <a:lnTo>
                    <a:pt x="5840" y="771"/>
                  </a:lnTo>
                  <a:lnTo>
                    <a:pt x="5824" y="829"/>
                  </a:lnTo>
                  <a:lnTo>
                    <a:pt x="5803" y="882"/>
                  </a:lnTo>
                  <a:lnTo>
                    <a:pt x="5775" y="931"/>
                  </a:lnTo>
                  <a:lnTo>
                    <a:pt x="5741" y="971"/>
                  </a:lnTo>
                  <a:lnTo>
                    <a:pt x="5704" y="1008"/>
                  </a:lnTo>
                  <a:lnTo>
                    <a:pt x="5663" y="1038"/>
                  </a:lnTo>
                  <a:lnTo>
                    <a:pt x="5618" y="1064"/>
                  </a:lnTo>
                  <a:lnTo>
                    <a:pt x="5568" y="1083"/>
                  </a:lnTo>
                  <a:lnTo>
                    <a:pt x="5515" y="1098"/>
                  </a:lnTo>
                  <a:lnTo>
                    <a:pt x="5458" y="1106"/>
                  </a:lnTo>
                  <a:lnTo>
                    <a:pt x="5399" y="1109"/>
                  </a:lnTo>
                  <a:lnTo>
                    <a:pt x="5344" y="1106"/>
                  </a:lnTo>
                  <a:lnTo>
                    <a:pt x="5293" y="1100"/>
                  </a:lnTo>
                  <a:lnTo>
                    <a:pt x="5243" y="1088"/>
                  </a:lnTo>
                  <a:lnTo>
                    <a:pt x="5196" y="1071"/>
                  </a:lnTo>
                  <a:lnTo>
                    <a:pt x="5151" y="1050"/>
                  </a:lnTo>
                  <a:lnTo>
                    <a:pt x="5109" y="1024"/>
                  </a:lnTo>
                  <a:lnTo>
                    <a:pt x="5070" y="993"/>
                  </a:lnTo>
                  <a:lnTo>
                    <a:pt x="5035" y="956"/>
                  </a:lnTo>
                  <a:lnTo>
                    <a:pt x="5006" y="916"/>
                  </a:lnTo>
                  <a:lnTo>
                    <a:pt x="4980" y="871"/>
                  </a:lnTo>
                  <a:lnTo>
                    <a:pt x="4959" y="820"/>
                  </a:lnTo>
                  <a:lnTo>
                    <a:pt x="4943" y="765"/>
                  </a:lnTo>
                  <a:lnTo>
                    <a:pt x="4935" y="705"/>
                  </a:lnTo>
                  <a:lnTo>
                    <a:pt x="4932" y="639"/>
                  </a:lnTo>
                  <a:lnTo>
                    <a:pt x="4932" y="37"/>
                  </a:lnTo>
                  <a:close/>
                  <a:moveTo>
                    <a:pt x="7035" y="36"/>
                  </a:moveTo>
                  <a:lnTo>
                    <a:pt x="7820" y="36"/>
                  </a:lnTo>
                  <a:lnTo>
                    <a:pt x="7820" y="227"/>
                  </a:lnTo>
                  <a:lnTo>
                    <a:pt x="7231" y="227"/>
                  </a:lnTo>
                  <a:lnTo>
                    <a:pt x="7231" y="470"/>
                  </a:lnTo>
                  <a:lnTo>
                    <a:pt x="7799" y="470"/>
                  </a:lnTo>
                  <a:lnTo>
                    <a:pt x="7799" y="654"/>
                  </a:lnTo>
                  <a:lnTo>
                    <a:pt x="7231" y="654"/>
                  </a:lnTo>
                  <a:lnTo>
                    <a:pt x="7231" y="892"/>
                  </a:lnTo>
                  <a:lnTo>
                    <a:pt x="7820" y="892"/>
                  </a:lnTo>
                  <a:lnTo>
                    <a:pt x="7820" y="1087"/>
                  </a:lnTo>
                  <a:lnTo>
                    <a:pt x="7035" y="1087"/>
                  </a:lnTo>
                  <a:lnTo>
                    <a:pt x="7035" y="36"/>
                  </a:lnTo>
                  <a:close/>
                  <a:moveTo>
                    <a:pt x="6023" y="36"/>
                  </a:moveTo>
                  <a:lnTo>
                    <a:pt x="6200" y="36"/>
                  </a:lnTo>
                  <a:lnTo>
                    <a:pt x="6371" y="36"/>
                  </a:lnTo>
                  <a:lnTo>
                    <a:pt x="6538" y="36"/>
                  </a:lnTo>
                  <a:lnTo>
                    <a:pt x="6709" y="36"/>
                  </a:lnTo>
                  <a:lnTo>
                    <a:pt x="6887" y="36"/>
                  </a:lnTo>
                  <a:lnTo>
                    <a:pt x="6887" y="216"/>
                  </a:lnTo>
                  <a:lnTo>
                    <a:pt x="6554" y="216"/>
                  </a:lnTo>
                  <a:lnTo>
                    <a:pt x="6554" y="1087"/>
                  </a:lnTo>
                  <a:lnTo>
                    <a:pt x="6356" y="1087"/>
                  </a:lnTo>
                  <a:lnTo>
                    <a:pt x="6356" y="216"/>
                  </a:lnTo>
                  <a:lnTo>
                    <a:pt x="6023" y="216"/>
                  </a:lnTo>
                  <a:lnTo>
                    <a:pt x="6023" y="36"/>
                  </a:lnTo>
                  <a:close/>
                  <a:moveTo>
                    <a:pt x="3883" y="36"/>
                  </a:moveTo>
                  <a:lnTo>
                    <a:pt x="4060" y="36"/>
                  </a:lnTo>
                  <a:lnTo>
                    <a:pt x="4231" y="36"/>
                  </a:lnTo>
                  <a:lnTo>
                    <a:pt x="4399" y="36"/>
                  </a:lnTo>
                  <a:lnTo>
                    <a:pt x="4570" y="36"/>
                  </a:lnTo>
                  <a:lnTo>
                    <a:pt x="4747" y="36"/>
                  </a:lnTo>
                  <a:lnTo>
                    <a:pt x="4747" y="216"/>
                  </a:lnTo>
                  <a:lnTo>
                    <a:pt x="4414" y="216"/>
                  </a:lnTo>
                  <a:lnTo>
                    <a:pt x="4414" y="1087"/>
                  </a:lnTo>
                  <a:lnTo>
                    <a:pt x="4216" y="1087"/>
                  </a:lnTo>
                  <a:lnTo>
                    <a:pt x="4216" y="216"/>
                  </a:lnTo>
                  <a:lnTo>
                    <a:pt x="3883" y="216"/>
                  </a:lnTo>
                  <a:lnTo>
                    <a:pt x="3883" y="36"/>
                  </a:lnTo>
                  <a:close/>
                  <a:moveTo>
                    <a:pt x="3500" y="36"/>
                  </a:moveTo>
                  <a:lnTo>
                    <a:pt x="3696" y="36"/>
                  </a:lnTo>
                  <a:lnTo>
                    <a:pt x="3696" y="1087"/>
                  </a:lnTo>
                  <a:lnTo>
                    <a:pt x="3500" y="1087"/>
                  </a:lnTo>
                  <a:lnTo>
                    <a:pt x="3500" y="36"/>
                  </a:lnTo>
                  <a:close/>
                  <a:moveTo>
                    <a:pt x="2483" y="36"/>
                  </a:moveTo>
                  <a:lnTo>
                    <a:pt x="2660" y="36"/>
                  </a:lnTo>
                  <a:lnTo>
                    <a:pt x="2831" y="36"/>
                  </a:lnTo>
                  <a:lnTo>
                    <a:pt x="2998" y="36"/>
                  </a:lnTo>
                  <a:lnTo>
                    <a:pt x="3169" y="36"/>
                  </a:lnTo>
                  <a:lnTo>
                    <a:pt x="3347" y="36"/>
                  </a:lnTo>
                  <a:lnTo>
                    <a:pt x="3347" y="216"/>
                  </a:lnTo>
                  <a:lnTo>
                    <a:pt x="3014" y="216"/>
                  </a:lnTo>
                  <a:lnTo>
                    <a:pt x="3014" y="1087"/>
                  </a:lnTo>
                  <a:lnTo>
                    <a:pt x="2816" y="1087"/>
                  </a:lnTo>
                  <a:lnTo>
                    <a:pt x="2816" y="216"/>
                  </a:lnTo>
                  <a:lnTo>
                    <a:pt x="2483" y="216"/>
                  </a:lnTo>
                  <a:lnTo>
                    <a:pt x="2483" y="36"/>
                  </a:lnTo>
                  <a:close/>
                  <a:moveTo>
                    <a:pt x="0" y="36"/>
                  </a:moveTo>
                  <a:lnTo>
                    <a:pt x="197" y="36"/>
                  </a:lnTo>
                  <a:lnTo>
                    <a:pt x="197" y="1087"/>
                  </a:lnTo>
                  <a:lnTo>
                    <a:pt x="0" y="1087"/>
                  </a:lnTo>
                  <a:lnTo>
                    <a:pt x="0" y="36"/>
                  </a:lnTo>
                  <a:close/>
                  <a:moveTo>
                    <a:pt x="1086" y="34"/>
                  </a:moveTo>
                  <a:lnTo>
                    <a:pt x="1284" y="34"/>
                  </a:lnTo>
                  <a:lnTo>
                    <a:pt x="1284" y="1087"/>
                  </a:lnTo>
                  <a:lnTo>
                    <a:pt x="1160" y="1087"/>
                  </a:lnTo>
                  <a:lnTo>
                    <a:pt x="1160" y="1088"/>
                  </a:lnTo>
                  <a:lnTo>
                    <a:pt x="609" y="379"/>
                  </a:lnTo>
                  <a:lnTo>
                    <a:pt x="609" y="1087"/>
                  </a:lnTo>
                  <a:lnTo>
                    <a:pt x="411" y="1087"/>
                  </a:lnTo>
                  <a:lnTo>
                    <a:pt x="411" y="36"/>
                  </a:lnTo>
                  <a:lnTo>
                    <a:pt x="571" y="36"/>
                  </a:lnTo>
                  <a:lnTo>
                    <a:pt x="1086" y="688"/>
                  </a:lnTo>
                  <a:lnTo>
                    <a:pt x="1086" y="34"/>
                  </a:lnTo>
                  <a:close/>
                  <a:moveTo>
                    <a:pt x="1912" y="0"/>
                  </a:moveTo>
                  <a:lnTo>
                    <a:pt x="1962" y="2"/>
                  </a:lnTo>
                  <a:lnTo>
                    <a:pt x="2010" y="7"/>
                  </a:lnTo>
                  <a:lnTo>
                    <a:pt x="2058" y="15"/>
                  </a:lnTo>
                  <a:lnTo>
                    <a:pt x="2105" y="26"/>
                  </a:lnTo>
                  <a:lnTo>
                    <a:pt x="2150" y="44"/>
                  </a:lnTo>
                  <a:lnTo>
                    <a:pt x="2192" y="65"/>
                  </a:lnTo>
                  <a:lnTo>
                    <a:pt x="2230" y="92"/>
                  </a:lnTo>
                  <a:lnTo>
                    <a:pt x="2267" y="124"/>
                  </a:lnTo>
                  <a:lnTo>
                    <a:pt x="2298" y="163"/>
                  </a:lnTo>
                  <a:lnTo>
                    <a:pt x="2324" y="208"/>
                  </a:lnTo>
                  <a:lnTo>
                    <a:pt x="2168" y="290"/>
                  </a:lnTo>
                  <a:lnTo>
                    <a:pt x="2144" y="259"/>
                  </a:lnTo>
                  <a:lnTo>
                    <a:pt x="2111" y="232"/>
                  </a:lnTo>
                  <a:lnTo>
                    <a:pt x="2071" y="208"/>
                  </a:lnTo>
                  <a:lnTo>
                    <a:pt x="2024" y="190"/>
                  </a:lnTo>
                  <a:lnTo>
                    <a:pt x="1973" y="177"/>
                  </a:lnTo>
                  <a:lnTo>
                    <a:pt x="1918" y="173"/>
                  </a:lnTo>
                  <a:lnTo>
                    <a:pt x="1872" y="174"/>
                  </a:lnTo>
                  <a:lnTo>
                    <a:pt x="1831" y="181"/>
                  </a:lnTo>
                  <a:lnTo>
                    <a:pt x="1796" y="192"/>
                  </a:lnTo>
                  <a:lnTo>
                    <a:pt x="1767" y="205"/>
                  </a:lnTo>
                  <a:lnTo>
                    <a:pt x="1743" y="222"/>
                  </a:lnTo>
                  <a:lnTo>
                    <a:pt x="1724" y="242"/>
                  </a:lnTo>
                  <a:lnTo>
                    <a:pt x="1711" y="263"/>
                  </a:lnTo>
                  <a:lnTo>
                    <a:pt x="1703" y="287"/>
                  </a:lnTo>
                  <a:lnTo>
                    <a:pt x="1701" y="313"/>
                  </a:lnTo>
                  <a:lnTo>
                    <a:pt x="1704" y="338"/>
                  </a:lnTo>
                  <a:lnTo>
                    <a:pt x="1712" y="359"/>
                  </a:lnTo>
                  <a:lnTo>
                    <a:pt x="1727" y="379"/>
                  </a:lnTo>
                  <a:lnTo>
                    <a:pt x="1746" y="393"/>
                  </a:lnTo>
                  <a:lnTo>
                    <a:pt x="1770" y="408"/>
                  </a:lnTo>
                  <a:lnTo>
                    <a:pt x="1798" y="417"/>
                  </a:lnTo>
                  <a:lnTo>
                    <a:pt x="1828" y="427"/>
                  </a:lnTo>
                  <a:lnTo>
                    <a:pt x="1862" y="433"/>
                  </a:lnTo>
                  <a:lnTo>
                    <a:pt x="1897" y="440"/>
                  </a:lnTo>
                  <a:lnTo>
                    <a:pt x="1934" y="445"/>
                  </a:lnTo>
                  <a:lnTo>
                    <a:pt x="1981" y="451"/>
                  </a:lnTo>
                  <a:lnTo>
                    <a:pt x="2026" y="457"/>
                  </a:lnTo>
                  <a:lnTo>
                    <a:pt x="2071" y="467"/>
                  </a:lnTo>
                  <a:lnTo>
                    <a:pt x="2115" y="478"/>
                  </a:lnTo>
                  <a:lnTo>
                    <a:pt x="2155" y="491"/>
                  </a:lnTo>
                  <a:lnTo>
                    <a:pt x="2193" y="509"/>
                  </a:lnTo>
                  <a:lnTo>
                    <a:pt x="2229" y="528"/>
                  </a:lnTo>
                  <a:lnTo>
                    <a:pt x="2259" y="551"/>
                  </a:lnTo>
                  <a:lnTo>
                    <a:pt x="2288" y="577"/>
                  </a:lnTo>
                  <a:lnTo>
                    <a:pt x="2313" y="607"/>
                  </a:lnTo>
                  <a:lnTo>
                    <a:pt x="2332" y="642"/>
                  </a:lnTo>
                  <a:lnTo>
                    <a:pt x="2346" y="683"/>
                  </a:lnTo>
                  <a:lnTo>
                    <a:pt x="2354" y="728"/>
                  </a:lnTo>
                  <a:lnTo>
                    <a:pt x="2358" y="779"/>
                  </a:lnTo>
                  <a:lnTo>
                    <a:pt x="2354" y="831"/>
                  </a:lnTo>
                  <a:lnTo>
                    <a:pt x="2343" y="877"/>
                  </a:lnTo>
                  <a:lnTo>
                    <a:pt x="2327" y="919"/>
                  </a:lnTo>
                  <a:lnTo>
                    <a:pt x="2304" y="958"/>
                  </a:lnTo>
                  <a:lnTo>
                    <a:pt x="2276" y="992"/>
                  </a:lnTo>
                  <a:lnTo>
                    <a:pt x="2243" y="1021"/>
                  </a:lnTo>
                  <a:lnTo>
                    <a:pt x="2206" y="1046"/>
                  </a:lnTo>
                  <a:lnTo>
                    <a:pt x="2164" y="1067"/>
                  </a:lnTo>
                  <a:lnTo>
                    <a:pt x="2119" y="1083"/>
                  </a:lnTo>
                  <a:lnTo>
                    <a:pt x="2071" y="1096"/>
                  </a:lnTo>
                  <a:lnTo>
                    <a:pt x="2021" y="1106"/>
                  </a:lnTo>
                  <a:lnTo>
                    <a:pt x="1970" y="1111"/>
                  </a:lnTo>
                  <a:lnTo>
                    <a:pt x="1917" y="1114"/>
                  </a:lnTo>
                  <a:lnTo>
                    <a:pt x="1854" y="1111"/>
                  </a:lnTo>
                  <a:lnTo>
                    <a:pt x="1794" y="1104"/>
                  </a:lnTo>
                  <a:lnTo>
                    <a:pt x="1738" y="1093"/>
                  </a:lnTo>
                  <a:lnTo>
                    <a:pt x="1685" y="1077"/>
                  </a:lnTo>
                  <a:lnTo>
                    <a:pt x="1637" y="1056"/>
                  </a:lnTo>
                  <a:lnTo>
                    <a:pt x="1592" y="1029"/>
                  </a:lnTo>
                  <a:lnTo>
                    <a:pt x="1551" y="995"/>
                  </a:lnTo>
                  <a:lnTo>
                    <a:pt x="1516" y="956"/>
                  </a:lnTo>
                  <a:lnTo>
                    <a:pt x="1485" y="910"/>
                  </a:lnTo>
                  <a:lnTo>
                    <a:pt x="1460" y="855"/>
                  </a:lnTo>
                  <a:lnTo>
                    <a:pt x="1624" y="770"/>
                  </a:lnTo>
                  <a:lnTo>
                    <a:pt x="1642" y="805"/>
                  </a:lnTo>
                  <a:lnTo>
                    <a:pt x="1666" y="837"/>
                  </a:lnTo>
                  <a:lnTo>
                    <a:pt x="1693" y="865"/>
                  </a:lnTo>
                  <a:lnTo>
                    <a:pt x="1724" y="887"/>
                  </a:lnTo>
                  <a:lnTo>
                    <a:pt x="1759" y="905"/>
                  </a:lnTo>
                  <a:lnTo>
                    <a:pt x="1796" y="919"/>
                  </a:lnTo>
                  <a:lnTo>
                    <a:pt x="1836" y="929"/>
                  </a:lnTo>
                  <a:lnTo>
                    <a:pt x="1878" y="934"/>
                  </a:lnTo>
                  <a:lnTo>
                    <a:pt x="1920" y="935"/>
                  </a:lnTo>
                  <a:lnTo>
                    <a:pt x="1957" y="935"/>
                  </a:lnTo>
                  <a:lnTo>
                    <a:pt x="1992" y="931"/>
                  </a:lnTo>
                  <a:lnTo>
                    <a:pt x="2026" y="924"/>
                  </a:lnTo>
                  <a:lnTo>
                    <a:pt x="2058" y="913"/>
                  </a:lnTo>
                  <a:lnTo>
                    <a:pt x="2087" y="900"/>
                  </a:lnTo>
                  <a:lnTo>
                    <a:pt x="2111" y="884"/>
                  </a:lnTo>
                  <a:lnTo>
                    <a:pt x="2132" y="863"/>
                  </a:lnTo>
                  <a:lnTo>
                    <a:pt x="2148" y="839"/>
                  </a:lnTo>
                  <a:lnTo>
                    <a:pt x="2158" y="811"/>
                  </a:lnTo>
                  <a:lnTo>
                    <a:pt x="2161" y="779"/>
                  </a:lnTo>
                  <a:lnTo>
                    <a:pt x="2156" y="747"/>
                  </a:lnTo>
                  <a:lnTo>
                    <a:pt x="2147" y="721"/>
                  </a:lnTo>
                  <a:lnTo>
                    <a:pt x="2129" y="697"/>
                  </a:lnTo>
                  <a:lnTo>
                    <a:pt x="2105" y="678"/>
                  </a:lnTo>
                  <a:lnTo>
                    <a:pt x="2076" y="662"/>
                  </a:lnTo>
                  <a:lnTo>
                    <a:pt x="2042" y="649"/>
                  </a:lnTo>
                  <a:lnTo>
                    <a:pt x="2005" y="638"/>
                  </a:lnTo>
                  <a:lnTo>
                    <a:pt x="1963" y="630"/>
                  </a:lnTo>
                  <a:lnTo>
                    <a:pt x="1918" y="625"/>
                  </a:lnTo>
                  <a:lnTo>
                    <a:pt x="1872" y="618"/>
                  </a:lnTo>
                  <a:lnTo>
                    <a:pt x="1828" y="610"/>
                  </a:lnTo>
                  <a:lnTo>
                    <a:pt x="1785" y="602"/>
                  </a:lnTo>
                  <a:lnTo>
                    <a:pt x="1743" y="591"/>
                  </a:lnTo>
                  <a:lnTo>
                    <a:pt x="1703" y="578"/>
                  </a:lnTo>
                  <a:lnTo>
                    <a:pt x="1666" y="562"/>
                  </a:lnTo>
                  <a:lnTo>
                    <a:pt x="1632" y="544"/>
                  </a:lnTo>
                  <a:lnTo>
                    <a:pt x="1600" y="522"/>
                  </a:lnTo>
                  <a:lnTo>
                    <a:pt x="1572" y="496"/>
                  </a:lnTo>
                  <a:lnTo>
                    <a:pt x="1550" y="467"/>
                  </a:lnTo>
                  <a:lnTo>
                    <a:pt x="1531" y="435"/>
                  </a:lnTo>
                  <a:lnTo>
                    <a:pt x="1518" y="396"/>
                  </a:lnTo>
                  <a:lnTo>
                    <a:pt x="1508" y="354"/>
                  </a:lnTo>
                  <a:lnTo>
                    <a:pt x="1505" y="306"/>
                  </a:lnTo>
                  <a:lnTo>
                    <a:pt x="1510" y="258"/>
                  </a:lnTo>
                  <a:lnTo>
                    <a:pt x="1519" y="216"/>
                  </a:lnTo>
                  <a:lnTo>
                    <a:pt x="1537" y="176"/>
                  </a:lnTo>
                  <a:lnTo>
                    <a:pt x="1559" y="142"/>
                  </a:lnTo>
                  <a:lnTo>
                    <a:pt x="1587" y="111"/>
                  </a:lnTo>
                  <a:lnTo>
                    <a:pt x="1619" y="84"/>
                  </a:lnTo>
                  <a:lnTo>
                    <a:pt x="1654" y="62"/>
                  </a:lnTo>
                  <a:lnTo>
                    <a:pt x="1693" y="42"/>
                  </a:lnTo>
                  <a:lnTo>
                    <a:pt x="1735" y="28"/>
                  </a:lnTo>
                  <a:lnTo>
                    <a:pt x="1778" y="15"/>
                  </a:lnTo>
                  <a:lnTo>
                    <a:pt x="1822" y="7"/>
                  </a:lnTo>
                  <a:lnTo>
                    <a:pt x="1867" y="2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B2615B1-186D-59F6-A581-05BCA75DC7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6363" y="2605088"/>
              <a:ext cx="6197600" cy="1982788"/>
            </a:xfrm>
            <a:custGeom>
              <a:avLst/>
              <a:gdLst>
                <a:gd name="T0" fmla="*/ 2669 w 7809"/>
                <a:gd name="T1" fmla="*/ 1588 h 2497"/>
                <a:gd name="T2" fmla="*/ 3133 w 7809"/>
                <a:gd name="T3" fmla="*/ 527 h 2497"/>
                <a:gd name="T4" fmla="*/ 6069 w 7809"/>
                <a:gd name="T5" fmla="*/ 1239 h 2497"/>
                <a:gd name="T6" fmla="*/ 6848 w 7809"/>
                <a:gd name="T7" fmla="*/ 1237 h 2497"/>
                <a:gd name="T8" fmla="*/ 6956 w 7809"/>
                <a:gd name="T9" fmla="*/ 1215 h 2497"/>
                <a:gd name="T10" fmla="*/ 7043 w 7809"/>
                <a:gd name="T11" fmla="*/ 1173 h 2497"/>
                <a:gd name="T12" fmla="*/ 7112 w 7809"/>
                <a:gd name="T13" fmla="*/ 1115 h 2497"/>
                <a:gd name="T14" fmla="*/ 7162 w 7809"/>
                <a:gd name="T15" fmla="*/ 1046 h 2497"/>
                <a:gd name="T16" fmla="*/ 7196 w 7809"/>
                <a:gd name="T17" fmla="*/ 967 h 2497"/>
                <a:gd name="T18" fmla="*/ 7212 w 7809"/>
                <a:gd name="T19" fmla="*/ 883 h 2497"/>
                <a:gd name="T20" fmla="*/ 7212 w 7809"/>
                <a:gd name="T21" fmla="*/ 798 h 2497"/>
                <a:gd name="T22" fmla="*/ 7196 w 7809"/>
                <a:gd name="T23" fmla="*/ 714 h 2497"/>
                <a:gd name="T24" fmla="*/ 7162 w 7809"/>
                <a:gd name="T25" fmla="*/ 635 h 2497"/>
                <a:gd name="T26" fmla="*/ 7110 w 7809"/>
                <a:gd name="T27" fmla="*/ 566 h 2497"/>
                <a:gd name="T28" fmla="*/ 7041 w 7809"/>
                <a:gd name="T29" fmla="*/ 508 h 2497"/>
                <a:gd name="T30" fmla="*/ 6954 w 7809"/>
                <a:gd name="T31" fmla="*/ 466 h 2497"/>
                <a:gd name="T32" fmla="*/ 6847 w 7809"/>
                <a:gd name="T33" fmla="*/ 444 h 2497"/>
                <a:gd name="T34" fmla="*/ 6069 w 7809"/>
                <a:gd name="T35" fmla="*/ 442 h 2497"/>
                <a:gd name="T36" fmla="*/ 1791 w 7809"/>
                <a:gd name="T37" fmla="*/ 6 h 2497"/>
                <a:gd name="T38" fmla="*/ 470 w 7809"/>
                <a:gd name="T39" fmla="*/ 460 h 2497"/>
                <a:gd name="T40" fmla="*/ 1720 w 7809"/>
                <a:gd name="T41" fmla="*/ 1139 h 2497"/>
                <a:gd name="T42" fmla="*/ 470 w 7809"/>
                <a:gd name="T43" fmla="*/ 1575 h 2497"/>
                <a:gd name="T44" fmla="*/ 0 w 7809"/>
                <a:gd name="T45" fmla="*/ 2497 h 2497"/>
                <a:gd name="T46" fmla="*/ 4764 w 7809"/>
                <a:gd name="T47" fmla="*/ 3 h 2497"/>
                <a:gd name="T48" fmla="*/ 5231 w 7809"/>
                <a:gd name="T49" fmla="*/ 2497 h 2497"/>
                <a:gd name="T50" fmla="*/ 4764 w 7809"/>
                <a:gd name="T51" fmla="*/ 3 h 2497"/>
                <a:gd name="T52" fmla="*/ 3390 w 7809"/>
                <a:gd name="T53" fmla="*/ 3 h 2497"/>
                <a:gd name="T54" fmla="*/ 3995 w 7809"/>
                <a:gd name="T55" fmla="*/ 2497 h 2497"/>
                <a:gd name="T56" fmla="*/ 2481 w 7809"/>
                <a:gd name="T57" fmla="*/ 2027 h 2497"/>
                <a:gd name="T58" fmla="*/ 1759 w 7809"/>
                <a:gd name="T59" fmla="*/ 2497 h 2497"/>
                <a:gd name="T60" fmla="*/ 5599 w 7809"/>
                <a:gd name="T61" fmla="*/ 0 h 2497"/>
                <a:gd name="T62" fmla="*/ 6785 w 7809"/>
                <a:gd name="T63" fmla="*/ 3 h 2497"/>
                <a:gd name="T64" fmla="*/ 6972 w 7809"/>
                <a:gd name="T65" fmla="*/ 19 h 2497"/>
                <a:gd name="T66" fmla="*/ 7136 w 7809"/>
                <a:gd name="T67" fmla="*/ 59 h 2497"/>
                <a:gd name="T68" fmla="*/ 7279 w 7809"/>
                <a:gd name="T69" fmla="*/ 123 h 2497"/>
                <a:gd name="T70" fmla="*/ 7402 w 7809"/>
                <a:gd name="T71" fmla="*/ 207 h 2497"/>
                <a:gd name="T72" fmla="*/ 7503 w 7809"/>
                <a:gd name="T73" fmla="*/ 309 h 2497"/>
                <a:gd name="T74" fmla="*/ 7582 w 7809"/>
                <a:gd name="T75" fmla="*/ 424 h 2497"/>
                <a:gd name="T76" fmla="*/ 7638 w 7809"/>
                <a:gd name="T77" fmla="*/ 552 h 2497"/>
                <a:gd name="T78" fmla="*/ 7672 w 7809"/>
                <a:gd name="T79" fmla="*/ 688 h 2497"/>
                <a:gd name="T80" fmla="*/ 7683 w 7809"/>
                <a:gd name="T81" fmla="*/ 830 h 2497"/>
                <a:gd name="T82" fmla="*/ 7677 w 7809"/>
                <a:gd name="T83" fmla="*/ 951 h 2497"/>
                <a:gd name="T84" fmla="*/ 7656 w 7809"/>
                <a:gd name="T85" fmla="*/ 1068 h 2497"/>
                <a:gd name="T86" fmla="*/ 7619 w 7809"/>
                <a:gd name="T87" fmla="*/ 1182 h 2497"/>
                <a:gd name="T88" fmla="*/ 7563 w 7809"/>
                <a:gd name="T89" fmla="*/ 1289 h 2497"/>
                <a:gd name="T90" fmla="*/ 7489 w 7809"/>
                <a:gd name="T91" fmla="*/ 1385 h 2497"/>
                <a:gd name="T92" fmla="*/ 7394 w 7809"/>
                <a:gd name="T93" fmla="*/ 1470 h 2497"/>
                <a:gd name="T94" fmla="*/ 7275 w 7809"/>
                <a:gd name="T95" fmla="*/ 1541 h 2497"/>
                <a:gd name="T96" fmla="*/ 7133 w 7809"/>
                <a:gd name="T97" fmla="*/ 1594 h 2497"/>
                <a:gd name="T98" fmla="*/ 7809 w 7809"/>
                <a:gd name="T99" fmla="*/ 2465 h 2497"/>
                <a:gd name="T100" fmla="*/ 7249 w 7809"/>
                <a:gd name="T101" fmla="*/ 2497 h 2497"/>
                <a:gd name="T102" fmla="*/ 6069 w 7809"/>
                <a:gd name="T103" fmla="*/ 1663 h 2497"/>
                <a:gd name="T104" fmla="*/ 5599 w 7809"/>
                <a:gd name="T105" fmla="*/ 2497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9" h="2497">
                  <a:moveTo>
                    <a:pt x="3133" y="527"/>
                  </a:moveTo>
                  <a:lnTo>
                    <a:pt x="2669" y="1588"/>
                  </a:lnTo>
                  <a:lnTo>
                    <a:pt x="3596" y="1588"/>
                  </a:lnTo>
                  <a:lnTo>
                    <a:pt x="3133" y="527"/>
                  </a:lnTo>
                  <a:close/>
                  <a:moveTo>
                    <a:pt x="6069" y="442"/>
                  </a:moveTo>
                  <a:lnTo>
                    <a:pt x="6069" y="1239"/>
                  </a:lnTo>
                  <a:lnTo>
                    <a:pt x="6785" y="1239"/>
                  </a:lnTo>
                  <a:lnTo>
                    <a:pt x="6848" y="1237"/>
                  </a:lnTo>
                  <a:lnTo>
                    <a:pt x="6904" y="1227"/>
                  </a:lnTo>
                  <a:lnTo>
                    <a:pt x="6956" y="1215"/>
                  </a:lnTo>
                  <a:lnTo>
                    <a:pt x="7001" y="1195"/>
                  </a:lnTo>
                  <a:lnTo>
                    <a:pt x="7043" y="1173"/>
                  </a:lnTo>
                  <a:lnTo>
                    <a:pt x="7080" y="1145"/>
                  </a:lnTo>
                  <a:lnTo>
                    <a:pt x="7112" y="1115"/>
                  </a:lnTo>
                  <a:lnTo>
                    <a:pt x="7139" y="1081"/>
                  </a:lnTo>
                  <a:lnTo>
                    <a:pt x="7162" y="1046"/>
                  </a:lnTo>
                  <a:lnTo>
                    <a:pt x="7181" y="1007"/>
                  </a:lnTo>
                  <a:lnTo>
                    <a:pt x="7196" y="967"/>
                  </a:lnTo>
                  <a:lnTo>
                    <a:pt x="7205" y="925"/>
                  </a:lnTo>
                  <a:lnTo>
                    <a:pt x="7212" y="883"/>
                  </a:lnTo>
                  <a:lnTo>
                    <a:pt x="7213" y="840"/>
                  </a:lnTo>
                  <a:lnTo>
                    <a:pt x="7212" y="798"/>
                  </a:lnTo>
                  <a:lnTo>
                    <a:pt x="7205" y="756"/>
                  </a:lnTo>
                  <a:lnTo>
                    <a:pt x="7196" y="714"/>
                  </a:lnTo>
                  <a:lnTo>
                    <a:pt x="7181" y="674"/>
                  </a:lnTo>
                  <a:lnTo>
                    <a:pt x="7162" y="635"/>
                  </a:lnTo>
                  <a:lnTo>
                    <a:pt x="7138" y="600"/>
                  </a:lnTo>
                  <a:lnTo>
                    <a:pt x="7110" y="566"/>
                  </a:lnTo>
                  <a:lnTo>
                    <a:pt x="7078" y="535"/>
                  </a:lnTo>
                  <a:lnTo>
                    <a:pt x="7041" y="508"/>
                  </a:lnTo>
                  <a:lnTo>
                    <a:pt x="6999" y="486"/>
                  </a:lnTo>
                  <a:lnTo>
                    <a:pt x="6954" y="466"/>
                  </a:lnTo>
                  <a:lnTo>
                    <a:pt x="6903" y="453"/>
                  </a:lnTo>
                  <a:lnTo>
                    <a:pt x="6847" y="444"/>
                  </a:lnTo>
                  <a:lnTo>
                    <a:pt x="6785" y="442"/>
                  </a:lnTo>
                  <a:lnTo>
                    <a:pt x="6069" y="442"/>
                  </a:lnTo>
                  <a:close/>
                  <a:moveTo>
                    <a:pt x="0" y="6"/>
                  </a:moveTo>
                  <a:lnTo>
                    <a:pt x="1791" y="6"/>
                  </a:lnTo>
                  <a:lnTo>
                    <a:pt x="1791" y="460"/>
                  </a:lnTo>
                  <a:lnTo>
                    <a:pt x="470" y="460"/>
                  </a:lnTo>
                  <a:lnTo>
                    <a:pt x="470" y="1139"/>
                  </a:lnTo>
                  <a:lnTo>
                    <a:pt x="1720" y="1139"/>
                  </a:lnTo>
                  <a:lnTo>
                    <a:pt x="1720" y="1575"/>
                  </a:lnTo>
                  <a:lnTo>
                    <a:pt x="470" y="1575"/>
                  </a:lnTo>
                  <a:lnTo>
                    <a:pt x="470" y="2497"/>
                  </a:lnTo>
                  <a:lnTo>
                    <a:pt x="0" y="2497"/>
                  </a:lnTo>
                  <a:lnTo>
                    <a:pt x="0" y="6"/>
                  </a:lnTo>
                  <a:close/>
                  <a:moveTo>
                    <a:pt x="4764" y="3"/>
                  </a:moveTo>
                  <a:lnTo>
                    <a:pt x="5231" y="3"/>
                  </a:lnTo>
                  <a:lnTo>
                    <a:pt x="5231" y="2497"/>
                  </a:lnTo>
                  <a:lnTo>
                    <a:pt x="4764" y="2497"/>
                  </a:lnTo>
                  <a:lnTo>
                    <a:pt x="4764" y="3"/>
                  </a:lnTo>
                  <a:close/>
                  <a:moveTo>
                    <a:pt x="2877" y="3"/>
                  </a:moveTo>
                  <a:lnTo>
                    <a:pt x="3390" y="3"/>
                  </a:lnTo>
                  <a:lnTo>
                    <a:pt x="4509" y="2497"/>
                  </a:lnTo>
                  <a:lnTo>
                    <a:pt x="3995" y="2497"/>
                  </a:lnTo>
                  <a:lnTo>
                    <a:pt x="3786" y="2027"/>
                  </a:lnTo>
                  <a:lnTo>
                    <a:pt x="2481" y="2027"/>
                  </a:lnTo>
                  <a:lnTo>
                    <a:pt x="2267" y="2497"/>
                  </a:lnTo>
                  <a:lnTo>
                    <a:pt x="1759" y="2497"/>
                  </a:lnTo>
                  <a:lnTo>
                    <a:pt x="2877" y="3"/>
                  </a:lnTo>
                  <a:close/>
                  <a:moveTo>
                    <a:pt x="5599" y="0"/>
                  </a:moveTo>
                  <a:lnTo>
                    <a:pt x="6193" y="1"/>
                  </a:lnTo>
                  <a:lnTo>
                    <a:pt x="6785" y="3"/>
                  </a:lnTo>
                  <a:lnTo>
                    <a:pt x="6882" y="8"/>
                  </a:lnTo>
                  <a:lnTo>
                    <a:pt x="6972" y="19"/>
                  </a:lnTo>
                  <a:lnTo>
                    <a:pt x="7057" y="35"/>
                  </a:lnTo>
                  <a:lnTo>
                    <a:pt x="7136" y="59"/>
                  </a:lnTo>
                  <a:lnTo>
                    <a:pt x="7210" y="88"/>
                  </a:lnTo>
                  <a:lnTo>
                    <a:pt x="7279" y="123"/>
                  </a:lnTo>
                  <a:lnTo>
                    <a:pt x="7344" y="162"/>
                  </a:lnTo>
                  <a:lnTo>
                    <a:pt x="7402" y="207"/>
                  </a:lnTo>
                  <a:lnTo>
                    <a:pt x="7455" y="255"/>
                  </a:lnTo>
                  <a:lnTo>
                    <a:pt x="7503" y="309"/>
                  </a:lnTo>
                  <a:lnTo>
                    <a:pt x="7545" y="365"/>
                  </a:lnTo>
                  <a:lnTo>
                    <a:pt x="7582" y="424"/>
                  </a:lnTo>
                  <a:lnTo>
                    <a:pt x="7612" y="487"/>
                  </a:lnTo>
                  <a:lnTo>
                    <a:pt x="7638" y="552"/>
                  </a:lnTo>
                  <a:lnTo>
                    <a:pt x="7657" y="619"/>
                  </a:lnTo>
                  <a:lnTo>
                    <a:pt x="7672" y="688"/>
                  </a:lnTo>
                  <a:lnTo>
                    <a:pt x="7682" y="757"/>
                  </a:lnTo>
                  <a:lnTo>
                    <a:pt x="7683" y="830"/>
                  </a:lnTo>
                  <a:lnTo>
                    <a:pt x="7682" y="889"/>
                  </a:lnTo>
                  <a:lnTo>
                    <a:pt x="7677" y="951"/>
                  </a:lnTo>
                  <a:lnTo>
                    <a:pt x="7669" y="1010"/>
                  </a:lnTo>
                  <a:lnTo>
                    <a:pt x="7656" y="1068"/>
                  </a:lnTo>
                  <a:lnTo>
                    <a:pt x="7638" y="1126"/>
                  </a:lnTo>
                  <a:lnTo>
                    <a:pt x="7619" y="1182"/>
                  </a:lnTo>
                  <a:lnTo>
                    <a:pt x="7593" y="1237"/>
                  </a:lnTo>
                  <a:lnTo>
                    <a:pt x="7563" y="1289"/>
                  </a:lnTo>
                  <a:lnTo>
                    <a:pt x="7529" y="1338"/>
                  </a:lnTo>
                  <a:lnTo>
                    <a:pt x="7489" y="1385"/>
                  </a:lnTo>
                  <a:lnTo>
                    <a:pt x="7443" y="1430"/>
                  </a:lnTo>
                  <a:lnTo>
                    <a:pt x="7394" y="1470"/>
                  </a:lnTo>
                  <a:lnTo>
                    <a:pt x="7337" y="1507"/>
                  </a:lnTo>
                  <a:lnTo>
                    <a:pt x="7275" y="1541"/>
                  </a:lnTo>
                  <a:lnTo>
                    <a:pt x="7207" y="1570"/>
                  </a:lnTo>
                  <a:lnTo>
                    <a:pt x="7133" y="1594"/>
                  </a:lnTo>
                  <a:lnTo>
                    <a:pt x="7052" y="1614"/>
                  </a:lnTo>
                  <a:lnTo>
                    <a:pt x="7809" y="2465"/>
                  </a:lnTo>
                  <a:lnTo>
                    <a:pt x="7809" y="2497"/>
                  </a:lnTo>
                  <a:lnTo>
                    <a:pt x="7249" y="2497"/>
                  </a:lnTo>
                  <a:lnTo>
                    <a:pt x="6523" y="1663"/>
                  </a:lnTo>
                  <a:lnTo>
                    <a:pt x="6069" y="1663"/>
                  </a:lnTo>
                  <a:lnTo>
                    <a:pt x="6069" y="2497"/>
                  </a:lnTo>
                  <a:lnTo>
                    <a:pt x="5599" y="2497"/>
                  </a:lnTo>
                  <a:lnTo>
                    <a:pt x="559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212CC12-459A-0059-7F90-B353BDCF88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9437" y="2632075"/>
              <a:ext cx="1870075" cy="2974975"/>
            </a:xfrm>
            <a:custGeom>
              <a:avLst/>
              <a:gdLst>
                <a:gd name="T0" fmla="*/ 779 w 2356"/>
                <a:gd name="T1" fmla="*/ 926 h 3748"/>
                <a:gd name="T2" fmla="*/ 919 w 2356"/>
                <a:gd name="T3" fmla="*/ 1238 h 3748"/>
                <a:gd name="T4" fmla="*/ 499 w 2356"/>
                <a:gd name="T5" fmla="*/ 1420 h 3748"/>
                <a:gd name="T6" fmla="*/ 475 w 2356"/>
                <a:gd name="T7" fmla="*/ 1421 h 3748"/>
                <a:gd name="T8" fmla="*/ 361 w 2356"/>
                <a:gd name="T9" fmla="*/ 1595 h 3748"/>
                <a:gd name="T10" fmla="*/ 475 w 2356"/>
                <a:gd name="T11" fmla="*/ 1896 h 3748"/>
                <a:gd name="T12" fmla="*/ 295 w 2356"/>
                <a:gd name="T13" fmla="*/ 2052 h 3748"/>
                <a:gd name="T14" fmla="*/ 274 w 2356"/>
                <a:gd name="T15" fmla="*/ 2245 h 3748"/>
                <a:gd name="T16" fmla="*/ 169 w 2356"/>
                <a:gd name="T17" fmla="*/ 2516 h 3748"/>
                <a:gd name="T18" fmla="*/ 428 w 2356"/>
                <a:gd name="T19" fmla="*/ 2265 h 3748"/>
                <a:gd name="T20" fmla="*/ 317 w 2356"/>
                <a:gd name="T21" fmla="*/ 2120 h 3748"/>
                <a:gd name="T22" fmla="*/ 673 w 2356"/>
                <a:gd name="T23" fmla="*/ 2294 h 3748"/>
                <a:gd name="T24" fmla="*/ 547 w 2356"/>
                <a:gd name="T25" fmla="*/ 2590 h 3748"/>
                <a:gd name="T26" fmla="*/ 861 w 2356"/>
                <a:gd name="T27" fmla="*/ 2318 h 3748"/>
                <a:gd name="T28" fmla="*/ 726 w 2356"/>
                <a:gd name="T29" fmla="*/ 2084 h 3748"/>
                <a:gd name="T30" fmla="*/ 699 w 2356"/>
                <a:gd name="T31" fmla="*/ 2083 h 3748"/>
                <a:gd name="T32" fmla="*/ 673 w 2356"/>
                <a:gd name="T33" fmla="*/ 2081 h 3748"/>
                <a:gd name="T34" fmla="*/ 523 w 2356"/>
                <a:gd name="T35" fmla="*/ 1898 h 3748"/>
                <a:gd name="T36" fmla="*/ 647 w 2356"/>
                <a:gd name="T37" fmla="*/ 1585 h 3748"/>
                <a:gd name="T38" fmla="*/ 523 w 2356"/>
                <a:gd name="T39" fmla="*/ 1486 h 3748"/>
                <a:gd name="T40" fmla="*/ 1465 w 2356"/>
                <a:gd name="T41" fmla="*/ 1555 h 3748"/>
                <a:gd name="T42" fmla="*/ 1292 w 2356"/>
                <a:gd name="T43" fmla="*/ 1927 h 3748"/>
                <a:gd name="T44" fmla="*/ 1465 w 2356"/>
                <a:gd name="T45" fmla="*/ 2141 h 3748"/>
                <a:gd name="T46" fmla="*/ 1193 w 2356"/>
                <a:gd name="T47" fmla="*/ 2121 h 3748"/>
                <a:gd name="T48" fmla="*/ 1161 w 2356"/>
                <a:gd name="T49" fmla="*/ 2355 h 3748"/>
                <a:gd name="T50" fmla="*/ 1006 w 2356"/>
                <a:gd name="T51" fmla="*/ 2680 h 3748"/>
                <a:gd name="T52" fmla="*/ 1394 w 2356"/>
                <a:gd name="T53" fmla="*/ 2384 h 3748"/>
                <a:gd name="T54" fmla="*/ 1225 w 2356"/>
                <a:gd name="T55" fmla="*/ 2203 h 3748"/>
                <a:gd name="T56" fmla="*/ 1769 w 2356"/>
                <a:gd name="T57" fmla="*/ 2430 h 3748"/>
                <a:gd name="T58" fmla="*/ 1576 w 2356"/>
                <a:gd name="T59" fmla="*/ 2791 h 3748"/>
                <a:gd name="T60" fmla="*/ 2066 w 2356"/>
                <a:gd name="T61" fmla="*/ 2467 h 3748"/>
                <a:gd name="T62" fmla="*/ 1851 w 2356"/>
                <a:gd name="T63" fmla="*/ 2171 h 3748"/>
                <a:gd name="T64" fmla="*/ 1769 w 2356"/>
                <a:gd name="T65" fmla="*/ 2165 h 3748"/>
                <a:gd name="T66" fmla="*/ 1539 w 2356"/>
                <a:gd name="T67" fmla="*/ 1935 h 3748"/>
                <a:gd name="T68" fmla="*/ 1730 w 2356"/>
                <a:gd name="T69" fmla="*/ 1545 h 3748"/>
                <a:gd name="T70" fmla="*/ 1539 w 2356"/>
                <a:gd name="T71" fmla="*/ 1341 h 3748"/>
                <a:gd name="T72" fmla="*/ 1502 w 2356"/>
                <a:gd name="T73" fmla="*/ 1344 h 3748"/>
                <a:gd name="T74" fmla="*/ 977 w 2356"/>
                <a:gd name="T75" fmla="*/ 1231 h 3748"/>
                <a:gd name="T76" fmla="*/ 1130 w 2356"/>
                <a:gd name="T77" fmla="*/ 863 h 3748"/>
                <a:gd name="T78" fmla="*/ 2356 w 2356"/>
                <a:gd name="T79" fmla="*/ 3748 h 3748"/>
                <a:gd name="T80" fmla="*/ 0 w 2356"/>
                <a:gd name="T81" fmla="*/ 692 h 3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6" h="3748">
                  <a:moveTo>
                    <a:pt x="1130" y="863"/>
                  </a:moveTo>
                  <a:lnTo>
                    <a:pt x="779" y="926"/>
                  </a:lnTo>
                  <a:lnTo>
                    <a:pt x="779" y="1252"/>
                  </a:lnTo>
                  <a:lnTo>
                    <a:pt x="919" y="1238"/>
                  </a:lnTo>
                  <a:lnTo>
                    <a:pt x="919" y="1387"/>
                  </a:lnTo>
                  <a:lnTo>
                    <a:pt x="499" y="1420"/>
                  </a:lnTo>
                  <a:lnTo>
                    <a:pt x="499" y="1420"/>
                  </a:lnTo>
                  <a:lnTo>
                    <a:pt x="475" y="1421"/>
                  </a:lnTo>
                  <a:lnTo>
                    <a:pt x="475" y="1590"/>
                  </a:lnTo>
                  <a:lnTo>
                    <a:pt x="361" y="1595"/>
                  </a:lnTo>
                  <a:lnTo>
                    <a:pt x="361" y="1893"/>
                  </a:lnTo>
                  <a:lnTo>
                    <a:pt x="475" y="1896"/>
                  </a:lnTo>
                  <a:lnTo>
                    <a:pt x="475" y="2067"/>
                  </a:lnTo>
                  <a:lnTo>
                    <a:pt x="295" y="2052"/>
                  </a:lnTo>
                  <a:lnTo>
                    <a:pt x="274" y="2051"/>
                  </a:lnTo>
                  <a:lnTo>
                    <a:pt x="274" y="2245"/>
                  </a:lnTo>
                  <a:lnTo>
                    <a:pt x="169" y="2231"/>
                  </a:lnTo>
                  <a:lnTo>
                    <a:pt x="169" y="2516"/>
                  </a:lnTo>
                  <a:lnTo>
                    <a:pt x="428" y="2565"/>
                  </a:lnTo>
                  <a:lnTo>
                    <a:pt x="428" y="2265"/>
                  </a:lnTo>
                  <a:lnTo>
                    <a:pt x="317" y="2250"/>
                  </a:lnTo>
                  <a:lnTo>
                    <a:pt x="317" y="2120"/>
                  </a:lnTo>
                  <a:lnTo>
                    <a:pt x="673" y="2152"/>
                  </a:lnTo>
                  <a:lnTo>
                    <a:pt x="673" y="2294"/>
                  </a:lnTo>
                  <a:lnTo>
                    <a:pt x="547" y="2279"/>
                  </a:lnTo>
                  <a:lnTo>
                    <a:pt x="547" y="2590"/>
                  </a:lnTo>
                  <a:lnTo>
                    <a:pt x="861" y="2651"/>
                  </a:lnTo>
                  <a:lnTo>
                    <a:pt x="861" y="2318"/>
                  </a:lnTo>
                  <a:lnTo>
                    <a:pt x="726" y="2300"/>
                  </a:lnTo>
                  <a:lnTo>
                    <a:pt x="726" y="2084"/>
                  </a:lnTo>
                  <a:lnTo>
                    <a:pt x="699" y="2083"/>
                  </a:lnTo>
                  <a:lnTo>
                    <a:pt x="699" y="2083"/>
                  </a:lnTo>
                  <a:lnTo>
                    <a:pt x="673" y="2081"/>
                  </a:lnTo>
                  <a:lnTo>
                    <a:pt x="673" y="2081"/>
                  </a:lnTo>
                  <a:lnTo>
                    <a:pt x="523" y="2070"/>
                  </a:lnTo>
                  <a:lnTo>
                    <a:pt x="523" y="1898"/>
                  </a:lnTo>
                  <a:lnTo>
                    <a:pt x="647" y="1902"/>
                  </a:lnTo>
                  <a:lnTo>
                    <a:pt x="647" y="1585"/>
                  </a:lnTo>
                  <a:lnTo>
                    <a:pt x="523" y="1589"/>
                  </a:lnTo>
                  <a:lnTo>
                    <a:pt x="523" y="1486"/>
                  </a:lnTo>
                  <a:lnTo>
                    <a:pt x="1465" y="1429"/>
                  </a:lnTo>
                  <a:lnTo>
                    <a:pt x="1465" y="1555"/>
                  </a:lnTo>
                  <a:lnTo>
                    <a:pt x="1292" y="1561"/>
                  </a:lnTo>
                  <a:lnTo>
                    <a:pt x="1292" y="1927"/>
                  </a:lnTo>
                  <a:lnTo>
                    <a:pt x="1465" y="1931"/>
                  </a:lnTo>
                  <a:lnTo>
                    <a:pt x="1465" y="2141"/>
                  </a:lnTo>
                  <a:lnTo>
                    <a:pt x="1193" y="2121"/>
                  </a:lnTo>
                  <a:lnTo>
                    <a:pt x="1193" y="2121"/>
                  </a:lnTo>
                  <a:lnTo>
                    <a:pt x="1161" y="2118"/>
                  </a:lnTo>
                  <a:lnTo>
                    <a:pt x="1161" y="2355"/>
                  </a:lnTo>
                  <a:lnTo>
                    <a:pt x="1006" y="2335"/>
                  </a:lnTo>
                  <a:lnTo>
                    <a:pt x="1006" y="2680"/>
                  </a:lnTo>
                  <a:lnTo>
                    <a:pt x="1394" y="2755"/>
                  </a:lnTo>
                  <a:lnTo>
                    <a:pt x="1394" y="2384"/>
                  </a:lnTo>
                  <a:lnTo>
                    <a:pt x="1225" y="2363"/>
                  </a:lnTo>
                  <a:lnTo>
                    <a:pt x="1225" y="2203"/>
                  </a:lnTo>
                  <a:lnTo>
                    <a:pt x="1769" y="2253"/>
                  </a:lnTo>
                  <a:lnTo>
                    <a:pt x="1769" y="2430"/>
                  </a:lnTo>
                  <a:lnTo>
                    <a:pt x="1576" y="2406"/>
                  </a:lnTo>
                  <a:lnTo>
                    <a:pt x="1576" y="2791"/>
                  </a:lnTo>
                  <a:lnTo>
                    <a:pt x="2066" y="2887"/>
                  </a:lnTo>
                  <a:lnTo>
                    <a:pt x="2066" y="2467"/>
                  </a:lnTo>
                  <a:lnTo>
                    <a:pt x="1851" y="2440"/>
                  </a:lnTo>
                  <a:lnTo>
                    <a:pt x="1851" y="2171"/>
                  </a:lnTo>
                  <a:lnTo>
                    <a:pt x="1769" y="2165"/>
                  </a:lnTo>
                  <a:lnTo>
                    <a:pt x="1769" y="2165"/>
                  </a:lnTo>
                  <a:lnTo>
                    <a:pt x="1539" y="2147"/>
                  </a:lnTo>
                  <a:lnTo>
                    <a:pt x="1539" y="1935"/>
                  </a:lnTo>
                  <a:lnTo>
                    <a:pt x="1730" y="1941"/>
                  </a:lnTo>
                  <a:lnTo>
                    <a:pt x="1730" y="1545"/>
                  </a:lnTo>
                  <a:lnTo>
                    <a:pt x="1539" y="1553"/>
                  </a:lnTo>
                  <a:lnTo>
                    <a:pt x="1539" y="1341"/>
                  </a:lnTo>
                  <a:lnTo>
                    <a:pt x="1502" y="1344"/>
                  </a:lnTo>
                  <a:lnTo>
                    <a:pt x="1502" y="1344"/>
                  </a:lnTo>
                  <a:lnTo>
                    <a:pt x="977" y="1383"/>
                  </a:lnTo>
                  <a:lnTo>
                    <a:pt x="977" y="1231"/>
                  </a:lnTo>
                  <a:lnTo>
                    <a:pt x="1130" y="1215"/>
                  </a:lnTo>
                  <a:lnTo>
                    <a:pt x="1130" y="863"/>
                  </a:lnTo>
                  <a:close/>
                  <a:moveTo>
                    <a:pt x="2356" y="0"/>
                  </a:moveTo>
                  <a:lnTo>
                    <a:pt x="2356" y="3748"/>
                  </a:lnTo>
                  <a:lnTo>
                    <a:pt x="0" y="3056"/>
                  </a:lnTo>
                  <a:lnTo>
                    <a:pt x="0" y="692"/>
                  </a:lnTo>
                  <a:lnTo>
                    <a:pt x="235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501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 that’s where the money is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4" b="138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Except today, everything, from money, to data, information and critical infrastructure is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69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Iran’s </a:t>
            </a:r>
            <a:r>
              <a:rPr lang="en-US" dirty="0" err="1"/>
              <a:t>Nantanz</a:t>
            </a:r>
            <a:r>
              <a:rPr lang="en-US" dirty="0"/>
              <a:t>  nuclear power station – hit by </a:t>
            </a:r>
            <a:r>
              <a:rPr lang="en-US" dirty="0" err="1"/>
              <a:t>stuxnet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r="30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Connected critical infrastructure is under threat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25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Wannacry</a:t>
            </a:r>
            <a:r>
              <a:rPr lang="en-US" dirty="0"/>
              <a:t> caused collateral damage Globally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8" b="228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Even if you are not a target you can still be hit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70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GDPR fines incentivize investment in cybersecurity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" b="69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Regulatory compliance sets minimum standards but does not ensure security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88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the NSA can get privileged access wrong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" b="483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2"/>
            <a:ext cx="10131427" cy="635777"/>
          </a:xfrm>
        </p:spPr>
        <p:txBody>
          <a:bodyPr>
            <a:normAutofit/>
          </a:bodyPr>
          <a:lstStyle/>
          <a:p>
            <a:r>
              <a:rPr lang="en-US" dirty="0"/>
              <a:t>Which of the Snowden era errors are we still living with?</a:t>
            </a:r>
          </a:p>
          <a:p>
            <a:r>
              <a:rPr lang="en-US" u="sng" dirty="0">
                <a:hlinkClick r:id="rId3"/>
              </a:rPr>
              <a:t>https://www.youtube.com/watch?v=QlSAiI3xMh4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97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D6907-FD70-59F1-58A3-57379808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AD3B3-34D9-9498-E576-55E5ED81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Online Media 6" descr="Snowden | Official Trailer [HD] | Open Road Films">
            <a:hlinkClick r:id="" action="ppaction://media"/>
            <a:extLst>
              <a:ext uri="{FF2B5EF4-FFF2-40B4-BE49-F238E27FC236}">
                <a16:creationId xmlns:a16="http://schemas.microsoft.com/office/drawing/2014/main" id="{1121290D-DC20-1EA7-C9B7-A055562CF4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attacks have already become A reality 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7" b="172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Can we regulate security into </a:t>
            </a:r>
            <a:r>
              <a:rPr lang="en-US" dirty="0" err="1"/>
              <a:t>superintelligent</a:t>
            </a:r>
            <a:r>
              <a:rPr lang="en-US" dirty="0"/>
              <a:t> AI  to prevent it being a threat?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455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IR2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Draft1" id="{5806300F-522B-4697-818B-3D8765C532D3}" vid="{13CD32E5-3344-4840-B7C4-968238E1D7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1d168a-5ccf-4f75-b2ef-1ec1d993e5b0" xsi:nil="true"/>
    <lcf76f155ced4ddcb4097134ff3c332f xmlns="6c349806-5e56-406e-a1c3-d058bf669b4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266C032793F448964A81BD0EF37DE6" ma:contentTypeVersion="17" ma:contentTypeDescription="Create a new document." ma:contentTypeScope="" ma:versionID="25d2bc3dc0100b42b1b43219d60ac2fa">
  <xsd:schema xmlns:xsd="http://www.w3.org/2001/XMLSchema" xmlns:xs="http://www.w3.org/2001/XMLSchema" xmlns:p="http://schemas.microsoft.com/office/2006/metadata/properties" xmlns:ns2="6c349806-5e56-406e-a1c3-d058bf669b4a" xmlns:ns3="321d168a-5ccf-4f75-b2ef-1ec1d993e5b0" targetNamespace="http://schemas.microsoft.com/office/2006/metadata/properties" ma:root="true" ma:fieldsID="c1d6597b95dca38407627499261fff64" ns2:_="" ns3:_="">
    <xsd:import namespace="6c349806-5e56-406e-a1c3-d058bf669b4a"/>
    <xsd:import namespace="321d168a-5ccf-4f75-b2ef-1ec1d993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49806-5e56-406e-a1c3-d058bf669b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0b4256-1d99-4aa0-bb2f-af81be7c9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d168a-5ccf-4f75-b2ef-1ec1d993e5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ce4630e-cd6b-48f9-9ded-36dd7202141f}" ma:internalName="TaxCatchAll" ma:showField="CatchAllData" ma:web="321d168a-5ccf-4f75-b2ef-1ec1d993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BE8F7-7EEA-4E10-BEB1-5B344B4B85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CBFC47-1CC1-48EE-B4A8-45123E02DD66}">
  <ds:schemaRefs>
    <ds:schemaRef ds:uri="6c349806-5e56-406e-a1c3-d058bf669b4a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321d168a-5ccf-4f75-b2ef-1ec1d993e5b0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EE1E1EF-58B9-4C9C-B7D4-1C816D198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49806-5e56-406e-a1c3-d058bf669b4a"/>
    <ds:schemaRef ds:uri="321d168a-5ccf-4f75-b2ef-1ec1d993e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148</Words>
  <Application>Microsoft Macintosh PowerPoint</Application>
  <PresentationFormat>Widescreen</PresentationFormat>
  <Paragraphs>19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Montserrat</vt:lpstr>
      <vt:lpstr>Arial</vt:lpstr>
      <vt:lpstr>Office Theme</vt:lpstr>
      <vt:lpstr>PowerPoint Presentation</vt:lpstr>
      <vt:lpstr>Because that’s where the money is</vt:lpstr>
      <vt:lpstr>Iran’s Nantanz  nuclear power station – hit by stuxnet</vt:lpstr>
      <vt:lpstr>Wannacry caused collateral damage Globally</vt:lpstr>
      <vt:lpstr>Potential GDPR fines incentivize investment in cybersecurity</vt:lpstr>
      <vt:lpstr>Even the NSA can get privileged access wrong</vt:lpstr>
      <vt:lpstr>PowerPoint Presentation</vt:lpstr>
      <vt:lpstr>AI attacks have already become A reality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Bader</dc:creator>
  <cp:lastModifiedBy>Luke Bader</cp:lastModifiedBy>
  <cp:revision>14</cp:revision>
  <dcterms:created xsi:type="dcterms:W3CDTF">2022-08-11T18:02:41Z</dcterms:created>
  <dcterms:modified xsi:type="dcterms:W3CDTF">2023-05-31T20:58:28Z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0x01010067266C032793F448964A81BD0EF37DE6</vt:lpwstr>
  </property>
</Properties>
</file>