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9"/>
  </p:notesMasterIdLst>
  <p:sldIdLst>
    <p:sldId id="256" r:id="rId2"/>
    <p:sldId id="257" r:id="rId3"/>
    <p:sldId id="258" r:id="rId4"/>
    <p:sldId id="259" r:id="rId5"/>
    <p:sldId id="260" r:id="rId6"/>
    <p:sldId id="261" r:id="rId7"/>
    <p:sldId id="262" r:id="rId8"/>
  </p:sldIdLst>
  <p:sldSz cx="12192000" cy="6858000"/>
  <p:notesSz cx="6858000" cy="9144000"/>
  <p:embeddedFontLst>
    <p:embeddedFont>
      <p:font typeface="Lora" pitchFamily="2" charset="0"/>
      <p:regular r:id="rId10"/>
      <p:bold r:id="rId11"/>
      <p:italic r:id="rId12"/>
      <p:boldItalic r:id="rId13"/>
    </p:embeddedFont>
    <p:embeddedFont>
      <p:font typeface="Montserrat" panose="00000500000000000000" pitchFamily="2" charset="0"/>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0" roundtripDataSignature="AMtx7miCHTT6PNt1XInRzYzxwdINVQtwd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84" d="100"/>
          <a:sy n="84" d="100"/>
        </p:scale>
        <p:origin x="1038" y="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theme" Target="theme/theme1.xml"/><Relationship Id="rId10"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 name="Google Shape;5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 name="Google Shape;6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0" name="Google Shape;7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7" name="Google Shape;7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28c8d82202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g28c8d82202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4800"/>
              <a:buFont typeface="Montserrat"/>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0" name="Google Shape;10;p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a:t>Click to edit Master subtitle style</a:t>
            </a:r>
            <a:endParaRPr/>
          </a:p>
        </p:txBody>
      </p:sp>
    </p:spTree>
    <p:extLst>
      <p:ext uri="{BB962C8B-B14F-4D97-AF65-F5344CB8AC3E}">
        <p14:creationId xmlns:p14="http://schemas.microsoft.com/office/powerpoint/2010/main" val="2700583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35"/>
        <p:cNvGrpSpPr/>
        <p:nvPr/>
      </p:nvGrpSpPr>
      <p:grpSpPr>
        <a:xfrm>
          <a:off x="0" y="0"/>
          <a:ext cx="0" cy="0"/>
          <a:chOff x="0" y="0"/>
          <a:chExt cx="0" cy="0"/>
        </a:xfrm>
      </p:grpSpPr>
      <p:sp>
        <p:nvSpPr>
          <p:cNvPr id="36" name="Google Shape;36;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Montserrat"/>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37" name="Google Shape;37;p13"/>
          <p:cNvSpPr>
            <a:spLocks noGrp="1"/>
          </p:cNvSpPr>
          <p:nvPr>
            <p:ph type="pic" idx="2"/>
          </p:nvPr>
        </p:nvSpPr>
        <p:spPr>
          <a:xfrm>
            <a:off x="5183188" y="987425"/>
            <a:ext cx="6172200" cy="4873625"/>
          </a:xfrm>
          <a:prstGeom prst="rect">
            <a:avLst/>
          </a:prstGeom>
          <a:noFill/>
          <a:ln>
            <a:noFill/>
          </a:ln>
        </p:spPr>
      </p:sp>
      <p:sp>
        <p:nvSpPr>
          <p:cNvPr id="38" name="Google Shape;38;p1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pPr lvl="0"/>
            <a:r>
              <a:rPr lang="en-US"/>
              <a:t>Click to edit Master text styles</a:t>
            </a:r>
          </a:p>
        </p:txBody>
      </p:sp>
    </p:spTree>
    <p:extLst>
      <p:ext uri="{BB962C8B-B14F-4D97-AF65-F5344CB8AC3E}">
        <p14:creationId xmlns:p14="http://schemas.microsoft.com/office/powerpoint/2010/main" val="2121438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39"/>
        <p:cNvGrpSpPr/>
        <p:nvPr/>
      </p:nvGrpSpPr>
      <p:grpSpPr>
        <a:xfrm>
          <a:off x="0" y="0"/>
          <a:ext cx="0" cy="0"/>
          <a:chOff x="0" y="0"/>
          <a:chExt cx="0" cy="0"/>
        </a:xfrm>
      </p:grpSpPr>
      <p:sp>
        <p:nvSpPr>
          <p:cNvPr id="40" name="Google Shape;40;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41" name="Google Shape;41;p1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Tree>
    <p:extLst>
      <p:ext uri="{BB962C8B-B14F-4D97-AF65-F5344CB8AC3E}">
        <p14:creationId xmlns:p14="http://schemas.microsoft.com/office/powerpoint/2010/main" val="33868569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42"/>
        <p:cNvGrpSpPr/>
        <p:nvPr/>
      </p:nvGrpSpPr>
      <p:grpSpPr>
        <a:xfrm>
          <a:off x="0" y="0"/>
          <a:ext cx="0" cy="0"/>
          <a:chOff x="0" y="0"/>
          <a:chExt cx="0" cy="0"/>
        </a:xfrm>
      </p:grpSpPr>
      <p:sp>
        <p:nvSpPr>
          <p:cNvPr id="43" name="Google Shape;43;p1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Tree>
    <p:extLst>
      <p:ext uri="{BB962C8B-B14F-4D97-AF65-F5344CB8AC3E}">
        <p14:creationId xmlns:p14="http://schemas.microsoft.com/office/powerpoint/2010/main" val="2514255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1"/>
        <p:cNvGrpSpPr/>
        <p:nvPr/>
      </p:nvGrpSpPr>
      <p:grpSpPr>
        <a:xfrm>
          <a:off x="0" y="0"/>
          <a:ext cx="0" cy="0"/>
          <a:chOff x="0" y="0"/>
          <a:chExt cx="0" cy="0"/>
        </a:xfrm>
      </p:grpSpPr>
      <p:sp>
        <p:nvSpPr>
          <p:cNvPr id="12" name="Google Shape;12;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3" name="Google Shape;13;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Tree>
    <p:extLst>
      <p:ext uri="{BB962C8B-B14F-4D97-AF65-F5344CB8AC3E}">
        <p14:creationId xmlns:p14="http://schemas.microsoft.com/office/powerpoint/2010/main" val="621947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4"/>
        <p:cNvGrpSpPr/>
        <p:nvPr/>
      </p:nvGrpSpPr>
      <p:grpSpPr>
        <a:xfrm>
          <a:off x="0" y="0"/>
          <a:ext cx="0" cy="0"/>
          <a:chOff x="0" y="0"/>
          <a:chExt cx="0" cy="0"/>
        </a:xfrm>
      </p:grpSpPr>
      <p:sp>
        <p:nvSpPr>
          <p:cNvPr id="15" name="Google Shape;15;p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800"/>
              <a:buFont typeface="Montserrat"/>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6" name="Google Shape;16;p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pPr lvl="0"/>
            <a:r>
              <a:rPr lang="en-US"/>
              <a:t>Click to edit Master text styles</a:t>
            </a:r>
          </a:p>
        </p:txBody>
      </p:sp>
    </p:spTree>
    <p:extLst>
      <p:ext uri="{BB962C8B-B14F-4D97-AF65-F5344CB8AC3E}">
        <p14:creationId xmlns:p14="http://schemas.microsoft.com/office/powerpoint/2010/main" val="470593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7"/>
        <p:cNvGrpSpPr/>
        <p:nvPr/>
      </p:nvGrpSpPr>
      <p:grpSpPr>
        <a:xfrm>
          <a:off x="0" y="0"/>
          <a:ext cx="0" cy="0"/>
          <a:chOff x="0" y="0"/>
          <a:chExt cx="0" cy="0"/>
        </a:xfrm>
      </p:grpSpPr>
      <p:sp>
        <p:nvSpPr>
          <p:cNvPr id="18" name="Google Shape;18;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9" name="Google Shape;19;p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20" name="Google Shape;20;p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Tree>
    <p:extLst>
      <p:ext uri="{BB962C8B-B14F-4D97-AF65-F5344CB8AC3E}">
        <p14:creationId xmlns:p14="http://schemas.microsoft.com/office/powerpoint/2010/main" val="1734995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21"/>
        <p:cNvGrpSpPr/>
        <p:nvPr/>
      </p:nvGrpSpPr>
      <p:grpSpPr>
        <a:xfrm>
          <a:off x="0" y="0"/>
          <a:ext cx="0" cy="0"/>
          <a:chOff x="0" y="0"/>
          <a:chExt cx="0" cy="0"/>
        </a:xfrm>
      </p:grpSpPr>
      <p:sp>
        <p:nvSpPr>
          <p:cNvPr id="22" name="Google Shape;22;p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23" name="Google Shape;23;p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1"/>
              </a:buClr>
              <a:buSzPts val="2400"/>
              <a:buNone/>
              <a:defRPr sz="2400" b="1"/>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US"/>
              <a:t>Click to edit Master text styles</a:t>
            </a:r>
          </a:p>
        </p:txBody>
      </p:sp>
      <p:sp>
        <p:nvSpPr>
          <p:cNvPr id="24" name="Google Shape;24;p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25" name="Google Shape;25;p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1"/>
              </a:buClr>
              <a:buSzPts val="2400"/>
              <a:buNone/>
              <a:defRPr sz="2400" b="1"/>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US"/>
              <a:t>Click to edit Master text styles</a:t>
            </a:r>
          </a:p>
        </p:txBody>
      </p:sp>
      <p:sp>
        <p:nvSpPr>
          <p:cNvPr id="26" name="Google Shape;26;p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Tree>
    <p:extLst>
      <p:ext uri="{BB962C8B-B14F-4D97-AF65-F5344CB8AC3E}">
        <p14:creationId xmlns:p14="http://schemas.microsoft.com/office/powerpoint/2010/main" val="1593735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7"/>
        <p:cNvGrpSpPr/>
        <p:nvPr/>
      </p:nvGrpSpPr>
      <p:grpSpPr>
        <a:xfrm>
          <a:off x="0" y="0"/>
          <a:ext cx="0" cy="0"/>
          <a:chOff x="0" y="0"/>
          <a:chExt cx="0" cy="0"/>
        </a:xfrm>
      </p:grpSpPr>
      <p:sp>
        <p:nvSpPr>
          <p:cNvPr id="28" name="Google Shape;28;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Tree>
    <p:extLst>
      <p:ext uri="{BB962C8B-B14F-4D97-AF65-F5344CB8AC3E}">
        <p14:creationId xmlns:p14="http://schemas.microsoft.com/office/powerpoint/2010/main" val="2899846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9"/>
        <p:cNvGrpSpPr/>
        <p:nvPr/>
      </p:nvGrpSpPr>
      <p:grpSpPr>
        <a:xfrm>
          <a:off x="0" y="0"/>
          <a:ext cx="0" cy="0"/>
          <a:chOff x="0" y="0"/>
          <a:chExt cx="0" cy="0"/>
        </a:xfrm>
      </p:grpSpPr>
    </p:spTree>
    <p:extLst>
      <p:ext uri="{BB962C8B-B14F-4D97-AF65-F5344CB8AC3E}">
        <p14:creationId xmlns:p14="http://schemas.microsoft.com/office/powerpoint/2010/main" val="1145525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30"/>
        <p:cNvGrpSpPr/>
        <p:nvPr/>
      </p:nvGrpSpPr>
      <p:grpSpPr>
        <a:xfrm>
          <a:off x="0" y="0"/>
          <a:ext cx="0" cy="0"/>
          <a:chOff x="0" y="0"/>
          <a:chExt cx="0" cy="0"/>
        </a:xfrm>
      </p:grpSpPr>
    </p:spTree>
    <p:extLst>
      <p:ext uri="{BB962C8B-B14F-4D97-AF65-F5344CB8AC3E}">
        <p14:creationId xmlns:p14="http://schemas.microsoft.com/office/powerpoint/2010/main" val="1830791615"/>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31"/>
        <p:cNvGrpSpPr/>
        <p:nvPr/>
      </p:nvGrpSpPr>
      <p:grpSpPr>
        <a:xfrm>
          <a:off x="0" y="0"/>
          <a:ext cx="0" cy="0"/>
          <a:chOff x="0" y="0"/>
          <a:chExt cx="0" cy="0"/>
        </a:xfrm>
      </p:grpSpPr>
      <p:sp>
        <p:nvSpPr>
          <p:cNvPr id="32" name="Google Shape;32;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Montserrat"/>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33" name="Google Shape;33;p1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lt1"/>
              </a:buClr>
              <a:buSzPts val="3200"/>
              <a:buChar char="•"/>
              <a:defRPr sz="3200"/>
            </a:lvl1pPr>
            <a:lvl2pPr marL="914400" lvl="1" indent="-406400" algn="l">
              <a:lnSpc>
                <a:spcPct val="90000"/>
              </a:lnSpc>
              <a:spcBef>
                <a:spcPts val="500"/>
              </a:spcBef>
              <a:spcAft>
                <a:spcPts val="0"/>
              </a:spcAft>
              <a:buClr>
                <a:schemeClr val="lt1"/>
              </a:buClr>
              <a:buSzPts val="2800"/>
              <a:buChar char="•"/>
              <a:defRPr sz="2800"/>
            </a:lvl2pPr>
            <a:lvl3pPr marL="1371600" lvl="2" indent="-381000" algn="l">
              <a:lnSpc>
                <a:spcPct val="90000"/>
              </a:lnSpc>
              <a:spcBef>
                <a:spcPts val="500"/>
              </a:spcBef>
              <a:spcAft>
                <a:spcPts val="0"/>
              </a:spcAft>
              <a:buClr>
                <a:schemeClr val="lt1"/>
              </a:buClr>
              <a:buSzPts val="2400"/>
              <a:buChar char="•"/>
              <a:defRPr sz="2400"/>
            </a:lvl3pPr>
            <a:lvl4pPr marL="1828800" lvl="3" indent="-355600" algn="l">
              <a:lnSpc>
                <a:spcPct val="90000"/>
              </a:lnSpc>
              <a:spcBef>
                <a:spcPts val="500"/>
              </a:spcBef>
              <a:spcAft>
                <a:spcPts val="0"/>
              </a:spcAft>
              <a:buClr>
                <a:schemeClr val="lt1"/>
              </a:buClr>
              <a:buSzPts val="2000"/>
              <a:buChar char="•"/>
              <a:defRPr sz="2000"/>
            </a:lvl4pPr>
            <a:lvl5pPr marL="2286000" lvl="4" indent="-355600" algn="l">
              <a:lnSpc>
                <a:spcPct val="90000"/>
              </a:lnSpc>
              <a:spcBef>
                <a:spcPts val="500"/>
              </a:spcBef>
              <a:spcAft>
                <a:spcPts val="0"/>
              </a:spcAft>
              <a:buClr>
                <a:schemeClr val="lt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pPr lvl="0"/>
            <a:r>
              <a:rPr lang="en-US"/>
              <a:t>Click to edit Master text styles</a:t>
            </a:r>
          </a:p>
        </p:txBody>
      </p:sp>
      <p:sp>
        <p:nvSpPr>
          <p:cNvPr id="34" name="Google Shape;34;p1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latin typeface="Montserrat"/>
                <a:ea typeface="Montserrat"/>
                <a:cs typeface="Montserrat"/>
                <a:sym typeface="Montserrat"/>
              </a:defRPr>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pPr lvl="0"/>
            <a:r>
              <a:rPr lang="en-US"/>
              <a:t>Click to edit Master text styles</a:t>
            </a:r>
          </a:p>
        </p:txBody>
      </p:sp>
    </p:spTree>
    <p:extLst>
      <p:ext uri="{BB962C8B-B14F-4D97-AF65-F5344CB8AC3E}">
        <p14:creationId xmlns:p14="http://schemas.microsoft.com/office/powerpoint/2010/main" val="45809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alphaModFix/>
          </a:blip>
          <a:stretch>
            <a:fillRect/>
          </a:stretch>
        </a:blipFill>
        <a:effectLst/>
      </p:bgPr>
    </p:bg>
    <p:spTree>
      <p:nvGrpSpPr>
        <p:cNvPr id="1" name="Shape 5"/>
        <p:cNvGrpSpPr/>
        <p:nvPr/>
      </p:nvGrpSpPr>
      <p:grpSpPr>
        <a:xfrm>
          <a:off x="0" y="0"/>
          <a:ext cx="0" cy="0"/>
          <a:chOff x="0" y="0"/>
          <a:chExt cx="0" cy="0"/>
        </a:xfrm>
      </p:grpSpPr>
      <p:sp>
        <p:nvSpPr>
          <p:cNvPr id="6" name="Google Shape;6;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3600"/>
              <a:buFont typeface="Lora"/>
              <a:buNone/>
              <a:defRPr sz="3600" i="0" u="none" strike="noStrike" cap="none">
                <a:solidFill>
                  <a:schemeClr val="lt1"/>
                </a:solidFill>
                <a:latin typeface="Lora"/>
                <a:ea typeface="Lora"/>
                <a:cs typeface="Lora"/>
                <a:sym typeface="Lor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Lora"/>
              <a:buChar char="•"/>
              <a:defRPr sz="2800" i="0" u="none" strike="noStrike" cap="none">
                <a:solidFill>
                  <a:schemeClr val="lt1"/>
                </a:solidFill>
                <a:latin typeface="Lora"/>
                <a:ea typeface="Lora"/>
                <a:cs typeface="Lora"/>
                <a:sym typeface="Lora"/>
              </a:defRPr>
            </a:lvl1pPr>
            <a:lvl2pPr marL="914400" marR="0" lvl="1" indent="-381000" algn="l" rtl="0">
              <a:lnSpc>
                <a:spcPct val="90000"/>
              </a:lnSpc>
              <a:spcBef>
                <a:spcPts val="500"/>
              </a:spcBef>
              <a:spcAft>
                <a:spcPts val="0"/>
              </a:spcAft>
              <a:buClr>
                <a:schemeClr val="lt1"/>
              </a:buClr>
              <a:buSzPts val="2400"/>
              <a:buFont typeface="Lora"/>
              <a:buChar char="•"/>
              <a:defRPr sz="2400" i="0" u="none" strike="noStrike" cap="none">
                <a:solidFill>
                  <a:schemeClr val="lt1"/>
                </a:solidFill>
                <a:latin typeface="Lora"/>
                <a:ea typeface="Lora"/>
                <a:cs typeface="Lora"/>
                <a:sym typeface="Lora"/>
              </a:defRPr>
            </a:lvl2pPr>
            <a:lvl3pPr marL="1371600" marR="0" lvl="2" indent="-355600" algn="l" rtl="0">
              <a:lnSpc>
                <a:spcPct val="90000"/>
              </a:lnSpc>
              <a:spcBef>
                <a:spcPts val="500"/>
              </a:spcBef>
              <a:spcAft>
                <a:spcPts val="0"/>
              </a:spcAft>
              <a:buClr>
                <a:schemeClr val="lt1"/>
              </a:buClr>
              <a:buSzPts val="2000"/>
              <a:buFont typeface="Lora"/>
              <a:buChar char="•"/>
              <a:defRPr sz="2000" i="0" u="none" strike="noStrike" cap="none">
                <a:solidFill>
                  <a:schemeClr val="lt1"/>
                </a:solidFill>
                <a:latin typeface="Lora"/>
                <a:ea typeface="Lora"/>
                <a:cs typeface="Lora"/>
                <a:sym typeface="Lora"/>
              </a:defRPr>
            </a:lvl3pPr>
            <a:lvl4pPr marL="1828800" marR="0" lvl="3" indent="-342900" algn="l" rtl="0">
              <a:lnSpc>
                <a:spcPct val="90000"/>
              </a:lnSpc>
              <a:spcBef>
                <a:spcPts val="500"/>
              </a:spcBef>
              <a:spcAft>
                <a:spcPts val="0"/>
              </a:spcAft>
              <a:buClr>
                <a:schemeClr val="lt1"/>
              </a:buClr>
              <a:buSzPts val="1800"/>
              <a:buFont typeface="Lora"/>
              <a:buChar char="•"/>
              <a:defRPr sz="1800" i="0" u="none" strike="noStrike" cap="none">
                <a:solidFill>
                  <a:schemeClr val="lt1"/>
                </a:solidFill>
                <a:latin typeface="Lora"/>
                <a:ea typeface="Lora"/>
                <a:cs typeface="Lora"/>
                <a:sym typeface="Lora"/>
              </a:defRPr>
            </a:lvl4pPr>
            <a:lvl5pPr marL="2286000" marR="0" lvl="4" indent="-342900" algn="l" rtl="0">
              <a:lnSpc>
                <a:spcPct val="90000"/>
              </a:lnSpc>
              <a:spcBef>
                <a:spcPts val="500"/>
              </a:spcBef>
              <a:spcAft>
                <a:spcPts val="0"/>
              </a:spcAft>
              <a:buClr>
                <a:schemeClr val="lt1"/>
              </a:buClr>
              <a:buSzPts val="1800"/>
              <a:buFont typeface="Lora"/>
              <a:buChar char="•"/>
              <a:defRPr sz="1800" i="0" u="none" strike="noStrike" cap="none">
                <a:solidFill>
                  <a:schemeClr val="lt1"/>
                </a:solidFill>
                <a:latin typeface="Lora"/>
                <a:ea typeface="Lora"/>
                <a:cs typeface="Lora"/>
                <a:sym typeface="Lora"/>
              </a:defRPr>
            </a:lvl5pPr>
            <a:lvl6pPr marL="2743200" marR="0" lvl="5" indent="-342900" algn="l" rtl="0">
              <a:lnSpc>
                <a:spcPct val="90000"/>
              </a:lnSpc>
              <a:spcBef>
                <a:spcPts val="500"/>
              </a:spcBef>
              <a:spcAft>
                <a:spcPts val="0"/>
              </a:spcAft>
              <a:buClr>
                <a:schemeClr val="dk1"/>
              </a:buClr>
              <a:buSzPts val="1800"/>
              <a:buFont typeface="Lora"/>
              <a:buChar char="•"/>
              <a:defRPr sz="1800" i="0" u="none" strike="noStrike" cap="none">
                <a:solidFill>
                  <a:schemeClr val="dk1"/>
                </a:solidFill>
                <a:latin typeface="Lora"/>
                <a:ea typeface="Lora"/>
                <a:cs typeface="Lora"/>
                <a:sym typeface="Lora"/>
              </a:defRPr>
            </a:lvl6pPr>
            <a:lvl7pPr marL="3200400" marR="0" lvl="6" indent="-342900" algn="l" rtl="0">
              <a:lnSpc>
                <a:spcPct val="90000"/>
              </a:lnSpc>
              <a:spcBef>
                <a:spcPts val="500"/>
              </a:spcBef>
              <a:spcAft>
                <a:spcPts val="0"/>
              </a:spcAft>
              <a:buClr>
                <a:schemeClr val="dk1"/>
              </a:buClr>
              <a:buSzPts val="1800"/>
              <a:buFont typeface="Lora"/>
              <a:buChar char="•"/>
              <a:defRPr sz="1800" i="0" u="none" strike="noStrike" cap="none">
                <a:solidFill>
                  <a:schemeClr val="dk1"/>
                </a:solidFill>
                <a:latin typeface="Lora"/>
                <a:ea typeface="Lora"/>
                <a:cs typeface="Lora"/>
                <a:sym typeface="Lora"/>
              </a:defRPr>
            </a:lvl7pPr>
            <a:lvl8pPr marL="3657600" marR="0" lvl="7" indent="-342900" algn="l" rtl="0">
              <a:lnSpc>
                <a:spcPct val="90000"/>
              </a:lnSpc>
              <a:spcBef>
                <a:spcPts val="500"/>
              </a:spcBef>
              <a:spcAft>
                <a:spcPts val="0"/>
              </a:spcAft>
              <a:buClr>
                <a:schemeClr val="dk1"/>
              </a:buClr>
              <a:buSzPts val="1800"/>
              <a:buFont typeface="Lora"/>
              <a:buChar char="•"/>
              <a:defRPr sz="1800" i="0" u="none" strike="noStrike" cap="none">
                <a:solidFill>
                  <a:schemeClr val="dk1"/>
                </a:solidFill>
                <a:latin typeface="Lora"/>
                <a:ea typeface="Lora"/>
                <a:cs typeface="Lora"/>
                <a:sym typeface="Lora"/>
              </a:defRPr>
            </a:lvl8pPr>
            <a:lvl9pPr marL="4114800" marR="0" lvl="8" indent="-342900" algn="l" rtl="0">
              <a:lnSpc>
                <a:spcPct val="90000"/>
              </a:lnSpc>
              <a:spcBef>
                <a:spcPts val="500"/>
              </a:spcBef>
              <a:spcAft>
                <a:spcPts val="0"/>
              </a:spcAft>
              <a:buClr>
                <a:schemeClr val="dk1"/>
              </a:buClr>
              <a:buSzPts val="1800"/>
              <a:buFont typeface="Lora"/>
              <a:buChar char="•"/>
              <a:defRPr sz="1800" i="0" u="none" strike="noStrike" cap="none">
                <a:solidFill>
                  <a:schemeClr val="dk1"/>
                </a:solidFill>
                <a:latin typeface="Lora"/>
                <a:ea typeface="Lora"/>
                <a:cs typeface="Lora"/>
                <a:sym typeface="Lora"/>
              </a:defRPr>
            </a:lvl9pPr>
          </a:lstStyle>
          <a:p>
            <a:endParaRPr/>
          </a:p>
        </p:txBody>
      </p:sp>
    </p:spTree>
    <p:extLst>
      <p:ext uri="{BB962C8B-B14F-4D97-AF65-F5344CB8AC3E}">
        <p14:creationId xmlns:p14="http://schemas.microsoft.com/office/powerpoint/2010/main" val="104736524"/>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1"/>
          <p:cNvSpPr txBox="1">
            <a:spLocks noGrp="1"/>
          </p:cNvSpPr>
          <p:nvPr>
            <p:ph type="ctrTitle"/>
          </p:nvPr>
        </p:nvSpPr>
        <p:spPr>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4800"/>
              <a:buFont typeface="Montserrat"/>
              <a:buNone/>
            </a:pPr>
            <a:r>
              <a:rPr lang="en-US" b="1" dirty="0">
                <a:latin typeface="Lora"/>
                <a:ea typeface="Lora"/>
                <a:cs typeface="Lora"/>
                <a:sym typeface="Lora"/>
              </a:rPr>
              <a:t>Using Cyber Risk Intelligence to Scale FAIR Assessments</a:t>
            </a:r>
            <a:endParaRPr b="1" dirty="0">
              <a:latin typeface="Lora"/>
              <a:ea typeface="Lora"/>
              <a:cs typeface="Lora"/>
              <a:sym typeface="Lora"/>
            </a:endParaRPr>
          </a:p>
        </p:txBody>
      </p:sp>
      <p:sp>
        <p:nvSpPr>
          <p:cNvPr id="58" name="Google Shape;58;p1"/>
          <p:cNvSpPr txBox="1">
            <a:spLocks noGrp="1"/>
          </p:cNvSpPr>
          <p:nvPr>
            <p:ph type="subTitle" idx="1"/>
          </p:nvPr>
        </p:nvSpPr>
        <p:spPr>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2400"/>
              <a:buNone/>
            </a:pPr>
            <a:r>
              <a:rPr lang="en-US" b="1" dirty="0">
                <a:latin typeface="Lora"/>
                <a:ea typeface="Lora"/>
                <a:cs typeface="Lora"/>
                <a:sym typeface="Lora"/>
              </a:rPr>
              <a:t>John </a:t>
            </a:r>
            <a:r>
              <a:rPr lang="en-US" b="1" dirty="0" err="1">
                <a:latin typeface="Lora"/>
                <a:ea typeface="Lora"/>
                <a:cs typeface="Lora"/>
                <a:sym typeface="Lora"/>
              </a:rPr>
              <a:t>Feezell</a:t>
            </a:r>
            <a:r>
              <a:rPr lang="en-US" b="1" dirty="0">
                <a:latin typeface="Lora"/>
                <a:ea typeface="Lora"/>
                <a:cs typeface="Lora"/>
                <a:sym typeface="Lora"/>
              </a:rPr>
              <a:t> &amp; Bob </a:t>
            </a:r>
            <a:r>
              <a:rPr lang="en-US" b="1" dirty="0" err="1">
                <a:latin typeface="Lora"/>
                <a:ea typeface="Lora"/>
                <a:cs typeface="Lora"/>
                <a:sym typeface="Lora"/>
              </a:rPr>
              <a:t>Maley</a:t>
            </a:r>
            <a:endParaRPr b="1" dirty="0">
              <a:latin typeface="Lora"/>
              <a:ea typeface="Lora"/>
              <a:cs typeface="Lora"/>
              <a:sym typeface="Lora"/>
            </a:endParaRPr>
          </a:p>
        </p:txBody>
      </p:sp>
      <p:pic>
        <p:nvPicPr>
          <p:cNvPr id="59" name="Google Shape;59;p1" descr="A close up of a logo&#10;&#10;Description automatically generated"/>
          <p:cNvPicPr preferRelativeResize="0"/>
          <p:nvPr/>
        </p:nvPicPr>
        <p:blipFill rotWithShape="1">
          <a:blip r:embed="rId3">
            <a:alphaModFix/>
          </a:blip>
          <a:srcRect/>
          <a:stretch/>
        </p:blipFill>
        <p:spPr>
          <a:xfrm>
            <a:off x="4529008" y="4448698"/>
            <a:ext cx="1262270" cy="400771"/>
          </a:xfrm>
          <a:prstGeom prst="rect">
            <a:avLst/>
          </a:prstGeom>
          <a:noFill/>
          <a:ln>
            <a:noFill/>
          </a:ln>
        </p:spPr>
      </p:pic>
      <p:pic>
        <p:nvPicPr>
          <p:cNvPr id="60" name="Google Shape;60;p1" descr="A black background with white text&#10;&#10;Description automatically generated"/>
          <p:cNvPicPr preferRelativeResize="0"/>
          <p:nvPr/>
        </p:nvPicPr>
        <p:blipFill rotWithShape="1">
          <a:blip r:embed="rId4">
            <a:alphaModFix/>
          </a:blip>
          <a:srcRect/>
          <a:stretch/>
        </p:blipFill>
        <p:spPr>
          <a:xfrm>
            <a:off x="6308110" y="4220610"/>
            <a:ext cx="1916304" cy="71819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2"/>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DA2DB"/>
              </a:buClr>
              <a:buSzPts val="3600"/>
              <a:buFont typeface="Montserrat"/>
              <a:buNone/>
            </a:pPr>
            <a:r>
              <a:rPr lang="en-US" b="0">
                <a:solidFill>
                  <a:srgbClr val="2DA2DB"/>
                </a:solidFill>
                <a:latin typeface="Lora"/>
                <a:ea typeface="Lora"/>
                <a:cs typeface="Lora"/>
                <a:sym typeface="Lora"/>
              </a:rPr>
              <a:t>John Feezell</a:t>
            </a:r>
            <a:r>
              <a:rPr lang="en-US" b="0">
                <a:latin typeface="Lora"/>
                <a:ea typeface="Lora"/>
                <a:cs typeface="Lora"/>
                <a:sym typeface="Lora"/>
              </a:rPr>
              <a:t>, CISSP®, PMP®, Open FAIR 2®</a:t>
            </a:r>
            <a:br>
              <a:rPr lang="en-US" b="0">
                <a:latin typeface="Lora"/>
                <a:ea typeface="Lora"/>
                <a:cs typeface="Lora"/>
                <a:sym typeface="Lora"/>
              </a:rPr>
            </a:br>
            <a:r>
              <a:rPr lang="en-US" sz="2400" b="0">
                <a:latin typeface="Lora"/>
                <a:ea typeface="Lora"/>
                <a:cs typeface="Lora"/>
                <a:sym typeface="Lora"/>
              </a:rPr>
              <a:t>Global Security Consultant, Cyber Risk Quantification - Kyndryl</a:t>
            </a:r>
            <a:endParaRPr sz="1800" b="0">
              <a:latin typeface="Lora"/>
              <a:ea typeface="Lora"/>
              <a:cs typeface="Lora"/>
              <a:sym typeface="Lora"/>
            </a:endParaRPr>
          </a:p>
        </p:txBody>
      </p:sp>
      <p:sp>
        <p:nvSpPr>
          <p:cNvPr id="66" name="Google Shape;66;p2"/>
          <p:cNvSpPr txBox="1">
            <a:spLocks noGrp="1"/>
          </p:cNvSpPr>
          <p:nvPr>
            <p:ph type="body" idx="1"/>
          </p:nvPr>
        </p:nvSpPr>
        <p:spPr>
          <a:xfrm>
            <a:off x="838200" y="1690688"/>
            <a:ext cx="4823791" cy="4068279"/>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Clr>
                <a:schemeClr val="lt1"/>
              </a:buClr>
              <a:buSzPts val="1050"/>
              <a:buNone/>
            </a:pPr>
            <a:r>
              <a:rPr lang="en-US" sz="1050">
                <a:latin typeface="Lora"/>
                <a:ea typeface="Lora"/>
                <a:cs typeface="Lora"/>
                <a:sym typeface="Lora"/>
              </a:rPr>
              <a:t>John Feezell, a recognized leader in the field of Cyber Risk Quantification, is the global CRQ lead for the Kyndryl Security and Resiliency Practice. John comes to Kyndryl with 20 years of security and systems expertise, tempered in the fires of IBM Services, as well as 4 years in the Insurance Industry with Blue Cross Blue Shield and Unum.</a:t>
            </a:r>
            <a:endParaRPr>
              <a:latin typeface="Lora"/>
              <a:ea typeface="Lora"/>
              <a:cs typeface="Lora"/>
              <a:sym typeface="Lora"/>
            </a:endParaRPr>
          </a:p>
          <a:p>
            <a:pPr marL="0" lvl="0" indent="0" algn="l" rtl="0">
              <a:lnSpc>
                <a:spcPct val="120000"/>
              </a:lnSpc>
              <a:spcBef>
                <a:spcPts val="0"/>
              </a:spcBef>
              <a:spcAft>
                <a:spcPts val="0"/>
              </a:spcAft>
              <a:buClr>
                <a:schemeClr val="lt1"/>
              </a:buClr>
              <a:buSzPts val="1050"/>
              <a:buNone/>
            </a:pPr>
            <a:endParaRPr sz="1050">
              <a:latin typeface="Lora"/>
              <a:ea typeface="Lora"/>
              <a:cs typeface="Lora"/>
              <a:sym typeface="Lora"/>
            </a:endParaRPr>
          </a:p>
          <a:p>
            <a:pPr marL="0" lvl="0" indent="0" algn="l" rtl="0">
              <a:lnSpc>
                <a:spcPct val="120000"/>
              </a:lnSpc>
              <a:spcBef>
                <a:spcPts val="0"/>
              </a:spcBef>
              <a:spcAft>
                <a:spcPts val="0"/>
              </a:spcAft>
              <a:buClr>
                <a:schemeClr val="lt1"/>
              </a:buClr>
              <a:buSzPts val="1050"/>
              <a:buNone/>
            </a:pPr>
            <a:r>
              <a:rPr lang="en-US" sz="1050">
                <a:latin typeface="Lora"/>
                <a:ea typeface="Lora"/>
                <a:cs typeface="Lora"/>
                <a:sym typeface="Lora"/>
              </a:rPr>
              <a:t>John is a frequent contributor to the Open Group Security Forum, most recently working to craft and test exam questions for the new Open FAIR 2 certification. Additional Open Group collaborations include whitepapers and lectures harmonizing FAIR utilization with both the Open Trusted Technology Forum (OTTF) and Zero Trust. (in process)</a:t>
            </a:r>
            <a:endParaRPr>
              <a:latin typeface="Lora"/>
              <a:ea typeface="Lora"/>
              <a:cs typeface="Lora"/>
              <a:sym typeface="Lora"/>
            </a:endParaRPr>
          </a:p>
          <a:p>
            <a:pPr marL="0" lvl="0" indent="0" algn="l" rtl="0">
              <a:lnSpc>
                <a:spcPct val="120000"/>
              </a:lnSpc>
              <a:spcBef>
                <a:spcPts val="0"/>
              </a:spcBef>
              <a:spcAft>
                <a:spcPts val="0"/>
              </a:spcAft>
              <a:buClr>
                <a:schemeClr val="lt1"/>
              </a:buClr>
              <a:buSzPts val="1050"/>
              <a:buNone/>
            </a:pPr>
            <a:endParaRPr sz="1050">
              <a:latin typeface="Lora"/>
              <a:ea typeface="Lora"/>
              <a:cs typeface="Lora"/>
              <a:sym typeface="Lora"/>
            </a:endParaRPr>
          </a:p>
          <a:p>
            <a:pPr marL="0" lvl="0" indent="0" algn="l" rtl="0">
              <a:lnSpc>
                <a:spcPct val="120000"/>
              </a:lnSpc>
              <a:spcBef>
                <a:spcPts val="0"/>
              </a:spcBef>
              <a:spcAft>
                <a:spcPts val="0"/>
              </a:spcAft>
              <a:buClr>
                <a:schemeClr val="lt1"/>
              </a:buClr>
              <a:buSzPts val="1050"/>
              <a:buNone/>
            </a:pPr>
            <a:r>
              <a:rPr lang="en-US" sz="1050">
                <a:latin typeface="Lora"/>
                <a:ea typeface="Lora"/>
                <a:cs typeface="Lora"/>
                <a:sym typeface="Lora"/>
              </a:rPr>
              <a:t>As a passionate evangelist of the FAIR standard, John is leading the charge to launch Kyndryl service offerings related to CRQ and Third-Party Risk Management, as well as coaching many to achieve FAIR certification through mentoring and boot camps.</a:t>
            </a:r>
            <a:endParaRPr>
              <a:latin typeface="Lora"/>
              <a:ea typeface="Lora"/>
              <a:cs typeface="Lora"/>
              <a:sym typeface="Lora"/>
            </a:endParaRPr>
          </a:p>
          <a:p>
            <a:pPr marL="0" lvl="0" indent="0" algn="l" rtl="0">
              <a:lnSpc>
                <a:spcPct val="120000"/>
              </a:lnSpc>
              <a:spcBef>
                <a:spcPts val="0"/>
              </a:spcBef>
              <a:spcAft>
                <a:spcPts val="0"/>
              </a:spcAft>
              <a:buClr>
                <a:schemeClr val="lt1"/>
              </a:buClr>
              <a:buSzPts val="1050"/>
              <a:buNone/>
            </a:pPr>
            <a:endParaRPr sz="1050">
              <a:latin typeface="Lora"/>
              <a:ea typeface="Lora"/>
              <a:cs typeface="Lora"/>
              <a:sym typeface="Lora"/>
            </a:endParaRPr>
          </a:p>
          <a:p>
            <a:pPr marL="0" lvl="0" indent="0" algn="l" rtl="0">
              <a:lnSpc>
                <a:spcPct val="120000"/>
              </a:lnSpc>
              <a:spcBef>
                <a:spcPts val="0"/>
              </a:spcBef>
              <a:spcAft>
                <a:spcPts val="0"/>
              </a:spcAft>
              <a:buClr>
                <a:schemeClr val="lt1"/>
              </a:buClr>
              <a:buSzPts val="1050"/>
              <a:buNone/>
            </a:pPr>
            <a:r>
              <a:rPr lang="en-US" sz="1050">
                <a:latin typeface="Lora"/>
                <a:ea typeface="Lora"/>
                <a:cs typeface="Lora"/>
                <a:sym typeface="Lora"/>
              </a:rPr>
              <a:t>John is published and holds 5 patents in the information security domain as well as the CISSP®, PMP®, Open FAIR®, and Open FAIR2® certifications.</a:t>
            </a:r>
            <a:endParaRPr>
              <a:latin typeface="Lora"/>
              <a:ea typeface="Lora"/>
              <a:cs typeface="Lora"/>
              <a:sym typeface="Lora"/>
            </a:endParaRPr>
          </a:p>
        </p:txBody>
      </p:sp>
      <p:pic>
        <p:nvPicPr>
          <p:cNvPr id="67" name="Google Shape;67;p2" descr="A person wearing glasses and a plaid shirt&#10;&#10;Description automatically generated"/>
          <p:cNvPicPr preferRelativeResize="0"/>
          <p:nvPr/>
        </p:nvPicPr>
        <p:blipFill rotWithShape="1">
          <a:blip r:embed="rId3">
            <a:alphaModFix/>
          </a:blip>
          <a:srcRect/>
          <a:stretch/>
        </p:blipFill>
        <p:spPr>
          <a:xfrm>
            <a:off x="6891131" y="1780140"/>
            <a:ext cx="3684104" cy="3684104"/>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3"/>
          <p:cNvSpPr txBox="1">
            <a:spLocks noGrp="1"/>
          </p:cNvSpPr>
          <p:nvPr>
            <p:ph type="title"/>
          </p:nvPr>
        </p:nvSpPr>
        <p:spPr>
          <a:xfrm>
            <a:off x="838200" y="365125"/>
            <a:ext cx="11118574"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DA2DB"/>
              </a:buClr>
              <a:buSzPts val="3900"/>
              <a:buFont typeface="Montserrat"/>
              <a:buNone/>
            </a:pPr>
            <a:r>
              <a:rPr lang="en-US" sz="3900" b="0">
                <a:solidFill>
                  <a:srgbClr val="2DA2DB"/>
                </a:solidFill>
                <a:latin typeface="Lora"/>
                <a:ea typeface="Lora"/>
                <a:cs typeface="Lora"/>
                <a:sym typeface="Lora"/>
              </a:rPr>
              <a:t>Bob Maley</a:t>
            </a:r>
            <a:r>
              <a:rPr lang="en-US" sz="3900" b="0">
                <a:latin typeface="Lora"/>
                <a:ea typeface="Lora"/>
                <a:cs typeface="Lora"/>
                <a:sym typeface="Lora"/>
              </a:rPr>
              <a:t>, CTPRP, CRISC, CCSK, Open FAIR™</a:t>
            </a:r>
            <a:br>
              <a:rPr lang="en-US" sz="3900" b="0">
                <a:latin typeface="Lora"/>
                <a:ea typeface="Lora"/>
                <a:cs typeface="Lora"/>
                <a:sym typeface="Lora"/>
              </a:rPr>
            </a:br>
            <a:r>
              <a:rPr lang="en-US" sz="2400" b="0">
                <a:latin typeface="Lora"/>
                <a:ea typeface="Lora"/>
                <a:cs typeface="Lora"/>
                <a:sym typeface="Lora"/>
              </a:rPr>
              <a:t>Chief Security Officer - Black Kite</a:t>
            </a:r>
            <a:endParaRPr sz="1800" b="0">
              <a:latin typeface="Lora"/>
              <a:ea typeface="Lora"/>
              <a:cs typeface="Lora"/>
              <a:sym typeface="Lora"/>
            </a:endParaRPr>
          </a:p>
        </p:txBody>
      </p:sp>
      <p:sp>
        <p:nvSpPr>
          <p:cNvPr id="73" name="Google Shape;73;p3"/>
          <p:cNvSpPr txBox="1">
            <a:spLocks noGrp="1"/>
          </p:cNvSpPr>
          <p:nvPr>
            <p:ph type="body" idx="1"/>
          </p:nvPr>
        </p:nvSpPr>
        <p:spPr>
          <a:xfrm>
            <a:off x="838200" y="1701665"/>
            <a:ext cx="4823791" cy="406827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FFFFFF"/>
              </a:buClr>
              <a:buSzPts val="1200"/>
              <a:buNone/>
            </a:pPr>
            <a:r>
              <a:rPr lang="en-US" sz="1200" i="0">
                <a:solidFill>
                  <a:srgbClr val="FFFFFF"/>
                </a:solidFill>
                <a:latin typeface="Lora"/>
                <a:ea typeface="Lora"/>
                <a:cs typeface="Lora"/>
                <a:sym typeface="Lora"/>
              </a:rPr>
              <a:t>Bob has been involved in security for most of his career, initially in physical security as a law enforcement officer. In those years Bob acquired a broad range of expertise and experience in all areas of security, including third-party security, risk assessment, architecture, design, policy development, deployment, incident response and investigation and enterprise solution deployments in areas including intrusion detection, data protection, compliance, and incident reporting and response.</a:t>
            </a:r>
            <a:endParaRPr>
              <a:latin typeface="Lora"/>
              <a:ea typeface="Lora"/>
              <a:cs typeface="Lora"/>
              <a:sym typeface="Lora"/>
            </a:endParaRPr>
          </a:p>
          <a:p>
            <a:pPr marL="0" lvl="0" indent="0" algn="l" rtl="0">
              <a:lnSpc>
                <a:spcPct val="90000"/>
              </a:lnSpc>
              <a:spcBef>
                <a:spcPts val="1000"/>
              </a:spcBef>
              <a:spcAft>
                <a:spcPts val="0"/>
              </a:spcAft>
              <a:buClr>
                <a:srgbClr val="FFFFFF"/>
              </a:buClr>
              <a:buSzPts val="1200"/>
              <a:buNone/>
            </a:pPr>
            <a:r>
              <a:rPr lang="en-US" sz="1200" i="0">
                <a:solidFill>
                  <a:srgbClr val="FFFFFF"/>
                </a:solidFill>
                <a:latin typeface="Lora"/>
                <a:ea typeface="Lora"/>
                <a:cs typeface="Lora"/>
                <a:sym typeface="Lora"/>
              </a:rPr>
              <a:t>Most recently, he was the Head of PayPal’s Global Third-Party Security &amp; Inspections team, developing the program from the ground up into a state-of-the-art risk management program.</a:t>
            </a:r>
            <a:endParaRPr>
              <a:latin typeface="Lora"/>
              <a:ea typeface="Lora"/>
              <a:cs typeface="Lora"/>
              <a:sym typeface="Lora"/>
            </a:endParaRPr>
          </a:p>
          <a:p>
            <a:pPr marL="0" lvl="0" indent="0" algn="l" rtl="0">
              <a:lnSpc>
                <a:spcPct val="90000"/>
              </a:lnSpc>
              <a:spcBef>
                <a:spcPts val="1000"/>
              </a:spcBef>
              <a:spcAft>
                <a:spcPts val="0"/>
              </a:spcAft>
              <a:buClr>
                <a:srgbClr val="FFFFFF"/>
              </a:buClr>
              <a:buSzPts val="1200"/>
              <a:buNone/>
            </a:pPr>
            <a:r>
              <a:rPr lang="en-US" sz="1200" i="0">
                <a:solidFill>
                  <a:srgbClr val="FFFFFF"/>
                </a:solidFill>
                <a:latin typeface="Lora"/>
                <a:ea typeface="Lora"/>
                <a:cs typeface="Lora"/>
                <a:sym typeface="Lora"/>
              </a:rPr>
              <a:t>In a previous role as Chief Information Security Officer for the Commonwealth of Pennsylvania, he led the Pennsylvania Information Security Architecture program to win the 2007 award for outstanding achievement in information technology by the National Association of State Chief Information Officers (NASCIO).</a:t>
            </a:r>
            <a:endParaRPr>
              <a:latin typeface="Lora"/>
              <a:ea typeface="Lora"/>
              <a:cs typeface="Lora"/>
              <a:sym typeface="Lora"/>
            </a:endParaRPr>
          </a:p>
          <a:p>
            <a:pPr marL="0" lvl="0" indent="0" algn="l" rtl="0">
              <a:lnSpc>
                <a:spcPct val="90000"/>
              </a:lnSpc>
              <a:spcBef>
                <a:spcPts val="1000"/>
              </a:spcBef>
              <a:spcAft>
                <a:spcPts val="0"/>
              </a:spcAft>
              <a:buClr>
                <a:srgbClr val="FFFFFF"/>
              </a:buClr>
              <a:buSzPts val="1200"/>
              <a:buNone/>
            </a:pPr>
            <a:r>
              <a:rPr lang="en-US" sz="1200" i="0">
                <a:solidFill>
                  <a:srgbClr val="FFFFFF"/>
                </a:solidFill>
                <a:latin typeface="Lora"/>
                <a:ea typeface="Lora"/>
                <a:cs typeface="Lora"/>
                <a:sym typeface="Lora"/>
              </a:rPr>
              <a:t>Bob has been named a CSO of the Year finalist for the SC Magazine Awards and was nominated as the Information Security Executive of the Year, North America. Additionally, his team was a finalist in the SC Magazine Awards for Best Security Team.</a:t>
            </a:r>
            <a:endParaRPr>
              <a:latin typeface="Lora"/>
              <a:ea typeface="Lora"/>
              <a:cs typeface="Lora"/>
              <a:sym typeface="Lora"/>
            </a:endParaRPr>
          </a:p>
          <a:p>
            <a:pPr marL="0" lvl="0" indent="0" algn="l" rtl="0">
              <a:lnSpc>
                <a:spcPct val="90000"/>
              </a:lnSpc>
              <a:spcBef>
                <a:spcPts val="1000"/>
              </a:spcBef>
              <a:spcAft>
                <a:spcPts val="0"/>
              </a:spcAft>
              <a:buClr>
                <a:srgbClr val="FFFFFF"/>
              </a:buClr>
              <a:buSzPts val="1200"/>
              <a:buNone/>
            </a:pPr>
            <a:r>
              <a:rPr lang="en-US" sz="1200" i="0">
                <a:solidFill>
                  <a:srgbClr val="FFFFFF"/>
                </a:solidFill>
                <a:latin typeface="Lora"/>
                <a:ea typeface="Lora"/>
                <a:cs typeface="Lora"/>
                <a:sym typeface="Lora"/>
              </a:rPr>
              <a:t>Bob’s certifications include CRISC, CTPRP and OpenFAIR</a:t>
            </a:r>
            <a:endParaRPr sz="1200" i="0">
              <a:solidFill>
                <a:srgbClr val="FFFFFF"/>
              </a:solidFill>
              <a:latin typeface="Lora"/>
              <a:ea typeface="Lora"/>
              <a:cs typeface="Lora"/>
              <a:sym typeface="Lora"/>
            </a:endParaRPr>
          </a:p>
        </p:txBody>
      </p:sp>
      <p:pic>
        <p:nvPicPr>
          <p:cNvPr id="74" name="Google Shape;74;p3"/>
          <p:cNvPicPr preferRelativeResize="0"/>
          <p:nvPr/>
        </p:nvPicPr>
        <p:blipFill rotWithShape="1">
          <a:blip r:embed="rId3">
            <a:alphaModFix/>
          </a:blip>
          <a:srcRect/>
          <a:stretch/>
        </p:blipFill>
        <p:spPr>
          <a:xfrm>
            <a:off x="6934598" y="1797199"/>
            <a:ext cx="3684104" cy="3684104"/>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4"/>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800"/>
              <a:buFont typeface="Montserrat"/>
              <a:buNone/>
            </a:pPr>
            <a:r>
              <a:rPr lang="en-US" b="0">
                <a:latin typeface="Lora"/>
                <a:ea typeface="Lora"/>
                <a:cs typeface="Lora"/>
                <a:sym typeface="Lora"/>
              </a:rPr>
              <a:t>Discussion</a:t>
            </a:r>
            <a:endParaRPr b="0">
              <a:latin typeface="Lora"/>
              <a:ea typeface="Lora"/>
              <a:cs typeface="Lora"/>
              <a:sym typeface="Lor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5" descr="A diagram of a computer&#10;&#10;Description automatically generated"/>
          <p:cNvPicPr preferRelativeResize="0"/>
          <p:nvPr/>
        </p:nvPicPr>
        <p:blipFill rotWithShape="1">
          <a:blip r:embed="rId3">
            <a:alphaModFix/>
          </a:blip>
          <a:srcRect/>
          <a:stretch/>
        </p:blipFill>
        <p:spPr>
          <a:xfrm>
            <a:off x="444770" y="1609572"/>
            <a:ext cx="11302459" cy="3976791"/>
          </a:xfrm>
          <a:prstGeom prst="rect">
            <a:avLst/>
          </a:prstGeom>
          <a:noFill/>
          <a:ln>
            <a:noFill/>
          </a:ln>
        </p:spPr>
      </p:pic>
      <p:sp>
        <p:nvSpPr>
          <p:cNvPr id="85" name="Google Shape;85;p5"/>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Montserrat"/>
              <a:buNone/>
            </a:pPr>
            <a:r>
              <a:rPr lang="en-US" b="0">
                <a:latin typeface="Lora"/>
                <a:ea typeface="Lora"/>
                <a:cs typeface="Lora"/>
                <a:sym typeface="Lora"/>
              </a:rPr>
              <a:t>Collect &amp; Calibrate</a:t>
            </a:r>
            <a:endParaRPr b="0">
              <a:latin typeface="Lora"/>
              <a:ea typeface="Lora"/>
              <a:cs typeface="Lora"/>
              <a:sym typeface="Lor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g28c8d82202e_0_0"/>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800"/>
              <a:buFont typeface="Montserrat"/>
              <a:buNone/>
            </a:pPr>
            <a:r>
              <a:rPr lang="en-US" b="0">
                <a:latin typeface="Lora"/>
                <a:ea typeface="Lora"/>
                <a:cs typeface="Lora"/>
                <a:sym typeface="Lora"/>
              </a:rPr>
              <a:t>Discussion</a:t>
            </a:r>
            <a:endParaRPr b="0">
              <a:latin typeface="Lora"/>
              <a:ea typeface="Lora"/>
              <a:cs typeface="Lora"/>
              <a:sym typeface="Lor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7"/>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Montserrat"/>
              <a:buNone/>
            </a:pPr>
            <a:r>
              <a:rPr lang="en-US" b="0">
                <a:latin typeface="Lora"/>
                <a:ea typeface="Lora"/>
                <a:cs typeface="Lora"/>
                <a:sym typeface="Lora"/>
              </a:rPr>
              <a:t>Thank You!</a:t>
            </a:r>
            <a:endParaRPr b="0">
              <a:latin typeface="Lora"/>
              <a:ea typeface="Lora"/>
              <a:cs typeface="Lora"/>
              <a:sym typeface="Lora"/>
            </a:endParaRPr>
          </a:p>
        </p:txBody>
      </p:sp>
      <p:pic>
        <p:nvPicPr>
          <p:cNvPr id="96" name="Google Shape;96;p7"/>
          <p:cNvPicPr preferRelativeResize="0"/>
          <p:nvPr/>
        </p:nvPicPr>
        <p:blipFill rotWithShape="1">
          <a:blip r:embed="rId3">
            <a:alphaModFix/>
          </a:blip>
          <a:srcRect l="520" t="5167" r="520" b="5167"/>
          <a:stretch/>
        </p:blipFill>
        <p:spPr>
          <a:xfrm>
            <a:off x="934383" y="2513645"/>
            <a:ext cx="5029200" cy="496581"/>
          </a:xfrm>
          <a:prstGeom prst="rect">
            <a:avLst/>
          </a:prstGeom>
          <a:noFill/>
          <a:ln>
            <a:noFill/>
          </a:ln>
        </p:spPr>
      </p:pic>
      <p:pic>
        <p:nvPicPr>
          <p:cNvPr id="97" name="Google Shape;97;p7"/>
          <p:cNvPicPr preferRelativeResize="0"/>
          <p:nvPr/>
        </p:nvPicPr>
        <p:blipFill rotWithShape="1">
          <a:blip r:embed="rId4">
            <a:alphaModFix/>
          </a:blip>
          <a:srcRect l="557" t="6623" r="522" b="3710"/>
          <a:stretch/>
        </p:blipFill>
        <p:spPr>
          <a:xfrm>
            <a:off x="934383" y="4154352"/>
            <a:ext cx="5029200" cy="499731"/>
          </a:xfrm>
          <a:prstGeom prst="rect">
            <a:avLst/>
          </a:prstGeom>
          <a:noFill/>
          <a:ln>
            <a:noFill/>
          </a:ln>
        </p:spPr>
      </p:pic>
      <p:sp>
        <p:nvSpPr>
          <p:cNvPr id="98" name="Google Shape;98;p7"/>
          <p:cNvSpPr txBox="1"/>
          <p:nvPr/>
        </p:nvSpPr>
        <p:spPr>
          <a:xfrm>
            <a:off x="838201" y="2055813"/>
            <a:ext cx="2353961" cy="58076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FFFFFF"/>
              </a:buClr>
              <a:buSzPts val="2800"/>
              <a:buFont typeface="Arial"/>
              <a:buNone/>
            </a:pPr>
            <a:r>
              <a:rPr lang="en-US" sz="2800" i="0" u="none" strike="noStrike" cap="none">
                <a:solidFill>
                  <a:srgbClr val="FFFFFF"/>
                </a:solidFill>
                <a:latin typeface="Lora"/>
                <a:ea typeface="Lora"/>
                <a:cs typeface="Lora"/>
                <a:sym typeface="Lora"/>
              </a:rPr>
              <a:t>Follow John: </a:t>
            </a:r>
            <a:endParaRPr>
              <a:latin typeface="Lora"/>
              <a:ea typeface="Lora"/>
              <a:cs typeface="Lora"/>
              <a:sym typeface="Lora"/>
            </a:endParaRPr>
          </a:p>
        </p:txBody>
      </p:sp>
      <p:sp>
        <p:nvSpPr>
          <p:cNvPr id="99" name="Google Shape;99;p7"/>
          <p:cNvSpPr txBox="1"/>
          <p:nvPr/>
        </p:nvSpPr>
        <p:spPr>
          <a:xfrm>
            <a:off x="838200" y="3698075"/>
            <a:ext cx="2353961" cy="58076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FFFFFF"/>
              </a:buClr>
              <a:buSzPts val="2800"/>
              <a:buFont typeface="Arial"/>
              <a:buNone/>
            </a:pPr>
            <a:r>
              <a:rPr lang="en-US" sz="2800" i="0" u="none" strike="noStrike" cap="none">
                <a:solidFill>
                  <a:srgbClr val="FFFFFF"/>
                </a:solidFill>
                <a:latin typeface="Lora"/>
                <a:ea typeface="Lora"/>
                <a:cs typeface="Lora"/>
                <a:sym typeface="Lora"/>
              </a:rPr>
              <a:t>Follow Bob: </a:t>
            </a:r>
            <a:endParaRPr>
              <a:latin typeface="Lora"/>
              <a:ea typeface="Lora"/>
              <a:cs typeface="Lora"/>
              <a:sym typeface="Lora"/>
            </a:endParaRPr>
          </a:p>
        </p:txBody>
      </p:sp>
    </p:spTree>
  </p:cSld>
  <p:clrMapOvr>
    <a:masterClrMapping/>
  </p:clrMapOvr>
</p:sld>
</file>

<file path=ppt/theme/theme1.xml><?xml version="1.0" encoding="utf-8"?>
<a:theme xmlns:a="http://schemas.openxmlformats.org/drawingml/2006/main" name="Office Theme">
  <a:themeElements>
    <a:clrScheme name="Gra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FAIRCON23 Template_UPDATE_FINAL</Template>
  <TotalTime>0</TotalTime>
  <Words>473</Words>
  <Application>Microsoft Office PowerPoint</Application>
  <PresentationFormat>Widescreen</PresentationFormat>
  <Paragraphs>22</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Lora</vt:lpstr>
      <vt:lpstr>Montserrat</vt:lpstr>
      <vt:lpstr>Arial</vt:lpstr>
      <vt:lpstr>Office Theme</vt:lpstr>
      <vt:lpstr>Using Cyber Risk Intelligence to Scale FAIR Assessments</vt:lpstr>
      <vt:lpstr>John Feezell, CISSP®, PMP®, Open FAIR 2® Global Security Consultant, Cyber Risk Quantification - Kyndryl</vt:lpstr>
      <vt:lpstr>Bob Maley, CTPRP, CRISC, CCSK, Open FAIR™ Chief Security Officer - Black Kite</vt:lpstr>
      <vt:lpstr>Discussion</vt:lpstr>
      <vt:lpstr>Collect &amp; Calibrate</vt:lpstr>
      <vt:lpstr>Discussion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Cyber Risk Intelligence to Scale FAIR Assessments</dc:title>
  <dc:creator>Lindsay Varner</dc:creator>
  <cp:lastModifiedBy>Gaurav Sharma</cp:lastModifiedBy>
  <cp:revision>1</cp:revision>
  <dcterms:created xsi:type="dcterms:W3CDTF">2023-08-28T17:46:21Z</dcterms:created>
  <dcterms:modified xsi:type="dcterms:W3CDTF">2023-10-16T16:53:38Z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0x01010067266C032793F448964A81BD0EF37DE6</vt:lpwstr>
  </property>
  <property fmtid="{D5CDD505-2E9C-101B-9397-08002B2CF9AE}" pid="3" name="MediaServiceImageTags">
    <vt:lpwstr/>
  </property>
</Properties>
</file>