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Lora Medium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Lora"/>
      <p:regular r:id="rId34"/>
      <p:bold r:id="rId35"/>
      <p:italic r:id="rId36"/>
      <p:boldItalic r:id="rId37"/>
    </p:embeddedFont>
    <p:embeddedFont>
      <p:font typeface="DM Sans"/>
      <p:regular r:id="rId38"/>
      <p:bold r:id="rId39"/>
      <p:italic r:id="rId40"/>
      <p:boldItalic r:id="rId41"/>
    </p:embeddedFont>
    <p:embeddedFont>
      <p:font typeface="DM Mono"/>
      <p:regular r:id="rId42"/>
      <p: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i33o/rka0Vjs+hwjCsVvnxQXEF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6020EF-7627-43DB-9651-1344348B0070}">
  <a:tblStyle styleId="{A56020EF-7627-43DB-9651-1344348B0070}" styleName="Table_0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 b="off" i="off"/>
      <a:tcStyle>
        <a:fill>
          <a:solidFill>
            <a:srgbClr val="CFCF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CFCF"/>
          </a:solidFill>
        </a:fill>
      </a:tcStyle>
    </a:band1V>
    <a:band2V>
      <a:tcTxStyle b="off" i="off"/>
    </a:band2V>
    <a:la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italic.fntdata"/><Relationship Id="rId20" Type="http://schemas.openxmlformats.org/officeDocument/2006/relationships/slide" Target="slides/slide15.xml"/><Relationship Id="rId42" Type="http://schemas.openxmlformats.org/officeDocument/2006/relationships/font" Target="fonts/DMMono-regular.fntdata"/><Relationship Id="rId41" Type="http://schemas.openxmlformats.org/officeDocument/2006/relationships/font" Target="fonts/DMSans-bold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DMMon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Medium-regular.fntdata"/><Relationship Id="rId25" Type="http://schemas.openxmlformats.org/officeDocument/2006/relationships/slide" Target="slides/slide20.xml"/><Relationship Id="rId28" Type="http://schemas.openxmlformats.org/officeDocument/2006/relationships/font" Target="fonts/LoraMedium-italic.fntdata"/><Relationship Id="rId27" Type="http://schemas.openxmlformats.org/officeDocument/2006/relationships/font" Target="fonts/Lora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Lora-bold.fntdata"/><Relationship Id="rId12" Type="http://schemas.openxmlformats.org/officeDocument/2006/relationships/slide" Target="slides/slide7.xml"/><Relationship Id="rId34" Type="http://schemas.openxmlformats.org/officeDocument/2006/relationships/font" Target="fonts/Lora-regular.fntdata"/><Relationship Id="rId15" Type="http://schemas.openxmlformats.org/officeDocument/2006/relationships/slide" Target="slides/slide10.xml"/><Relationship Id="rId37" Type="http://schemas.openxmlformats.org/officeDocument/2006/relationships/font" Target="fonts/Lora-boldItalic.fntdata"/><Relationship Id="rId14" Type="http://schemas.openxmlformats.org/officeDocument/2006/relationships/slide" Target="slides/slide9.xml"/><Relationship Id="rId36" Type="http://schemas.openxmlformats.org/officeDocument/2006/relationships/font" Target="fonts/Lora-italic.fntdata"/><Relationship Id="rId17" Type="http://schemas.openxmlformats.org/officeDocument/2006/relationships/slide" Target="slides/slide12.xml"/><Relationship Id="rId39" Type="http://schemas.openxmlformats.org/officeDocument/2006/relationships/font" Target="fonts/DMSans-bold.fntdata"/><Relationship Id="rId16" Type="http://schemas.openxmlformats.org/officeDocument/2006/relationships/slide" Target="slides/slide11.xml"/><Relationship Id="rId38" Type="http://schemas.openxmlformats.org/officeDocument/2006/relationships/font" Target="fonts/DM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8" name="Google Shape;5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9" name="Google Shape;58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0a569b29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0a569b29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90a569b29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PT Sans"/>
              <a:buNone/>
            </a:pPr>
            <a:r>
              <a:rPr b="1" i="0" lang="de-DE" sz="4600">
                <a:latin typeface="Lora"/>
                <a:ea typeface="Lora"/>
                <a:cs typeface="Lora"/>
                <a:sym typeface="Lora"/>
              </a:rPr>
              <a:t>Measuring Real Life </a:t>
            </a:r>
            <a:br>
              <a:rPr b="1" i="0" lang="de-DE" sz="4600">
                <a:latin typeface="Lora"/>
                <a:ea typeface="Lora"/>
                <a:cs typeface="Lora"/>
                <a:sym typeface="Lora"/>
              </a:rPr>
            </a:br>
            <a:r>
              <a:rPr b="1" i="0" lang="de-DE" sz="4600">
                <a:latin typeface="Lora"/>
                <a:ea typeface="Lora"/>
                <a:cs typeface="Lora"/>
                <a:sym typeface="Lora"/>
              </a:rPr>
              <a:t>Cyber Attacks </a:t>
            </a:r>
            <a:br>
              <a:rPr b="1" i="0" lang="de-DE" sz="4600">
                <a:latin typeface="Lora"/>
                <a:ea typeface="Lora"/>
                <a:cs typeface="Lora"/>
                <a:sym typeface="Lora"/>
              </a:rPr>
            </a:br>
            <a:r>
              <a:rPr b="1" i="0" lang="de-DE" sz="4600">
                <a:latin typeface="Lora"/>
                <a:ea typeface="Lora"/>
                <a:cs typeface="Lora"/>
                <a:sym typeface="Lora"/>
              </a:rPr>
              <a:t>on Enterprise Networks</a:t>
            </a:r>
            <a:endParaRPr b="1" sz="4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1524000" y="3602044"/>
            <a:ext cx="91440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de-DE" sz="2700">
                <a:latin typeface="DM Sans"/>
                <a:ea typeface="DM Sans"/>
                <a:cs typeface="DM Sans"/>
                <a:sym typeface="DM Sans"/>
              </a:rPr>
              <a:t>FAIR Kill Chains</a:t>
            </a:r>
            <a:endParaRPr sz="2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148350" y="4951895"/>
            <a:ext cx="91440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17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Christian Ellerhold, </a:t>
            </a:r>
            <a:r>
              <a:rPr lang="de-DE" sz="17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Lead </a:t>
            </a:r>
            <a:r>
              <a:rPr lang="de-DE" sz="17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Principal</a:t>
            </a:r>
            <a:r>
              <a:rPr lang="de-DE" sz="17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Engineer, Cyber Risk Management, Infineon Technologies</a:t>
            </a:r>
            <a:endParaRPr sz="17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Initial Foothold: Attack Tree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5098929" y="1870552"/>
            <a:ext cx="5221642" cy="3978481"/>
          </a:xfrm>
          <a:prstGeom prst="roundRect">
            <a:avLst>
              <a:gd fmla="val 16667" name="adj"/>
            </a:avLst>
          </a:prstGeom>
          <a:solidFill>
            <a:srgbClr val="E5F0E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3142393" y="1866784"/>
            <a:ext cx="1739500" cy="4328409"/>
          </a:xfrm>
          <a:prstGeom prst="roundRect">
            <a:avLst>
              <a:gd fmla="val 16667" name="adj"/>
            </a:avLst>
          </a:prstGeom>
          <a:solidFill>
            <a:srgbClr val="FBE5D6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A picture containing night sky&#10;&#10;Description automatically generated"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773" y="3510032"/>
            <a:ext cx="591650" cy="5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/>
          <p:nvPr/>
        </p:nvSpPr>
        <p:spPr>
          <a:xfrm>
            <a:off x="2122943" y="2785167"/>
            <a:ext cx="887927" cy="360040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2122943" y="3989804"/>
            <a:ext cx="887927" cy="360040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Server (DMZ)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2122943" y="5045867"/>
            <a:ext cx="887927" cy="360040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Network (DMZ)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3473670" y="2310061"/>
            <a:ext cx="1082901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Spear-Phishing</a:t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3473670" y="3260273"/>
            <a:ext cx="1093350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Drive-by compromise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3482369" y="2785167"/>
            <a:ext cx="1082901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Removable Media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3482367" y="3836035"/>
            <a:ext cx="1082901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Exploit public facing App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3482368" y="4348475"/>
            <a:ext cx="1082901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Supply Chain Compromise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3482368" y="5042177"/>
            <a:ext cx="1082901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Ext. remote services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3482369" y="5554617"/>
            <a:ext cx="1082901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Supply Chain Compromise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5468876" y="2308767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IPS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5493934" y="5044201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MFA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6555572" y="2308767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Malware Defense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7642267" y="2308767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User Awareness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8728963" y="2308767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URL Blocklist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5465324" y="3834738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FW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6923273" y="3573105"/>
            <a:ext cx="1033824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Secure Development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6927878" y="4155052"/>
            <a:ext cx="102921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Vulnerability Management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8372359" y="3829154"/>
            <a:ext cx="102921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Secure Configuration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3917" y="1799826"/>
            <a:ext cx="1232647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9"/>
          <p:cNvCxnSpPr>
            <a:stCxn id="278" idx="3"/>
            <a:endCxn id="279" idx="1"/>
          </p:cNvCxnSpPr>
          <p:nvPr/>
        </p:nvCxnSpPr>
        <p:spPr>
          <a:xfrm flipH="1" rot="10800000">
            <a:off x="1453423" y="2965257"/>
            <a:ext cx="669600" cy="840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9"/>
          <p:cNvCxnSpPr>
            <a:stCxn id="278" idx="3"/>
            <a:endCxn id="280" idx="1"/>
          </p:cNvCxnSpPr>
          <p:nvPr/>
        </p:nvCxnSpPr>
        <p:spPr>
          <a:xfrm>
            <a:off x="1453423" y="3805857"/>
            <a:ext cx="669600" cy="363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9"/>
          <p:cNvCxnSpPr>
            <a:stCxn id="278" idx="3"/>
            <a:endCxn id="281" idx="1"/>
          </p:cNvCxnSpPr>
          <p:nvPr/>
        </p:nvCxnSpPr>
        <p:spPr>
          <a:xfrm>
            <a:off x="1453423" y="3805857"/>
            <a:ext cx="669600" cy="1419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9"/>
          <p:cNvCxnSpPr>
            <a:stCxn id="280" idx="3"/>
            <a:endCxn id="285" idx="1"/>
          </p:cNvCxnSpPr>
          <p:nvPr/>
        </p:nvCxnSpPr>
        <p:spPr>
          <a:xfrm flipH="1" rot="10800000">
            <a:off x="3010870" y="4015924"/>
            <a:ext cx="471600" cy="153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9"/>
          <p:cNvCxnSpPr>
            <a:stCxn id="280" idx="3"/>
            <a:endCxn id="286" idx="1"/>
          </p:cNvCxnSpPr>
          <p:nvPr/>
        </p:nvCxnSpPr>
        <p:spPr>
          <a:xfrm>
            <a:off x="3010870" y="4169824"/>
            <a:ext cx="471600" cy="3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p9"/>
          <p:cNvCxnSpPr>
            <a:stCxn id="281" idx="3"/>
            <a:endCxn id="288" idx="1"/>
          </p:cNvCxnSpPr>
          <p:nvPr/>
        </p:nvCxnSpPr>
        <p:spPr>
          <a:xfrm>
            <a:off x="3010870" y="5225887"/>
            <a:ext cx="471600" cy="50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9"/>
          <p:cNvCxnSpPr>
            <a:stCxn id="281" idx="3"/>
            <a:endCxn id="287" idx="1"/>
          </p:cNvCxnSpPr>
          <p:nvPr/>
        </p:nvCxnSpPr>
        <p:spPr>
          <a:xfrm flipH="1" rot="10800000">
            <a:off x="3010870" y="5222287"/>
            <a:ext cx="471600" cy="3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9"/>
          <p:cNvCxnSpPr>
            <a:stCxn id="279" idx="3"/>
            <a:endCxn id="282" idx="1"/>
          </p:cNvCxnSpPr>
          <p:nvPr/>
        </p:nvCxnSpPr>
        <p:spPr>
          <a:xfrm flipH="1" rot="10800000">
            <a:off x="3010870" y="2489987"/>
            <a:ext cx="462900" cy="475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9"/>
          <p:cNvCxnSpPr>
            <a:stCxn id="279" idx="3"/>
            <a:endCxn id="284" idx="1"/>
          </p:cNvCxnSpPr>
          <p:nvPr/>
        </p:nvCxnSpPr>
        <p:spPr>
          <a:xfrm>
            <a:off x="3010870" y="2965187"/>
            <a:ext cx="471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9"/>
          <p:cNvCxnSpPr>
            <a:stCxn id="279" idx="3"/>
            <a:endCxn id="283" idx="1"/>
          </p:cNvCxnSpPr>
          <p:nvPr/>
        </p:nvCxnSpPr>
        <p:spPr>
          <a:xfrm>
            <a:off x="3010870" y="2965187"/>
            <a:ext cx="462900" cy="475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9"/>
          <p:cNvCxnSpPr>
            <a:stCxn id="282" idx="3"/>
            <a:endCxn id="289" idx="1"/>
          </p:cNvCxnSpPr>
          <p:nvPr/>
        </p:nvCxnSpPr>
        <p:spPr>
          <a:xfrm flipH="1" rot="10800000">
            <a:off x="4556571" y="2488881"/>
            <a:ext cx="9123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9"/>
          <p:cNvCxnSpPr>
            <a:stCxn id="285" idx="3"/>
            <a:endCxn id="294" idx="1"/>
          </p:cNvCxnSpPr>
          <p:nvPr/>
        </p:nvCxnSpPr>
        <p:spPr>
          <a:xfrm flipH="1" rot="10800000">
            <a:off x="4565268" y="4014855"/>
            <a:ext cx="9000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9"/>
          <p:cNvCxnSpPr>
            <a:stCxn id="287" idx="3"/>
            <a:endCxn id="290" idx="1"/>
          </p:cNvCxnSpPr>
          <p:nvPr/>
        </p:nvCxnSpPr>
        <p:spPr>
          <a:xfrm>
            <a:off x="4565269" y="5222197"/>
            <a:ext cx="928800" cy="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9"/>
          <p:cNvCxnSpPr>
            <a:stCxn id="289" idx="3"/>
            <a:endCxn id="291" idx="1"/>
          </p:cNvCxnSpPr>
          <p:nvPr/>
        </p:nvCxnSpPr>
        <p:spPr>
          <a:xfrm>
            <a:off x="6370225" y="2488787"/>
            <a:ext cx="185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p9"/>
          <p:cNvCxnSpPr>
            <a:stCxn id="291" idx="3"/>
            <a:endCxn id="292" idx="1"/>
          </p:cNvCxnSpPr>
          <p:nvPr/>
        </p:nvCxnSpPr>
        <p:spPr>
          <a:xfrm>
            <a:off x="7456921" y="2488787"/>
            <a:ext cx="185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9"/>
          <p:cNvCxnSpPr>
            <a:stCxn id="292" idx="3"/>
            <a:endCxn id="293" idx="1"/>
          </p:cNvCxnSpPr>
          <p:nvPr/>
        </p:nvCxnSpPr>
        <p:spPr>
          <a:xfrm>
            <a:off x="8543616" y="2488787"/>
            <a:ext cx="185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p9"/>
          <p:cNvCxnSpPr>
            <a:stCxn id="294" idx="3"/>
            <a:endCxn id="295" idx="1"/>
          </p:cNvCxnSpPr>
          <p:nvPr/>
        </p:nvCxnSpPr>
        <p:spPr>
          <a:xfrm flipH="1" rot="10800000">
            <a:off x="6366673" y="3753158"/>
            <a:ext cx="556500" cy="261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9"/>
          <p:cNvCxnSpPr>
            <a:stCxn id="294" idx="3"/>
            <a:endCxn id="296" idx="1"/>
          </p:cNvCxnSpPr>
          <p:nvPr/>
        </p:nvCxnSpPr>
        <p:spPr>
          <a:xfrm>
            <a:off x="6366673" y="4014758"/>
            <a:ext cx="561300" cy="32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9"/>
          <p:cNvCxnSpPr>
            <a:stCxn id="295" idx="3"/>
            <a:endCxn id="297" idx="1"/>
          </p:cNvCxnSpPr>
          <p:nvPr/>
        </p:nvCxnSpPr>
        <p:spPr>
          <a:xfrm>
            <a:off x="7957097" y="3753125"/>
            <a:ext cx="415200" cy="25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9"/>
          <p:cNvCxnSpPr>
            <a:stCxn id="296" idx="3"/>
            <a:endCxn id="297" idx="1"/>
          </p:cNvCxnSpPr>
          <p:nvPr/>
        </p:nvCxnSpPr>
        <p:spPr>
          <a:xfrm flipH="1" rot="10800000">
            <a:off x="7957097" y="4009272"/>
            <a:ext cx="415200" cy="32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9" name="Google Shape;319;p9"/>
          <p:cNvPicPr preferRelativeResize="0"/>
          <p:nvPr/>
        </p:nvPicPr>
        <p:blipFill rotWithShape="1">
          <a:blip r:embed="rId5">
            <a:alphaModFix/>
          </a:blip>
          <a:srcRect b="19988" l="0" r="0" t="19385"/>
          <a:stretch/>
        </p:blipFill>
        <p:spPr>
          <a:xfrm>
            <a:off x="6758778" y="1670401"/>
            <a:ext cx="1800200" cy="35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/>
          <p:nvPr/>
        </p:nvSpPr>
        <p:spPr>
          <a:xfrm>
            <a:off x="8363164" y="5844457"/>
            <a:ext cx="3647326" cy="1013543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Network Propagation: Attack Tree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descr="A picture containing night sky&#10;&#10;Description automatically generated" id="327" name="Google Shape;3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522" y="3548252"/>
            <a:ext cx="480854" cy="480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10"/>
          <p:cNvGrpSpPr/>
          <p:nvPr/>
        </p:nvGrpSpPr>
        <p:grpSpPr>
          <a:xfrm>
            <a:off x="1209019" y="3494301"/>
            <a:ext cx="874717" cy="665409"/>
            <a:chOff x="514221" y="2878665"/>
            <a:chExt cx="721567" cy="548906"/>
          </a:xfrm>
        </p:grpSpPr>
        <p:sp>
          <p:nvSpPr>
            <p:cNvPr id="329" name="Google Shape;329;p10"/>
            <p:cNvSpPr/>
            <p:nvPr/>
          </p:nvSpPr>
          <p:spPr>
            <a:xfrm>
              <a:off x="1031859" y="3011442"/>
              <a:ext cx="203929" cy="416129"/>
            </a:xfrm>
            <a:custGeom>
              <a:rect b="b" l="l" r="r" t="t"/>
              <a:pathLst>
                <a:path extrusionOk="0" h="416129" w="203929">
                  <a:moveTo>
                    <a:pt x="179280" y="0"/>
                  </a:moveTo>
                  <a:lnTo>
                    <a:pt x="25412" y="0"/>
                  </a:lnTo>
                  <a:cubicBezTo>
                    <a:pt x="11669" y="-6"/>
                    <a:pt x="412" y="10913"/>
                    <a:pt x="0" y="24649"/>
                  </a:cubicBezTo>
                  <a:lnTo>
                    <a:pt x="0" y="391468"/>
                  </a:lnTo>
                  <a:cubicBezTo>
                    <a:pt x="-6" y="405081"/>
                    <a:pt x="11024" y="416123"/>
                    <a:pt x="24638" y="416129"/>
                  </a:cubicBezTo>
                  <a:cubicBezTo>
                    <a:pt x="24896" y="416129"/>
                    <a:pt x="25154" y="416125"/>
                    <a:pt x="25412" y="416118"/>
                  </a:cubicBezTo>
                  <a:lnTo>
                    <a:pt x="179280" y="416118"/>
                  </a:lnTo>
                  <a:cubicBezTo>
                    <a:pt x="192893" y="416118"/>
                    <a:pt x="203929" y="405081"/>
                    <a:pt x="203929" y="391468"/>
                  </a:cubicBezTo>
                  <a:lnTo>
                    <a:pt x="203929" y="24649"/>
                  </a:lnTo>
                  <a:cubicBezTo>
                    <a:pt x="203929" y="11036"/>
                    <a:pt x="192893" y="0"/>
                    <a:pt x="179280" y="0"/>
                  </a:cubicBezTo>
                  <a:close/>
                  <a:moveTo>
                    <a:pt x="103045" y="379652"/>
                  </a:moveTo>
                  <a:cubicBezTo>
                    <a:pt x="92730" y="379722"/>
                    <a:pt x="84311" y="371417"/>
                    <a:pt x="84240" y="361101"/>
                  </a:cubicBezTo>
                  <a:cubicBezTo>
                    <a:pt x="84170" y="350787"/>
                    <a:pt x="92476" y="342368"/>
                    <a:pt x="102791" y="342298"/>
                  </a:cubicBezTo>
                  <a:cubicBezTo>
                    <a:pt x="113105" y="342227"/>
                    <a:pt x="121524" y="350532"/>
                    <a:pt x="121595" y="360847"/>
                  </a:cubicBezTo>
                  <a:cubicBezTo>
                    <a:pt x="121595" y="360890"/>
                    <a:pt x="121595" y="360932"/>
                    <a:pt x="121595" y="360974"/>
                  </a:cubicBezTo>
                  <a:cubicBezTo>
                    <a:pt x="121665" y="371219"/>
                    <a:pt x="113417" y="379581"/>
                    <a:pt x="103172" y="379652"/>
                  </a:cubicBezTo>
                  <a:cubicBezTo>
                    <a:pt x="103130" y="379652"/>
                    <a:pt x="103087" y="379652"/>
                    <a:pt x="103045" y="379652"/>
                  </a:cubicBezTo>
                  <a:close/>
                  <a:moveTo>
                    <a:pt x="152471" y="162127"/>
                  </a:moveTo>
                  <a:lnTo>
                    <a:pt x="52221" y="162127"/>
                  </a:lnTo>
                  <a:cubicBezTo>
                    <a:pt x="40081" y="163434"/>
                    <a:pt x="29180" y="154652"/>
                    <a:pt x="27873" y="142513"/>
                  </a:cubicBezTo>
                  <a:cubicBezTo>
                    <a:pt x="26565" y="130372"/>
                    <a:pt x="35348" y="119472"/>
                    <a:pt x="47487" y="118165"/>
                  </a:cubicBezTo>
                  <a:cubicBezTo>
                    <a:pt x="49061" y="117996"/>
                    <a:pt x="50648" y="117996"/>
                    <a:pt x="52221" y="118165"/>
                  </a:cubicBezTo>
                  <a:lnTo>
                    <a:pt x="151200" y="118165"/>
                  </a:lnTo>
                  <a:cubicBezTo>
                    <a:pt x="163340" y="116857"/>
                    <a:pt x="174241" y="125640"/>
                    <a:pt x="175548" y="137779"/>
                  </a:cubicBezTo>
                  <a:cubicBezTo>
                    <a:pt x="176856" y="149919"/>
                    <a:pt x="168073" y="160820"/>
                    <a:pt x="155934" y="162127"/>
                  </a:cubicBezTo>
                  <a:cubicBezTo>
                    <a:pt x="154360" y="162296"/>
                    <a:pt x="152773" y="162296"/>
                    <a:pt x="151200" y="162127"/>
                  </a:cubicBezTo>
                  <a:close/>
                  <a:moveTo>
                    <a:pt x="152471" y="93388"/>
                  </a:moveTo>
                  <a:lnTo>
                    <a:pt x="52221" y="93388"/>
                  </a:lnTo>
                  <a:cubicBezTo>
                    <a:pt x="40116" y="94988"/>
                    <a:pt x="29006" y="86472"/>
                    <a:pt x="27407" y="74368"/>
                  </a:cubicBezTo>
                  <a:cubicBezTo>
                    <a:pt x="25807" y="62263"/>
                    <a:pt x="34322" y="51153"/>
                    <a:pt x="46427" y="49553"/>
                  </a:cubicBezTo>
                  <a:cubicBezTo>
                    <a:pt x="48351" y="49299"/>
                    <a:pt x="50299" y="49299"/>
                    <a:pt x="52221" y="49553"/>
                  </a:cubicBezTo>
                  <a:lnTo>
                    <a:pt x="151200" y="49553"/>
                  </a:lnTo>
                  <a:cubicBezTo>
                    <a:pt x="163305" y="47953"/>
                    <a:pt x="174415" y="56469"/>
                    <a:pt x="176015" y="68574"/>
                  </a:cubicBezTo>
                  <a:cubicBezTo>
                    <a:pt x="177614" y="80679"/>
                    <a:pt x="169099" y="91789"/>
                    <a:pt x="156994" y="93388"/>
                  </a:cubicBezTo>
                  <a:cubicBezTo>
                    <a:pt x="155070" y="93642"/>
                    <a:pt x="153122" y="93642"/>
                    <a:pt x="151200" y="9338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743817" y="3345226"/>
              <a:ext cx="174197" cy="38244"/>
            </a:xfrm>
            <a:custGeom>
              <a:rect b="b" l="l" r="r" t="t"/>
              <a:pathLst>
                <a:path extrusionOk="0" h="38244" w="174197">
                  <a:moveTo>
                    <a:pt x="0" y="0"/>
                  </a:moveTo>
                  <a:lnTo>
                    <a:pt x="174198" y="0"/>
                  </a:lnTo>
                  <a:lnTo>
                    <a:pt x="174198" y="38245"/>
                  </a:lnTo>
                  <a:lnTo>
                    <a:pt x="0" y="38245"/>
                  </a:ln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514221" y="2878665"/>
              <a:ext cx="633389" cy="451313"/>
            </a:xfrm>
            <a:custGeom>
              <a:rect b="b" l="l" r="r" t="t"/>
              <a:pathLst>
                <a:path extrusionOk="0" h="451313" w="633389">
                  <a:moveTo>
                    <a:pt x="498707" y="424123"/>
                  </a:moveTo>
                  <a:lnTo>
                    <a:pt x="37483" y="424123"/>
                  </a:lnTo>
                  <a:cubicBezTo>
                    <a:pt x="31799" y="424123"/>
                    <a:pt x="27192" y="419516"/>
                    <a:pt x="27192" y="413831"/>
                  </a:cubicBezTo>
                  <a:lnTo>
                    <a:pt x="27192" y="37483"/>
                  </a:lnTo>
                  <a:cubicBezTo>
                    <a:pt x="27192" y="31798"/>
                    <a:pt x="31800" y="27191"/>
                    <a:pt x="37483" y="27191"/>
                  </a:cubicBezTo>
                  <a:lnTo>
                    <a:pt x="596542" y="27191"/>
                  </a:lnTo>
                  <a:cubicBezTo>
                    <a:pt x="602225" y="27191"/>
                    <a:pt x="606834" y="31798"/>
                    <a:pt x="606834" y="37483"/>
                  </a:cubicBezTo>
                  <a:lnTo>
                    <a:pt x="606834" y="113718"/>
                  </a:lnTo>
                  <a:lnTo>
                    <a:pt x="633389" y="113718"/>
                  </a:lnTo>
                  <a:lnTo>
                    <a:pt x="633389" y="17153"/>
                  </a:lnTo>
                  <a:cubicBezTo>
                    <a:pt x="633389" y="7680"/>
                    <a:pt x="625710" y="0"/>
                    <a:pt x="616236" y="0"/>
                  </a:cubicBezTo>
                  <a:lnTo>
                    <a:pt x="17154" y="0"/>
                  </a:lnTo>
                  <a:cubicBezTo>
                    <a:pt x="7752" y="-69"/>
                    <a:pt x="71" y="7496"/>
                    <a:pt x="1" y="16898"/>
                  </a:cubicBezTo>
                  <a:cubicBezTo>
                    <a:pt x="0" y="16983"/>
                    <a:pt x="0" y="17068"/>
                    <a:pt x="1" y="17153"/>
                  </a:cubicBezTo>
                  <a:lnTo>
                    <a:pt x="1" y="434160"/>
                  </a:lnTo>
                  <a:cubicBezTo>
                    <a:pt x="-69" y="443563"/>
                    <a:pt x="7496" y="451244"/>
                    <a:pt x="16899" y="451313"/>
                  </a:cubicBezTo>
                  <a:cubicBezTo>
                    <a:pt x="16984" y="451313"/>
                    <a:pt x="17069" y="451313"/>
                    <a:pt x="17154" y="451313"/>
                  </a:cubicBezTo>
                  <a:lnTo>
                    <a:pt x="498707" y="451313"/>
                  </a:ln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32" name="Google Shape;332;p10"/>
          <p:cNvSpPr/>
          <p:nvPr/>
        </p:nvSpPr>
        <p:spPr>
          <a:xfrm>
            <a:off x="3710235" y="2967515"/>
            <a:ext cx="901272" cy="540060"/>
          </a:xfrm>
          <a:prstGeom prst="roundRect">
            <a:avLst>
              <a:gd fmla="val 16667" name="adj"/>
            </a:avLst>
          </a:prstGeom>
          <a:solidFill>
            <a:srgbClr val="AEC06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Privilege Escalation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3704103" y="4011631"/>
            <a:ext cx="901272" cy="540060"/>
          </a:xfrm>
          <a:prstGeom prst="roundRect">
            <a:avLst>
              <a:gd fmla="val 16667" name="adj"/>
            </a:avLst>
          </a:prstGeom>
          <a:solidFill>
            <a:srgbClr val="BDB3B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Credential Access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4924961" y="3501415"/>
            <a:ext cx="901272" cy="540060"/>
          </a:xfrm>
          <a:prstGeom prst="roundRect">
            <a:avLst>
              <a:gd fmla="val 16667" name="adj"/>
            </a:avLst>
          </a:prstGeom>
          <a:solidFill>
            <a:srgbClr val="B4D3C9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Remote Discovery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2658342" y="5883839"/>
            <a:ext cx="6524024" cy="212664"/>
          </a:xfrm>
          <a:prstGeom prst="rect">
            <a:avLst/>
          </a:prstGeom>
          <a:solidFill>
            <a:srgbClr val="899C40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Defense Evasion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6346675" y="5664455"/>
            <a:ext cx="2837434" cy="218558"/>
          </a:xfrm>
          <a:prstGeom prst="rect">
            <a:avLst/>
          </a:prstGeom>
          <a:solidFill>
            <a:srgbClr val="AB377A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Lateral Movement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2524894" y="3506081"/>
            <a:ext cx="901272" cy="540060"/>
          </a:xfrm>
          <a:prstGeom prst="roundRect">
            <a:avLst>
              <a:gd fmla="val 16667" name="adj"/>
            </a:avLst>
          </a:prstGeom>
          <a:solidFill>
            <a:srgbClr val="B4D3C9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Local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Discovery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2191946" y="3664910"/>
            <a:ext cx="224738" cy="2454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3532922" y="3655259"/>
            <a:ext cx="224738" cy="2454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4580238" y="3664910"/>
            <a:ext cx="224738" cy="2454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6443255" y="2438825"/>
            <a:ext cx="940968" cy="360040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6443255" y="3690796"/>
            <a:ext cx="940968" cy="360040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Server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6443255" y="4695707"/>
            <a:ext cx="940968" cy="360040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Network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4" name="Google Shape;344;p10"/>
          <p:cNvSpPr/>
          <p:nvPr/>
        </p:nvSpPr>
        <p:spPr>
          <a:xfrm>
            <a:off x="8091541" y="1883199"/>
            <a:ext cx="1082128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Internal Spearphishing</a:t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8091540" y="2833411"/>
            <a:ext cx="1092569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Remote Services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8100240" y="2358305"/>
            <a:ext cx="1082128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Taint Shared Content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8100238" y="3409173"/>
            <a:ext cx="1082128" cy="413386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Exploitation of remote Services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8100239" y="3921612"/>
            <a:ext cx="1082128" cy="408203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Software Deployment Tools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8100239" y="4615315"/>
            <a:ext cx="1082128" cy="36004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Remote Services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8100240" y="5055747"/>
            <a:ext cx="1082128" cy="432048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Exploitation of remote Services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51" name="Google Shape;351;p10"/>
          <p:cNvCxnSpPr>
            <a:stCxn id="334" idx="3"/>
            <a:endCxn id="341" idx="1"/>
          </p:cNvCxnSpPr>
          <p:nvPr/>
        </p:nvCxnSpPr>
        <p:spPr>
          <a:xfrm flipH="1" rot="10800000">
            <a:off x="5826233" y="2618845"/>
            <a:ext cx="617100" cy="115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10"/>
          <p:cNvCxnSpPr>
            <a:stCxn id="334" idx="3"/>
            <a:endCxn id="342" idx="1"/>
          </p:cNvCxnSpPr>
          <p:nvPr/>
        </p:nvCxnSpPr>
        <p:spPr>
          <a:xfrm>
            <a:off x="5826233" y="3771445"/>
            <a:ext cx="617100" cy="9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10"/>
          <p:cNvCxnSpPr>
            <a:stCxn id="334" idx="3"/>
            <a:endCxn id="343" idx="1"/>
          </p:cNvCxnSpPr>
          <p:nvPr/>
        </p:nvCxnSpPr>
        <p:spPr>
          <a:xfrm>
            <a:off x="5826233" y="3771445"/>
            <a:ext cx="617100" cy="1104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0"/>
          <p:cNvCxnSpPr>
            <a:stCxn id="342" idx="3"/>
            <a:endCxn id="347" idx="1"/>
          </p:cNvCxnSpPr>
          <p:nvPr/>
        </p:nvCxnSpPr>
        <p:spPr>
          <a:xfrm flipH="1" rot="10800000">
            <a:off x="7384223" y="3615816"/>
            <a:ext cx="716100" cy="255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10"/>
          <p:cNvCxnSpPr>
            <a:stCxn id="342" idx="3"/>
            <a:endCxn id="348" idx="1"/>
          </p:cNvCxnSpPr>
          <p:nvPr/>
        </p:nvCxnSpPr>
        <p:spPr>
          <a:xfrm>
            <a:off x="7384223" y="3870816"/>
            <a:ext cx="716100" cy="255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10"/>
          <p:cNvCxnSpPr>
            <a:stCxn id="343" idx="3"/>
            <a:endCxn id="350" idx="1"/>
          </p:cNvCxnSpPr>
          <p:nvPr/>
        </p:nvCxnSpPr>
        <p:spPr>
          <a:xfrm>
            <a:off x="7384223" y="4875727"/>
            <a:ext cx="716100" cy="3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10"/>
          <p:cNvCxnSpPr>
            <a:stCxn id="343" idx="3"/>
            <a:endCxn id="349" idx="1"/>
          </p:cNvCxnSpPr>
          <p:nvPr/>
        </p:nvCxnSpPr>
        <p:spPr>
          <a:xfrm flipH="1" rot="10800000">
            <a:off x="7384223" y="4795327"/>
            <a:ext cx="716100" cy="80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10"/>
          <p:cNvCxnSpPr>
            <a:stCxn id="341" idx="3"/>
            <a:endCxn id="344" idx="1"/>
          </p:cNvCxnSpPr>
          <p:nvPr/>
        </p:nvCxnSpPr>
        <p:spPr>
          <a:xfrm flipH="1" rot="10800000">
            <a:off x="7384223" y="2063245"/>
            <a:ext cx="707400" cy="55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10"/>
          <p:cNvCxnSpPr>
            <a:stCxn id="341" idx="3"/>
            <a:endCxn id="346" idx="1"/>
          </p:cNvCxnSpPr>
          <p:nvPr/>
        </p:nvCxnSpPr>
        <p:spPr>
          <a:xfrm flipH="1" rot="10800000">
            <a:off x="7384223" y="2538445"/>
            <a:ext cx="716100" cy="80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10"/>
          <p:cNvCxnSpPr>
            <a:stCxn id="342" idx="3"/>
            <a:endCxn id="345" idx="1"/>
          </p:cNvCxnSpPr>
          <p:nvPr/>
        </p:nvCxnSpPr>
        <p:spPr>
          <a:xfrm flipH="1" rot="10800000">
            <a:off x="7384223" y="3013416"/>
            <a:ext cx="707400" cy="85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10"/>
          <p:cNvSpPr txBox="1"/>
          <p:nvPr/>
        </p:nvSpPr>
        <p:spPr>
          <a:xfrm>
            <a:off x="9713745" y="2677777"/>
            <a:ext cx="1269236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Repeat n times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p10"/>
          <p:cNvSpPr/>
          <p:nvPr/>
        </p:nvSpPr>
        <p:spPr>
          <a:xfrm rot="-5400000">
            <a:off x="4069507" y="3693037"/>
            <a:ext cx="324392" cy="1426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EC06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3" name="Google Shape;363;p10"/>
          <p:cNvSpPr/>
          <p:nvPr/>
        </p:nvSpPr>
        <p:spPr>
          <a:xfrm rot="5400000">
            <a:off x="3895143" y="3704263"/>
            <a:ext cx="324392" cy="1426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DB3B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4" name="Google Shape;364;p10"/>
          <p:cNvSpPr txBox="1"/>
          <p:nvPr/>
        </p:nvSpPr>
        <p:spPr>
          <a:xfrm>
            <a:off x="1270063" y="4237841"/>
            <a:ext cx="12241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Patient Zero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9713745" y="4686415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detected: Attack is over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9713745" y="3276234"/>
            <a:ext cx="12692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prevented: Attack continues with different technique and/or system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Action on Objectives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72" name="Google Shape;37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400">
                <a:latin typeface="DM Sans"/>
                <a:ea typeface="DM Sans"/>
                <a:cs typeface="DM Sans"/>
                <a:sym typeface="DM Sans"/>
              </a:rPr>
              <a:t>Rinse and Repeat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000">
                <a:latin typeface="DM Sans"/>
                <a:ea typeface="DM Sans"/>
                <a:cs typeface="DM Sans"/>
                <a:sym typeface="DM Sans"/>
              </a:rPr>
              <a:t>Select relevant Impact or Exfiltration techniques for target risk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000">
                <a:latin typeface="DM Sans"/>
                <a:ea typeface="DM Sans"/>
                <a:cs typeface="DM Sans"/>
                <a:sym typeface="DM Sans"/>
              </a:rPr>
              <a:t>Map techniques to controls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de-DE" sz="2400">
                <a:latin typeface="DM Sans"/>
                <a:ea typeface="DM Sans"/>
                <a:cs typeface="DM Sans"/>
                <a:sym typeface="DM Sans"/>
              </a:rPr>
            </a:br>
            <a:r>
              <a:rPr lang="de-DE" sz="2400">
                <a:latin typeface="DM Sans"/>
                <a:ea typeface="DM Sans"/>
                <a:cs typeface="DM Sans"/>
                <a:sym typeface="DM Sans"/>
              </a:rPr>
              <a:t>Note: Insider attacks mostly start in this attack phase.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Cost-benefit calculations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4869834" y="1766476"/>
            <a:ext cx="6545418" cy="4046979"/>
          </a:xfrm>
          <a:prstGeom prst="roundRect">
            <a:avLst>
              <a:gd fmla="val 16667" name="adj"/>
            </a:avLst>
          </a:prstGeom>
          <a:solidFill>
            <a:srgbClr val="E5F0E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2209178" y="3365764"/>
            <a:ext cx="480854" cy="397091"/>
          </a:xfrm>
          <a:custGeom>
            <a:rect b="b" l="l" r="r" t="t"/>
            <a:pathLst>
              <a:path extrusionOk="0" h="529455" w="641139">
                <a:moveTo>
                  <a:pt x="390071" y="359068"/>
                </a:moveTo>
                <a:lnTo>
                  <a:pt x="627544" y="143068"/>
                </a:lnTo>
                <a:cubicBezTo>
                  <a:pt x="623225" y="140413"/>
                  <a:pt x="618256" y="139006"/>
                  <a:pt x="613186" y="139003"/>
                </a:cubicBezTo>
                <a:lnTo>
                  <a:pt x="294777" y="139003"/>
                </a:lnTo>
                <a:cubicBezTo>
                  <a:pt x="294835" y="175621"/>
                  <a:pt x="281864" y="211067"/>
                  <a:pt x="258184" y="238998"/>
                </a:cubicBezTo>
                <a:close/>
                <a:moveTo>
                  <a:pt x="390071" y="392358"/>
                </a:moveTo>
                <a:lnTo>
                  <a:pt x="334165" y="341534"/>
                </a:lnTo>
                <a:lnTo>
                  <a:pt x="156918" y="527549"/>
                </a:lnTo>
                <a:cubicBezTo>
                  <a:pt x="160108" y="528828"/>
                  <a:pt x="163517" y="529475"/>
                  <a:pt x="166956" y="529454"/>
                </a:cubicBezTo>
                <a:lnTo>
                  <a:pt x="613186" y="529454"/>
                </a:lnTo>
                <a:cubicBezTo>
                  <a:pt x="616624" y="529485"/>
                  <a:pt x="620036" y="528837"/>
                  <a:pt x="623224" y="527549"/>
                </a:cubicBezTo>
                <a:lnTo>
                  <a:pt x="446104" y="341407"/>
                </a:lnTo>
                <a:close/>
                <a:moveTo>
                  <a:pt x="240904" y="256532"/>
                </a:moveTo>
                <a:cubicBezTo>
                  <a:pt x="212741" y="281105"/>
                  <a:pt x="176632" y="294646"/>
                  <a:pt x="139257" y="294650"/>
                </a:cubicBezTo>
                <a:lnTo>
                  <a:pt x="139257" y="501628"/>
                </a:lnTo>
                <a:cubicBezTo>
                  <a:pt x="139308" y="504250"/>
                  <a:pt x="139691" y="506854"/>
                  <a:pt x="140400" y="509379"/>
                </a:cubicBezTo>
                <a:lnTo>
                  <a:pt x="315869" y="324890"/>
                </a:lnTo>
                <a:close/>
                <a:moveTo>
                  <a:pt x="640885" y="164160"/>
                </a:moveTo>
                <a:lnTo>
                  <a:pt x="464400" y="324890"/>
                </a:lnTo>
                <a:lnTo>
                  <a:pt x="639868" y="509379"/>
                </a:lnTo>
                <a:cubicBezTo>
                  <a:pt x="640682" y="506875"/>
                  <a:pt x="641110" y="504261"/>
                  <a:pt x="641139" y="501628"/>
                </a:cubicBezTo>
                <a:lnTo>
                  <a:pt x="641139" y="166956"/>
                </a:lnTo>
                <a:cubicBezTo>
                  <a:pt x="641124" y="166019"/>
                  <a:pt x="641039" y="165084"/>
                  <a:pt x="640885" y="164160"/>
                </a:cubicBezTo>
                <a:close/>
                <a:moveTo>
                  <a:pt x="278005" y="138748"/>
                </a:moveTo>
                <a:cubicBezTo>
                  <a:pt x="277865" y="61980"/>
                  <a:pt x="215517" y="-140"/>
                  <a:pt x="138748" y="0"/>
                </a:cubicBezTo>
                <a:cubicBezTo>
                  <a:pt x="61980" y="141"/>
                  <a:pt x="-140" y="62488"/>
                  <a:pt x="0" y="139257"/>
                </a:cubicBezTo>
                <a:cubicBezTo>
                  <a:pt x="141" y="215976"/>
                  <a:pt x="62410" y="278075"/>
                  <a:pt x="139130" y="278005"/>
                </a:cubicBezTo>
                <a:cubicBezTo>
                  <a:pt x="215829" y="278005"/>
                  <a:pt x="278005" y="215829"/>
                  <a:pt x="278005" y="139130"/>
                </a:cubicBezTo>
                <a:cubicBezTo>
                  <a:pt x="278005" y="139088"/>
                  <a:pt x="278005" y="139045"/>
                  <a:pt x="278005" y="139003"/>
                </a:cubicBezTo>
                <a:close/>
                <a:moveTo>
                  <a:pt x="53873" y="109398"/>
                </a:moveTo>
                <a:lnTo>
                  <a:pt x="164923" y="109398"/>
                </a:lnTo>
                <a:lnTo>
                  <a:pt x="164923" y="80301"/>
                </a:lnTo>
                <a:lnTo>
                  <a:pt x="224259" y="139638"/>
                </a:lnTo>
                <a:lnTo>
                  <a:pt x="164923" y="198974"/>
                </a:lnTo>
                <a:lnTo>
                  <a:pt x="164923" y="169243"/>
                </a:lnTo>
                <a:lnTo>
                  <a:pt x="53873" y="169243"/>
                </a:lnTo>
                <a:close/>
              </a:path>
            </a:pathLst>
          </a:custGeom>
          <a:solidFill>
            <a:srgbClr val="9282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80" name="Google Shape;380;p12"/>
          <p:cNvGrpSpPr/>
          <p:nvPr/>
        </p:nvGrpSpPr>
        <p:grpSpPr>
          <a:xfrm>
            <a:off x="5888551" y="2759300"/>
            <a:ext cx="342487" cy="485513"/>
            <a:chOff x="645982" y="1485119"/>
            <a:chExt cx="456649" cy="647351"/>
          </a:xfrm>
        </p:grpSpPr>
        <p:sp>
          <p:nvSpPr>
            <p:cNvPr id="381" name="Google Shape;381;p12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85" name="Google Shape;385;p12"/>
          <p:cNvGrpSpPr/>
          <p:nvPr/>
        </p:nvGrpSpPr>
        <p:grpSpPr>
          <a:xfrm>
            <a:off x="7793280" y="3279038"/>
            <a:ext cx="876727" cy="666938"/>
            <a:chOff x="514221" y="2878665"/>
            <a:chExt cx="721567" cy="548906"/>
          </a:xfrm>
        </p:grpSpPr>
        <p:sp>
          <p:nvSpPr>
            <p:cNvPr id="386" name="Google Shape;386;p12"/>
            <p:cNvSpPr/>
            <p:nvPr/>
          </p:nvSpPr>
          <p:spPr>
            <a:xfrm>
              <a:off x="1031859" y="3011442"/>
              <a:ext cx="203929" cy="416129"/>
            </a:xfrm>
            <a:custGeom>
              <a:rect b="b" l="l" r="r" t="t"/>
              <a:pathLst>
                <a:path extrusionOk="0" h="416129" w="203929">
                  <a:moveTo>
                    <a:pt x="179280" y="0"/>
                  </a:moveTo>
                  <a:lnTo>
                    <a:pt x="25412" y="0"/>
                  </a:lnTo>
                  <a:cubicBezTo>
                    <a:pt x="11669" y="-6"/>
                    <a:pt x="412" y="10913"/>
                    <a:pt x="0" y="24649"/>
                  </a:cubicBezTo>
                  <a:lnTo>
                    <a:pt x="0" y="391468"/>
                  </a:lnTo>
                  <a:cubicBezTo>
                    <a:pt x="-6" y="405081"/>
                    <a:pt x="11024" y="416123"/>
                    <a:pt x="24638" y="416129"/>
                  </a:cubicBezTo>
                  <a:cubicBezTo>
                    <a:pt x="24896" y="416129"/>
                    <a:pt x="25154" y="416125"/>
                    <a:pt x="25412" y="416118"/>
                  </a:cubicBezTo>
                  <a:lnTo>
                    <a:pt x="179280" y="416118"/>
                  </a:lnTo>
                  <a:cubicBezTo>
                    <a:pt x="192893" y="416118"/>
                    <a:pt x="203929" y="405081"/>
                    <a:pt x="203929" y="391468"/>
                  </a:cubicBezTo>
                  <a:lnTo>
                    <a:pt x="203929" y="24649"/>
                  </a:lnTo>
                  <a:cubicBezTo>
                    <a:pt x="203929" y="11036"/>
                    <a:pt x="192893" y="0"/>
                    <a:pt x="179280" y="0"/>
                  </a:cubicBezTo>
                  <a:close/>
                  <a:moveTo>
                    <a:pt x="103045" y="379652"/>
                  </a:moveTo>
                  <a:cubicBezTo>
                    <a:pt x="92730" y="379722"/>
                    <a:pt x="84311" y="371417"/>
                    <a:pt x="84240" y="361101"/>
                  </a:cubicBezTo>
                  <a:cubicBezTo>
                    <a:pt x="84170" y="350787"/>
                    <a:pt x="92476" y="342368"/>
                    <a:pt x="102791" y="342298"/>
                  </a:cubicBezTo>
                  <a:cubicBezTo>
                    <a:pt x="113105" y="342227"/>
                    <a:pt x="121524" y="350532"/>
                    <a:pt x="121595" y="360847"/>
                  </a:cubicBezTo>
                  <a:cubicBezTo>
                    <a:pt x="121595" y="360890"/>
                    <a:pt x="121595" y="360932"/>
                    <a:pt x="121595" y="360974"/>
                  </a:cubicBezTo>
                  <a:cubicBezTo>
                    <a:pt x="121665" y="371219"/>
                    <a:pt x="113417" y="379581"/>
                    <a:pt x="103172" y="379652"/>
                  </a:cubicBezTo>
                  <a:cubicBezTo>
                    <a:pt x="103130" y="379652"/>
                    <a:pt x="103087" y="379652"/>
                    <a:pt x="103045" y="379652"/>
                  </a:cubicBezTo>
                  <a:close/>
                  <a:moveTo>
                    <a:pt x="152471" y="162127"/>
                  </a:moveTo>
                  <a:lnTo>
                    <a:pt x="52221" y="162127"/>
                  </a:lnTo>
                  <a:cubicBezTo>
                    <a:pt x="40081" y="163434"/>
                    <a:pt x="29180" y="154652"/>
                    <a:pt x="27873" y="142513"/>
                  </a:cubicBezTo>
                  <a:cubicBezTo>
                    <a:pt x="26565" y="130372"/>
                    <a:pt x="35348" y="119472"/>
                    <a:pt x="47487" y="118165"/>
                  </a:cubicBezTo>
                  <a:cubicBezTo>
                    <a:pt x="49061" y="117996"/>
                    <a:pt x="50648" y="117996"/>
                    <a:pt x="52221" y="118165"/>
                  </a:cubicBezTo>
                  <a:lnTo>
                    <a:pt x="151200" y="118165"/>
                  </a:lnTo>
                  <a:cubicBezTo>
                    <a:pt x="163340" y="116857"/>
                    <a:pt x="174241" y="125640"/>
                    <a:pt x="175548" y="137779"/>
                  </a:cubicBezTo>
                  <a:cubicBezTo>
                    <a:pt x="176856" y="149919"/>
                    <a:pt x="168073" y="160820"/>
                    <a:pt x="155934" y="162127"/>
                  </a:cubicBezTo>
                  <a:cubicBezTo>
                    <a:pt x="154360" y="162296"/>
                    <a:pt x="152773" y="162296"/>
                    <a:pt x="151200" y="162127"/>
                  </a:cubicBezTo>
                  <a:close/>
                  <a:moveTo>
                    <a:pt x="152471" y="93388"/>
                  </a:moveTo>
                  <a:lnTo>
                    <a:pt x="52221" y="93388"/>
                  </a:lnTo>
                  <a:cubicBezTo>
                    <a:pt x="40116" y="94988"/>
                    <a:pt x="29006" y="86472"/>
                    <a:pt x="27407" y="74368"/>
                  </a:cubicBezTo>
                  <a:cubicBezTo>
                    <a:pt x="25807" y="62263"/>
                    <a:pt x="34322" y="51153"/>
                    <a:pt x="46427" y="49553"/>
                  </a:cubicBezTo>
                  <a:cubicBezTo>
                    <a:pt x="48351" y="49299"/>
                    <a:pt x="50299" y="49299"/>
                    <a:pt x="52221" y="49553"/>
                  </a:cubicBezTo>
                  <a:lnTo>
                    <a:pt x="151200" y="49553"/>
                  </a:lnTo>
                  <a:cubicBezTo>
                    <a:pt x="163305" y="47953"/>
                    <a:pt x="174415" y="56469"/>
                    <a:pt x="176015" y="68574"/>
                  </a:cubicBezTo>
                  <a:cubicBezTo>
                    <a:pt x="177614" y="80679"/>
                    <a:pt x="169099" y="91789"/>
                    <a:pt x="156994" y="93388"/>
                  </a:cubicBezTo>
                  <a:cubicBezTo>
                    <a:pt x="155070" y="93642"/>
                    <a:pt x="153122" y="93642"/>
                    <a:pt x="151200" y="9338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743817" y="3345226"/>
              <a:ext cx="174197" cy="38244"/>
            </a:xfrm>
            <a:custGeom>
              <a:rect b="b" l="l" r="r" t="t"/>
              <a:pathLst>
                <a:path extrusionOk="0" h="38244" w="174197">
                  <a:moveTo>
                    <a:pt x="0" y="0"/>
                  </a:moveTo>
                  <a:lnTo>
                    <a:pt x="174198" y="0"/>
                  </a:lnTo>
                  <a:lnTo>
                    <a:pt x="174198" y="38245"/>
                  </a:lnTo>
                  <a:lnTo>
                    <a:pt x="0" y="38245"/>
                  </a:ln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514221" y="2878665"/>
              <a:ext cx="633389" cy="451313"/>
            </a:xfrm>
            <a:custGeom>
              <a:rect b="b" l="l" r="r" t="t"/>
              <a:pathLst>
                <a:path extrusionOk="0" h="451313" w="633389">
                  <a:moveTo>
                    <a:pt x="498707" y="424123"/>
                  </a:moveTo>
                  <a:lnTo>
                    <a:pt x="37483" y="424123"/>
                  </a:lnTo>
                  <a:cubicBezTo>
                    <a:pt x="31799" y="424123"/>
                    <a:pt x="27192" y="419516"/>
                    <a:pt x="27192" y="413831"/>
                  </a:cubicBezTo>
                  <a:lnTo>
                    <a:pt x="27192" y="37483"/>
                  </a:lnTo>
                  <a:cubicBezTo>
                    <a:pt x="27192" y="31798"/>
                    <a:pt x="31800" y="27191"/>
                    <a:pt x="37483" y="27191"/>
                  </a:cubicBezTo>
                  <a:lnTo>
                    <a:pt x="596542" y="27191"/>
                  </a:lnTo>
                  <a:cubicBezTo>
                    <a:pt x="602225" y="27191"/>
                    <a:pt x="606834" y="31798"/>
                    <a:pt x="606834" y="37483"/>
                  </a:cubicBezTo>
                  <a:lnTo>
                    <a:pt x="606834" y="113718"/>
                  </a:lnTo>
                  <a:lnTo>
                    <a:pt x="633389" y="113718"/>
                  </a:lnTo>
                  <a:lnTo>
                    <a:pt x="633389" y="17153"/>
                  </a:lnTo>
                  <a:cubicBezTo>
                    <a:pt x="633389" y="7680"/>
                    <a:pt x="625710" y="0"/>
                    <a:pt x="616236" y="0"/>
                  </a:cubicBezTo>
                  <a:lnTo>
                    <a:pt x="17154" y="0"/>
                  </a:lnTo>
                  <a:cubicBezTo>
                    <a:pt x="7752" y="-69"/>
                    <a:pt x="71" y="7496"/>
                    <a:pt x="1" y="16898"/>
                  </a:cubicBezTo>
                  <a:cubicBezTo>
                    <a:pt x="0" y="16983"/>
                    <a:pt x="0" y="17068"/>
                    <a:pt x="1" y="17153"/>
                  </a:cubicBezTo>
                  <a:lnTo>
                    <a:pt x="1" y="434160"/>
                  </a:lnTo>
                  <a:cubicBezTo>
                    <a:pt x="-69" y="443563"/>
                    <a:pt x="7496" y="451244"/>
                    <a:pt x="16899" y="451313"/>
                  </a:cubicBezTo>
                  <a:cubicBezTo>
                    <a:pt x="16984" y="451313"/>
                    <a:pt x="17069" y="451313"/>
                    <a:pt x="17154" y="451313"/>
                  </a:cubicBezTo>
                  <a:lnTo>
                    <a:pt x="498707" y="451313"/>
                  </a:ln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9" name="Google Shape;389;p12"/>
          <p:cNvSpPr/>
          <p:nvPr/>
        </p:nvSpPr>
        <p:spPr>
          <a:xfrm>
            <a:off x="9702541" y="3335966"/>
            <a:ext cx="392231" cy="438257"/>
          </a:xfrm>
          <a:custGeom>
            <a:rect b="b" l="l" r="r" t="t"/>
            <a:pathLst>
              <a:path extrusionOk="0" h="584343" w="522974">
                <a:moveTo>
                  <a:pt x="92372" y="276734"/>
                </a:moveTo>
                <a:lnTo>
                  <a:pt x="185252" y="276734"/>
                </a:lnTo>
                <a:lnTo>
                  <a:pt x="262122" y="415228"/>
                </a:lnTo>
                <a:lnTo>
                  <a:pt x="338358" y="276734"/>
                </a:lnTo>
                <a:lnTo>
                  <a:pt x="430602" y="276734"/>
                </a:lnTo>
                <a:cubicBezTo>
                  <a:pt x="481589" y="276804"/>
                  <a:pt x="522904" y="318120"/>
                  <a:pt x="522974" y="369106"/>
                </a:cubicBezTo>
                <a:lnTo>
                  <a:pt x="522974" y="522847"/>
                </a:lnTo>
                <a:cubicBezTo>
                  <a:pt x="522904" y="556831"/>
                  <a:pt x="495335" y="584343"/>
                  <a:pt x="461351" y="584343"/>
                </a:cubicBezTo>
                <a:lnTo>
                  <a:pt x="61496" y="584343"/>
                </a:lnTo>
                <a:cubicBezTo>
                  <a:pt x="27532" y="584343"/>
                  <a:pt x="0" y="556811"/>
                  <a:pt x="0" y="522847"/>
                </a:cubicBezTo>
                <a:lnTo>
                  <a:pt x="0" y="369106"/>
                </a:lnTo>
                <a:cubicBezTo>
                  <a:pt x="0" y="318090"/>
                  <a:pt x="41356" y="276734"/>
                  <a:pt x="92372" y="276734"/>
                </a:cubicBezTo>
                <a:close/>
                <a:moveTo>
                  <a:pt x="261487" y="0"/>
                </a:moveTo>
                <a:cubicBezTo>
                  <a:pt x="329414" y="0"/>
                  <a:pt x="384480" y="55066"/>
                  <a:pt x="384480" y="122993"/>
                </a:cubicBezTo>
                <a:cubicBezTo>
                  <a:pt x="384480" y="190920"/>
                  <a:pt x="329414" y="245986"/>
                  <a:pt x="261487" y="245986"/>
                </a:cubicBezTo>
                <a:cubicBezTo>
                  <a:pt x="193560" y="245986"/>
                  <a:pt x="138494" y="190920"/>
                  <a:pt x="138494" y="122993"/>
                </a:cubicBezTo>
                <a:cubicBezTo>
                  <a:pt x="138494" y="55066"/>
                  <a:pt x="193560" y="0"/>
                  <a:pt x="261487" y="0"/>
                </a:cubicBezTo>
                <a:close/>
              </a:path>
            </a:pathLst>
          </a:custGeom>
          <a:solidFill>
            <a:srgbClr val="9282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0" name="Google Shape;390;p12"/>
          <p:cNvSpPr/>
          <p:nvPr/>
        </p:nvSpPr>
        <p:spPr>
          <a:xfrm rot="-1115233">
            <a:off x="2847929" y="2917778"/>
            <a:ext cx="2672206" cy="21352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91" name="Google Shape;391;p12"/>
          <p:cNvGrpSpPr/>
          <p:nvPr/>
        </p:nvGrpSpPr>
        <p:grpSpPr>
          <a:xfrm>
            <a:off x="5899709" y="4065743"/>
            <a:ext cx="342487" cy="485513"/>
            <a:chOff x="645982" y="1485119"/>
            <a:chExt cx="456649" cy="647351"/>
          </a:xfrm>
        </p:grpSpPr>
        <p:sp>
          <p:nvSpPr>
            <p:cNvPr id="392" name="Google Shape;392;p12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96" name="Google Shape;396;p12"/>
          <p:cNvSpPr/>
          <p:nvPr/>
        </p:nvSpPr>
        <p:spPr>
          <a:xfrm rot="9630196">
            <a:off x="6481633" y="3940761"/>
            <a:ext cx="1162129" cy="2106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8941236" y="3427452"/>
            <a:ext cx="648072" cy="126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12"/>
          <p:cNvSpPr/>
          <p:nvPr/>
        </p:nvSpPr>
        <p:spPr>
          <a:xfrm rot="10800000">
            <a:off x="8906183" y="3581327"/>
            <a:ext cx="648072" cy="126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9" name="Google Shape;399;p12"/>
          <p:cNvSpPr/>
          <p:nvPr/>
        </p:nvSpPr>
        <p:spPr>
          <a:xfrm rot="-9967682">
            <a:off x="2232003" y="4283175"/>
            <a:ext cx="3330046" cy="208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A picture containing night sky&#10;&#10;Description automatically generated" id="400" name="Google Shape;4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151" y="3451494"/>
            <a:ext cx="655781" cy="65578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2"/>
          <p:cNvSpPr/>
          <p:nvPr/>
        </p:nvSpPr>
        <p:spPr>
          <a:xfrm rot="1131168">
            <a:off x="6439568" y="3147361"/>
            <a:ext cx="1141841" cy="2106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2" name="Google Shape;402;p12"/>
          <p:cNvSpPr/>
          <p:nvPr/>
        </p:nvSpPr>
        <p:spPr>
          <a:xfrm>
            <a:off x="5620087" y="2338141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IPS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7793280" y="4000563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Malware Defense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4" name="Google Shape;404;p12"/>
          <p:cNvSpPr/>
          <p:nvPr/>
        </p:nvSpPr>
        <p:spPr>
          <a:xfrm>
            <a:off x="9471266" y="4000563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User Awareness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5" name="Google Shape;405;p12"/>
          <p:cNvSpPr/>
          <p:nvPr/>
        </p:nvSpPr>
        <p:spPr>
          <a:xfrm>
            <a:off x="5642661" y="4666878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URL Blocklist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6" name="Google Shape;406;p12"/>
          <p:cNvSpPr/>
          <p:nvPr/>
        </p:nvSpPr>
        <p:spPr>
          <a:xfrm>
            <a:off x="2250480" y="5312714"/>
            <a:ext cx="861430" cy="455177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Threat Event Frequency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7" name="Google Shape;407;p12"/>
          <p:cNvSpPr/>
          <p:nvPr/>
        </p:nvSpPr>
        <p:spPr>
          <a:xfrm>
            <a:off x="1253370" y="5318358"/>
            <a:ext cx="861430" cy="455177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Threat Actor Capabilities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8" name="Google Shape;408;p12"/>
          <p:cNvSpPr/>
          <p:nvPr/>
        </p:nvSpPr>
        <p:spPr>
          <a:xfrm>
            <a:off x="7343830" y="4923083"/>
            <a:ext cx="901348" cy="455177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Resistance Strength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9" name="Google Shape;409;p12"/>
          <p:cNvSpPr txBox="1"/>
          <p:nvPr/>
        </p:nvSpPr>
        <p:spPr>
          <a:xfrm>
            <a:off x="1127531" y="1603074"/>
            <a:ext cx="244896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Loss Event Scenario </a:t>
            </a:r>
            <a:endParaRPr b="1" i="0" sz="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85B910"/>
                </a:solidFill>
                <a:latin typeface="DM Sans"/>
                <a:ea typeface="DM Sans"/>
                <a:cs typeface="DM Sans"/>
                <a:sym typeface="DM Sans"/>
              </a:rPr>
              <a:t>Initial Foothold 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via 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0" name="Google Shape;410;p12"/>
          <p:cNvSpPr/>
          <p:nvPr/>
        </p:nvSpPr>
        <p:spPr>
          <a:xfrm rot="-5400000">
            <a:off x="1390952" y="4672287"/>
            <a:ext cx="861745" cy="17791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1" name="Google Shape;411;p12"/>
          <p:cNvSpPr/>
          <p:nvPr/>
        </p:nvSpPr>
        <p:spPr>
          <a:xfrm rot="-5400000">
            <a:off x="2052581" y="4668713"/>
            <a:ext cx="861747" cy="17791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2" name="Google Shape;412;p12"/>
          <p:cNvSpPr txBox="1"/>
          <p:nvPr/>
        </p:nvSpPr>
        <p:spPr>
          <a:xfrm>
            <a:off x="2644058" y="4529389"/>
            <a:ext cx="6843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e.g. </a:t>
            </a:r>
            <a:b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SOC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3" name="Google Shape;413;p12"/>
          <p:cNvSpPr txBox="1"/>
          <p:nvPr/>
        </p:nvSpPr>
        <p:spPr>
          <a:xfrm>
            <a:off x="992135" y="4516898"/>
            <a:ext cx="6843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e.g. </a:t>
            </a:r>
            <a:b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CTI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ogo&#10;&#10;Description automatically generated with medium confidence" id="414" name="Google Shape;4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7606" y="4988097"/>
            <a:ext cx="1875009" cy="33711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2"/>
          <p:cNvSpPr/>
          <p:nvPr/>
        </p:nvSpPr>
        <p:spPr>
          <a:xfrm>
            <a:off x="1509097" y="2174106"/>
            <a:ext cx="622726" cy="278569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6" name="Google Shape;416;p12"/>
          <p:cNvSpPr/>
          <p:nvPr/>
        </p:nvSpPr>
        <p:spPr>
          <a:xfrm>
            <a:off x="1509097" y="2494354"/>
            <a:ext cx="1090880" cy="28242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Spear-Phishing</a:t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959166" y="1537588"/>
            <a:ext cx="2448969" cy="133624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8" name="Google Shape;418;p12"/>
          <p:cNvSpPr txBox="1"/>
          <p:nvPr/>
        </p:nvSpPr>
        <p:spPr>
          <a:xfrm>
            <a:off x="8927720" y="4871176"/>
            <a:ext cx="68431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rgbClr val="0B4262"/>
                </a:solidFill>
                <a:latin typeface="DM Sans"/>
                <a:ea typeface="DM Sans"/>
                <a:cs typeface="DM Sans"/>
                <a:sym typeface="DM Sans"/>
              </a:rPr>
              <a:t>e.g. 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9" name="Google Shape;419;p12"/>
          <p:cNvSpPr/>
          <p:nvPr/>
        </p:nvSpPr>
        <p:spPr>
          <a:xfrm>
            <a:off x="7766226" y="2772731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 cap="flat" cmpd="sng" w="12700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Application Control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"/>
          <p:cNvSpPr txBox="1"/>
          <p:nvPr/>
        </p:nvSpPr>
        <p:spPr>
          <a:xfrm>
            <a:off x="2092750" y="1785325"/>
            <a:ext cx="8024100" cy="43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8363164" y="5844457"/>
            <a:ext cx="3647326" cy="1013543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Cost-benefit reporting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427" name="Google Shape;4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825" y="1786163"/>
            <a:ext cx="8058362" cy="437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6454" y="2466946"/>
            <a:ext cx="3095425" cy="11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"/>
          <p:cNvSpPr/>
          <p:nvPr/>
        </p:nvSpPr>
        <p:spPr>
          <a:xfrm>
            <a:off x="4410384" y="1647590"/>
            <a:ext cx="3377405" cy="1781410"/>
          </a:xfrm>
          <a:prstGeom prst="rect">
            <a:avLst/>
          </a:prstGeom>
          <a:solidFill>
            <a:srgbClr val="CCE1DB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4" name="Google Shape;4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Loss Event Frequency input parameters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435" name="Google Shape;435;p14"/>
          <p:cNvSpPr/>
          <p:nvPr/>
        </p:nvSpPr>
        <p:spPr>
          <a:xfrm rot="10800000">
            <a:off x="2005472" y="3209035"/>
            <a:ext cx="767876" cy="504056"/>
          </a:xfrm>
          <a:prstGeom prst="trapezoid">
            <a:avLst>
              <a:gd fmla="val 25000" name="adj"/>
            </a:avLst>
          </a:prstGeom>
          <a:solidFill>
            <a:srgbClr val="CCE1DB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6" name="Google Shape;436;p14"/>
          <p:cNvSpPr/>
          <p:nvPr/>
        </p:nvSpPr>
        <p:spPr>
          <a:xfrm>
            <a:off x="646375" y="1645931"/>
            <a:ext cx="3377405" cy="1781410"/>
          </a:xfrm>
          <a:prstGeom prst="rect">
            <a:avLst/>
          </a:prstGeom>
          <a:solidFill>
            <a:srgbClr val="CCE1DB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7" name="Google Shape;437;p14"/>
          <p:cNvSpPr/>
          <p:nvPr/>
        </p:nvSpPr>
        <p:spPr>
          <a:xfrm>
            <a:off x="9042463" y="4394255"/>
            <a:ext cx="1957842" cy="508984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Threat Actor Capabilities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(attacker’s skills and resources)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1413952" y="5229144"/>
            <a:ext cx="1944216" cy="411026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Threat Event Frequency</a:t>
            </a:r>
            <a:br>
              <a:rPr b="0" i="0" lang="de-DE" sz="1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de-DE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(frequency of attack types)</a:t>
            </a:r>
            <a:endParaRPr b="0" i="0" sz="12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5128012" y="4396570"/>
            <a:ext cx="1944216" cy="506669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Resistance Strength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(coverage and efficacy </a:t>
            </a:r>
            <a:br>
              <a:rPr b="0" i="0" lang="de-DE" sz="9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de-DE" sz="9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of security controls)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0" name="Google Shape;440;p14"/>
          <p:cNvSpPr/>
          <p:nvPr/>
        </p:nvSpPr>
        <p:spPr>
          <a:xfrm>
            <a:off x="1441542" y="2601790"/>
            <a:ext cx="603301" cy="496263"/>
          </a:xfrm>
          <a:custGeom>
            <a:rect b="b" l="l" r="r" t="t"/>
            <a:pathLst>
              <a:path extrusionOk="0" h="648000" w="787764">
                <a:moveTo>
                  <a:pt x="398711" y="152343"/>
                </a:moveTo>
                <a:cubicBezTo>
                  <a:pt x="438148" y="152414"/>
                  <a:pt x="470174" y="120500"/>
                  <a:pt x="470244" y="81063"/>
                </a:cubicBezTo>
                <a:cubicBezTo>
                  <a:pt x="470315" y="41626"/>
                  <a:pt x="438401" y="9600"/>
                  <a:pt x="398964" y="9530"/>
                </a:cubicBezTo>
                <a:cubicBezTo>
                  <a:pt x="359528" y="9459"/>
                  <a:pt x="327501" y="41373"/>
                  <a:pt x="327431" y="80810"/>
                </a:cubicBezTo>
                <a:cubicBezTo>
                  <a:pt x="327430" y="80894"/>
                  <a:pt x="327430" y="80979"/>
                  <a:pt x="327431" y="81063"/>
                </a:cubicBezTo>
                <a:cubicBezTo>
                  <a:pt x="327431" y="120430"/>
                  <a:pt x="359344" y="152343"/>
                  <a:pt x="398711" y="152343"/>
                </a:cubicBezTo>
                <a:close/>
                <a:moveTo>
                  <a:pt x="424122" y="166574"/>
                </a:moveTo>
                <a:cubicBezTo>
                  <a:pt x="416909" y="180433"/>
                  <a:pt x="408400" y="193579"/>
                  <a:pt x="398711" y="205835"/>
                </a:cubicBezTo>
                <a:cubicBezTo>
                  <a:pt x="389021" y="193579"/>
                  <a:pt x="380513" y="180433"/>
                  <a:pt x="373299" y="166574"/>
                </a:cubicBezTo>
                <a:lnTo>
                  <a:pt x="332132" y="166574"/>
                </a:lnTo>
                <a:cubicBezTo>
                  <a:pt x="357787" y="205133"/>
                  <a:pt x="347325" y="257189"/>
                  <a:pt x="308766" y="282844"/>
                </a:cubicBezTo>
                <a:cubicBezTo>
                  <a:pt x="306943" y="284056"/>
                  <a:pt x="305074" y="285197"/>
                  <a:pt x="303162" y="286263"/>
                </a:cubicBezTo>
                <a:lnTo>
                  <a:pt x="365548" y="286263"/>
                </a:lnTo>
                <a:cubicBezTo>
                  <a:pt x="377149" y="286282"/>
                  <a:pt x="388541" y="289349"/>
                  <a:pt x="398584" y="295158"/>
                </a:cubicBezTo>
                <a:cubicBezTo>
                  <a:pt x="408626" y="289349"/>
                  <a:pt x="420018" y="286282"/>
                  <a:pt x="431619" y="286263"/>
                </a:cubicBezTo>
                <a:lnTo>
                  <a:pt x="495148" y="286263"/>
                </a:lnTo>
                <a:lnTo>
                  <a:pt x="485873" y="280673"/>
                </a:lnTo>
                <a:cubicBezTo>
                  <a:pt x="446659" y="257227"/>
                  <a:pt x="429900" y="209039"/>
                  <a:pt x="446104" y="166320"/>
                </a:cubicBezTo>
                <a:close/>
                <a:moveTo>
                  <a:pt x="492861" y="269619"/>
                </a:moveTo>
                <a:cubicBezTo>
                  <a:pt x="472818" y="248734"/>
                  <a:pt x="471037" y="216340"/>
                  <a:pt x="488668" y="193383"/>
                </a:cubicBezTo>
                <a:cubicBezTo>
                  <a:pt x="500680" y="204801"/>
                  <a:pt x="515030" y="213472"/>
                  <a:pt x="530725" y="218795"/>
                </a:cubicBezTo>
                <a:cubicBezTo>
                  <a:pt x="550837" y="227217"/>
                  <a:pt x="573164" y="228780"/>
                  <a:pt x="594254" y="223242"/>
                </a:cubicBezTo>
                <a:cubicBezTo>
                  <a:pt x="594385" y="225188"/>
                  <a:pt x="594385" y="227141"/>
                  <a:pt x="594254" y="229087"/>
                </a:cubicBezTo>
                <a:cubicBezTo>
                  <a:pt x="594258" y="236625"/>
                  <a:pt x="592790" y="244092"/>
                  <a:pt x="589934" y="251068"/>
                </a:cubicBezTo>
                <a:cubicBezTo>
                  <a:pt x="594382" y="248145"/>
                  <a:pt x="599158" y="245757"/>
                  <a:pt x="604165" y="243953"/>
                </a:cubicBezTo>
                <a:cubicBezTo>
                  <a:pt x="628839" y="206008"/>
                  <a:pt x="618082" y="155246"/>
                  <a:pt x="580137" y="130572"/>
                </a:cubicBezTo>
                <a:cubicBezTo>
                  <a:pt x="542193" y="105898"/>
                  <a:pt x="491430" y="116655"/>
                  <a:pt x="466756" y="154599"/>
                </a:cubicBezTo>
                <a:cubicBezTo>
                  <a:pt x="442082" y="192544"/>
                  <a:pt x="452839" y="243306"/>
                  <a:pt x="490784" y="267980"/>
                </a:cubicBezTo>
                <a:cubicBezTo>
                  <a:pt x="491511" y="268453"/>
                  <a:pt x="492246" y="268915"/>
                  <a:pt x="492988" y="269365"/>
                </a:cubicBezTo>
                <a:close/>
                <a:moveTo>
                  <a:pt x="583327" y="275591"/>
                </a:moveTo>
                <a:cubicBezTo>
                  <a:pt x="564817" y="281505"/>
                  <a:pt x="552852" y="299427"/>
                  <a:pt x="554485" y="318791"/>
                </a:cubicBezTo>
                <a:cubicBezTo>
                  <a:pt x="554485" y="318791"/>
                  <a:pt x="554485" y="319807"/>
                  <a:pt x="554485" y="320442"/>
                </a:cubicBezTo>
                <a:lnTo>
                  <a:pt x="554485" y="320442"/>
                </a:lnTo>
                <a:lnTo>
                  <a:pt x="554485" y="350809"/>
                </a:lnTo>
                <a:lnTo>
                  <a:pt x="554485" y="350809"/>
                </a:lnTo>
                <a:cubicBezTo>
                  <a:pt x="554485" y="351572"/>
                  <a:pt x="554485" y="352207"/>
                  <a:pt x="554485" y="352842"/>
                </a:cubicBezTo>
                <a:cubicBezTo>
                  <a:pt x="554479" y="368531"/>
                  <a:pt x="545767" y="382920"/>
                  <a:pt x="531868" y="390198"/>
                </a:cubicBezTo>
                <a:cubicBezTo>
                  <a:pt x="540271" y="400782"/>
                  <a:pt x="553041" y="406956"/>
                  <a:pt x="566555" y="406969"/>
                </a:cubicBezTo>
                <a:cubicBezTo>
                  <a:pt x="575704" y="406969"/>
                  <a:pt x="587520" y="406969"/>
                  <a:pt x="600480" y="405699"/>
                </a:cubicBezTo>
                <a:cubicBezTo>
                  <a:pt x="582615" y="395023"/>
                  <a:pt x="571738" y="375686"/>
                  <a:pt x="571892" y="354875"/>
                </a:cubicBezTo>
                <a:cubicBezTo>
                  <a:pt x="571869" y="344509"/>
                  <a:pt x="574634" y="334328"/>
                  <a:pt x="579897" y="325398"/>
                </a:cubicBezTo>
                <a:cubicBezTo>
                  <a:pt x="597227" y="328764"/>
                  <a:pt x="614845" y="330424"/>
                  <a:pt x="632499" y="330353"/>
                </a:cubicBezTo>
                <a:cubicBezTo>
                  <a:pt x="637708" y="330353"/>
                  <a:pt x="642791" y="330353"/>
                  <a:pt x="647873" y="330353"/>
                </a:cubicBezTo>
                <a:lnTo>
                  <a:pt x="651685" y="309134"/>
                </a:lnTo>
                <a:lnTo>
                  <a:pt x="655369" y="329845"/>
                </a:lnTo>
                <a:cubicBezTo>
                  <a:pt x="664687" y="329082"/>
                  <a:pt x="673581" y="327939"/>
                  <a:pt x="682052" y="326414"/>
                </a:cubicBezTo>
                <a:cubicBezTo>
                  <a:pt x="686958" y="335236"/>
                  <a:pt x="689538" y="345162"/>
                  <a:pt x="689548" y="355256"/>
                </a:cubicBezTo>
                <a:cubicBezTo>
                  <a:pt x="689702" y="376068"/>
                  <a:pt x="678825" y="395404"/>
                  <a:pt x="660960" y="406080"/>
                </a:cubicBezTo>
                <a:cubicBezTo>
                  <a:pt x="673666" y="406715"/>
                  <a:pt x="686372" y="407350"/>
                  <a:pt x="694885" y="407350"/>
                </a:cubicBezTo>
                <a:cubicBezTo>
                  <a:pt x="708399" y="407338"/>
                  <a:pt x="721169" y="401163"/>
                  <a:pt x="729572" y="390579"/>
                </a:cubicBezTo>
                <a:cubicBezTo>
                  <a:pt x="715673" y="383301"/>
                  <a:pt x="706961" y="368912"/>
                  <a:pt x="706955" y="353223"/>
                </a:cubicBezTo>
                <a:cubicBezTo>
                  <a:pt x="706955" y="352588"/>
                  <a:pt x="706955" y="351953"/>
                  <a:pt x="706955" y="351191"/>
                </a:cubicBezTo>
                <a:lnTo>
                  <a:pt x="706955" y="351191"/>
                </a:lnTo>
                <a:lnTo>
                  <a:pt x="706955" y="324381"/>
                </a:lnTo>
                <a:cubicBezTo>
                  <a:pt x="706956" y="283962"/>
                  <a:pt x="674189" y="251195"/>
                  <a:pt x="633770" y="251195"/>
                </a:cubicBezTo>
                <a:cubicBezTo>
                  <a:pt x="633685" y="251195"/>
                  <a:pt x="633600" y="251195"/>
                  <a:pt x="633515" y="251195"/>
                </a:cubicBezTo>
                <a:cubicBezTo>
                  <a:pt x="613567" y="251195"/>
                  <a:pt x="591713" y="258819"/>
                  <a:pt x="583327" y="275591"/>
                </a:cubicBezTo>
                <a:close/>
                <a:moveTo>
                  <a:pt x="214221" y="258438"/>
                </a:moveTo>
                <a:cubicBezTo>
                  <a:pt x="227744" y="258943"/>
                  <a:pt x="239420" y="268058"/>
                  <a:pt x="243191" y="281054"/>
                </a:cubicBezTo>
                <a:lnTo>
                  <a:pt x="243191" y="281054"/>
                </a:lnTo>
                <a:cubicBezTo>
                  <a:pt x="281223" y="292005"/>
                  <a:pt x="320931" y="270051"/>
                  <a:pt x="331882" y="232018"/>
                </a:cubicBezTo>
                <a:cubicBezTo>
                  <a:pt x="342833" y="193986"/>
                  <a:pt x="320879" y="154278"/>
                  <a:pt x="282846" y="143327"/>
                </a:cubicBezTo>
                <a:cubicBezTo>
                  <a:pt x="244814" y="132376"/>
                  <a:pt x="205106" y="154330"/>
                  <a:pt x="194155" y="192363"/>
                </a:cubicBezTo>
                <a:cubicBezTo>
                  <a:pt x="189116" y="209865"/>
                  <a:pt x="190930" y="228629"/>
                  <a:pt x="199228" y="244842"/>
                </a:cubicBezTo>
                <a:cubicBezTo>
                  <a:pt x="204980" y="248466"/>
                  <a:pt x="210054" y="253067"/>
                  <a:pt x="214221" y="258438"/>
                </a:cubicBezTo>
                <a:close/>
                <a:moveTo>
                  <a:pt x="518019" y="323492"/>
                </a:moveTo>
                <a:cubicBezTo>
                  <a:pt x="514089" y="323492"/>
                  <a:pt x="510904" y="326677"/>
                  <a:pt x="510904" y="330607"/>
                </a:cubicBezTo>
                <a:cubicBezTo>
                  <a:pt x="510904" y="334537"/>
                  <a:pt x="514089" y="337722"/>
                  <a:pt x="518019" y="337722"/>
                </a:cubicBezTo>
                <a:cubicBezTo>
                  <a:pt x="521949" y="337722"/>
                  <a:pt x="525134" y="334537"/>
                  <a:pt x="525134" y="330607"/>
                </a:cubicBezTo>
                <a:cubicBezTo>
                  <a:pt x="525150" y="326677"/>
                  <a:pt x="521977" y="323479"/>
                  <a:pt x="518047" y="323463"/>
                </a:cubicBezTo>
                <a:cubicBezTo>
                  <a:pt x="517826" y="323462"/>
                  <a:pt x="517604" y="323472"/>
                  <a:pt x="517384" y="323492"/>
                </a:cubicBezTo>
                <a:close/>
                <a:moveTo>
                  <a:pt x="527929" y="412433"/>
                </a:moveTo>
                <a:lnTo>
                  <a:pt x="539619" y="412433"/>
                </a:lnTo>
                <a:cubicBezTo>
                  <a:pt x="533106" y="408685"/>
                  <a:pt x="527336" y="403776"/>
                  <a:pt x="522593" y="397948"/>
                </a:cubicBezTo>
                <a:lnTo>
                  <a:pt x="513318" y="386005"/>
                </a:lnTo>
                <a:lnTo>
                  <a:pt x="517511" y="383845"/>
                </a:lnTo>
                <a:cubicBezTo>
                  <a:pt x="511702" y="375233"/>
                  <a:pt x="507406" y="365694"/>
                  <a:pt x="504805" y="355638"/>
                </a:cubicBezTo>
                <a:lnTo>
                  <a:pt x="489049" y="355638"/>
                </a:lnTo>
                <a:cubicBezTo>
                  <a:pt x="481190" y="355642"/>
                  <a:pt x="474815" y="349274"/>
                  <a:pt x="474811" y="341415"/>
                </a:cubicBezTo>
                <a:cubicBezTo>
                  <a:pt x="474811" y="340299"/>
                  <a:pt x="474941" y="339188"/>
                  <a:pt x="475200" y="338103"/>
                </a:cubicBezTo>
                <a:lnTo>
                  <a:pt x="484475" y="298969"/>
                </a:lnTo>
                <a:lnTo>
                  <a:pt x="431746" y="298969"/>
                </a:lnTo>
                <a:cubicBezTo>
                  <a:pt x="424591" y="298973"/>
                  <a:pt x="417508" y="300398"/>
                  <a:pt x="410908" y="303162"/>
                </a:cubicBezTo>
                <a:cubicBezTo>
                  <a:pt x="456722" y="309952"/>
                  <a:pt x="488356" y="352596"/>
                  <a:pt x="481566" y="398410"/>
                </a:cubicBezTo>
                <a:cubicBezTo>
                  <a:pt x="477767" y="424042"/>
                  <a:pt x="462331" y="446479"/>
                  <a:pt x="439751" y="459191"/>
                </a:cubicBezTo>
                <a:lnTo>
                  <a:pt x="464400" y="459191"/>
                </a:lnTo>
                <a:cubicBezTo>
                  <a:pt x="472789" y="431461"/>
                  <a:pt x="498324" y="412478"/>
                  <a:pt x="527294" y="412433"/>
                </a:cubicBezTo>
                <a:close/>
                <a:moveTo>
                  <a:pt x="535807" y="359195"/>
                </a:moveTo>
                <a:cubicBezTo>
                  <a:pt x="538116" y="359140"/>
                  <a:pt x="540346" y="358338"/>
                  <a:pt x="542160" y="356908"/>
                </a:cubicBezTo>
                <a:cubicBezTo>
                  <a:pt x="542286" y="355386"/>
                  <a:pt x="542286" y="353856"/>
                  <a:pt x="542160" y="352334"/>
                </a:cubicBezTo>
                <a:lnTo>
                  <a:pt x="542160" y="351445"/>
                </a:lnTo>
                <a:lnTo>
                  <a:pt x="542160" y="340009"/>
                </a:lnTo>
                <a:cubicBezTo>
                  <a:pt x="540380" y="338605"/>
                  <a:pt x="538200" y="337804"/>
                  <a:pt x="535934" y="337722"/>
                </a:cubicBezTo>
                <a:cubicBezTo>
                  <a:pt x="530005" y="338368"/>
                  <a:pt x="525721" y="343699"/>
                  <a:pt x="526367" y="349628"/>
                </a:cubicBezTo>
                <a:cubicBezTo>
                  <a:pt x="526916" y="354667"/>
                  <a:pt x="530895" y="358646"/>
                  <a:pt x="535934" y="359195"/>
                </a:cubicBezTo>
                <a:close/>
                <a:moveTo>
                  <a:pt x="510395" y="307482"/>
                </a:moveTo>
                <a:cubicBezTo>
                  <a:pt x="507448" y="307482"/>
                  <a:pt x="505059" y="309871"/>
                  <a:pt x="505059" y="312819"/>
                </a:cubicBezTo>
                <a:cubicBezTo>
                  <a:pt x="505059" y="315766"/>
                  <a:pt x="507448" y="318155"/>
                  <a:pt x="510395" y="318155"/>
                </a:cubicBezTo>
                <a:cubicBezTo>
                  <a:pt x="513343" y="318155"/>
                  <a:pt x="515732" y="315766"/>
                  <a:pt x="515732" y="312819"/>
                </a:cubicBezTo>
                <a:cubicBezTo>
                  <a:pt x="515733" y="309871"/>
                  <a:pt x="513344" y="307482"/>
                  <a:pt x="510397" y="307481"/>
                </a:cubicBezTo>
                <a:cubicBezTo>
                  <a:pt x="510354" y="307481"/>
                  <a:pt x="510311" y="307481"/>
                  <a:pt x="510268" y="307482"/>
                </a:cubicBezTo>
                <a:close/>
                <a:moveTo>
                  <a:pt x="470118" y="385751"/>
                </a:moveTo>
                <a:cubicBezTo>
                  <a:pt x="470118" y="346384"/>
                  <a:pt x="438204" y="314471"/>
                  <a:pt x="398838" y="314471"/>
                </a:cubicBezTo>
                <a:cubicBezTo>
                  <a:pt x="359471" y="314471"/>
                  <a:pt x="327558" y="346384"/>
                  <a:pt x="327558" y="385751"/>
                </a:cubicBezTo>
                <a:cubicBezTo>
                  <a:pt x="327558" y="425117"/>
                  <a:pt x="359471" y="457031"/>
                  <a:pt x="398838" y="457031"/>
                </a:cubicBezTo>
                <a:cubicBezTo>
                  <a:pt x="438126" y="456891"/>
                  <a:pt x="469921" y="425039"/>
                  <a:pt x="469991" y="385751"/>
                </a:cubicBezTo>
                <a:close/>
                <a:moveTo>
                  <a:pt x="502264" y="471261"/>
                </a:moveTo>
                <a:lnTo>
                  <a:pt x="450424" y="471261"/>
                </a:lnTo>
                <a:lnTo>
                  <a:pt x="414212" y="543812"/>
                </a:lnTo>
                <a:lnTo>
                  <a:pt x="404047" y="492988"/>
                </a:lnTo>
                <a:lnTo>
                  <a:pt x="411162" y="480282"/>
                </a:lnTo>
                <a:lnTo>
                  <a:pt x="404047" y="471261"/>
                </a:lnTo>
                <a:lnTo>
                  <a:pt x="393374" y="471261"/>
                </a:lnTo>
                <a:lnTo>
                  <a:pt x="386259" y="480282"/>
                </a:lnTo>
                <a:lnTo>
                  <a:pt x="393374" y="492988"/>
                </a:lnTo>
                <a:lnTo>
                  <a:pt x="383209" y="543812"/>
                </a:lnTo>
                <a:lnTo>
                  <a:pt x="346998" y="471261"/>
                </a:lnTo>
                <a:lnTo>
                  <a:pt x="295285" y="471261"/>
                </a:lnTo>
                <a:cubicBezTo>
                  <a:pt x="265742" y="471261"/>
                  <a:pt x="241793" y="495210"/>
                  <a:pt x="241793" y="524753"/>
                </a:cubicBezTo>
                <a:lnTo>
                  <a:pt x="241793" y="629322"/>
                </a:lnTo>
                <a:cubicBezTo>
                  <a:pt x="241793" y="640480"/>
                  <a:pt x="250838" y="649525"/>
                  <a:pt x="261995" y="649525"/>
                </a:cubicBezTo>
                <a:lnTo>
                  <a:pt x="535426" y="649525"/>
                </a:lnTo>
                <a:cubicBezTo>
                  <a:pt x="546583" y="649525"/>
                  <a:pt x="555628" y="640480"/>
                  <a:pt x="555628" y="629322"/>
                </a:cubicBezTo>
                <a:lnTo>
                  <a:pt x="555628" y="524753"/>
                </a:lnTo>
                <a:cubicBezTo>
                  <a:pt x="555628" y="495210"/>
                  <a:pt x="531679" y="471261"/>
                  <a:pt x="502136" y="471261"/>
                </a:cubicBezTo>
                <a:close/>
                <a:moveTo>
                  <a:pt x="734273" y="424885"/>
                </a:moveTo>
                <a:lnTo>
                  <a:pt x="681035" y="424885"/>
                </a:lnTo>
                <a:cubicBezTo>
                  <a:pt x="688541" y="437148"/>
                  <a:pt x="694394" y="450349"/>
                  <a:pt x="698442" y="464146"/>
                </a:cubicBezTo>
                <a:cubicBezTo>
                  <a:pt x="687642" y="463129"/>
                  <a:pt x="676842" y="462240"/>
                  <a:pt x="666042" y="461732"/>
                </a:cubicBezTo>
                <a:cubicBezTo>
                  <a:pt x="647619" y="496292"/>
                  <a:pt x="630720" y="521195"/>
                  <a:pt x="630720" y="521195"/>
                </a:cubicBezTo>
                <a:cubicBezTo>
                  <a:pt x="630720" y="521195"/>
                  <a:pt x="613821" y="495783"/>
                  <a:pt x="595398" y="461732"/>
                </a:cubicBezTo>
                <a:cubicBezTo>
                  <a:pt x="584598" y="461732"/>
                  <a:pt x="573798" y="463129"/>
                  <a:pt x="562998" y="464146"/>
                </a:cubicBezTo>
                <a:cubicBezTo>
                  <a:pt x="567046" y="450349"/>
                  <a:pt x="572899" y="437148"/>
                  <a:pt x="580405" y="424885"/>
                </a:cubicBezTo>
                <a:lnTo>
                  <a:pt x="527294" y="424885"/>
                </a:lnTo>
                <a:cubicBezTo>
                  <a:pt x="505342" y="424928"/>
                  <a:pt x="485644" y="438378"/>
                  <a:pt x="477614" y="458809"/>
                </a:cubicBezTo>
                <a:lnTo>
                  <a:pt x="502136" y="458809"/>
                </a:lnTo>
                <a:cubicBezTo>
                  <a:pt x="538577" y="458809"/>
                  <a:pt x="568137" y="488313"/>
                  <a:pt x="568207" y="524753"/>
                </a:cubicBezTo>
                <a:lnTo>
                  <a:pt x="568207" y="602640"/>
                </a:lnTo>
                <a:lnTo>
                  <a:pt x="767435" y="602640"/>
                </a:lnTo>
                <a:cubicBezTo>
                  <a:pt x="778593" y="602640"/>
                  <a:pt x="787638" y="593595"/>
                  <a:pt x="787638" y="582438"/>
                </a:cubicBezTo>
                <a:lnTo>
                  <a:pt x="787638" y="478376"/>
                </a:lnTo>
                <a:cubicBezTo>
                  <a:pt x="787638" y="448834"/>
                  <a:pt x="763689" y="424885"/>
                  <a:pt x="734146" y="424885"/>
                </a:cubicBezTo>
                <a:close/>
                <a:moveTo>
                  <a:pt x="131506" y="405191"/>
                </a:moveTo>
                <a:cubicBezTo>
                  <a:pt x="119389" y="397765"/>
                  <a:pt x="111730" y="384826"/>
                  <a:pt x="111049" y="370631"/>
                </a:cubicBezTo>
                <a:cubicBezTo>
                  <a:pt x="111049" y="353478"/>
                  <a:pt x="127948" y="343694"/>
                  <a:pt x="158188" y="336960"/>
                </a:cubicBezTo>
                <a:cubicBezTo>
                  <a:pt x="174679" y="334219"/>
                  <a:pt x="189424" y="325088"/>
                  <a:pt x="199228" y="311548"/>
                </a:cubicBezTo>
                <a:cubicBezTo>
                  <a:pt x="225121" y="329745"/>
                  <a:pt x="231360" y="365488"/>
                  <a:pt x="213162" y="391381"/>
                </a:cubicBezTo>
                <a:cubicBezTo>
                  <a:pt x="210837" y="394689"/>
                  <a:pt x="208168" y="397743"/>
                  <a:pt x="205200" y="400489"/>
                </a:cubicBezTo>
                <a:lnTo>
                  <a:pt x="201896" y="403666"/>
                </a:lnTo>
                <a:cubicBezTo>
                  <a:pt x="227308" y="403666"/>
                  <a:pt x="254118" y="388546"/>
                  <a:pt x="254118" y="361609"/>
                </a:cubicBezTo>
                <a:cubicBezTo>
                  <a:pt x="254118" y="334673"/>
                  <a:pt x="244588" y="328955"/>
                  <a:pt x="230485" y="284231"/>
                </a:cubicBezTo>
                <a:cubicBezTo>
                  <a:pt x="227316" y="274334"/>
                  <a:pt x="217119" y="268492"/>
                  <a:pt x="206979" y="270762"/>
                </a:cubicBezTo>
                <a:cubicBezTo>
                  <a:pt x="206979" y="270762"/>
                  <a:pt x="196814" y="248146"/>
                  <a:pt x="159840" y="248146"/>
                </a:cubicBezTo>
                <a:cubicBezTo>
                  <a:pt x="122866" y="248146"/>
                  <a:pt x="102664" y="275082"/>
                  <a:pt x="96311" y="305322"/>
                </a:cubicBezTo>
                <a:cubicBezTo>
                  <a:pt x="89958" y="335562"/>
                  <a:pt x="75727" y="336198"/>
                  <a:pt x="75727" y="362499"/>
                </a:cubicBezTo>
                <a:cubicBezTo>
                  <a:pt x="75727" y="392485"/>
                  <a:pt x="116132" y="405191"/>
                  <a:pt x="131506" y="405191"/>
                </a:cubicBezTo>
                <a:close/>
                <a:moveTo>
                  <a:pt x="295285" y="458809"/>
                </a:moveTo>
                <a:lnTo>
                  <a:pt x="319807" y="458809"/>
                </a:lnTo>
                <a:cubicBezTo>
                  <a:pt x="311777" y="438378"/>
                  <a:pt x="292079" y="424928"/>
                  <a:pt x="270127" y="424885"/>
                </a:cubicBezTo>
                <a:lnTo>
                  <a:pt x="244715" y="424885"/>
                </a:lnTo>
                <a:cubicBezTo>
                  <a:pt x="200483" y="465360"/>
                  <a:pt x="132665" y="465360"/>
                  <a:pt x="88433" y="424885"/>
                </a:cubicBezTo>
                <a:lnTo>
                  <a:pt x="63021" y="424885"/>
                </a:lnTo>
                <a:cubicBezTo>
                  <a:pt x="33478" y="424885"/>
                  <a:pt x="9529" y="448834"/>
                  <a:pt x="9529" y="478376"/>
                </a:cubicBezTo>
                <a:lnTo>
                  <a:pt x="9529" y="582438"/>
                </a:lnTo>
                <a:cubicBezTo>
                  <a:pt x="9529" y="593595"/>
                  <a:pt x="18573" y="602641"/>
                  <a:pt x="29730" y="602642"/>
                </a:cubicBezTo>
                <a:cubicBezTo>
                  <a:pt x="29815" y="602642"/>
                  <a:pt x="29901" y="602641"/>
                  <a:pt x="29986" y="602640"/>
                </a:cubicBezTo>
                <a:lnTo>
                  <a:pt x="229214" y="602640"/>
                </a:lnTo>
                <a:lnTo>
                  <a:pt x="229214" y="524753"/>
                </a:lnTo>
                <a:cubicBezTo>
                  <a:pt x="229284" y="488313"/>
                  <a:pt x="258844" y="458809"/>
                  <a:pt x="295285" y="458809"/>
                </a:cubicBezTo>
                <a:close/>
                <a:moveTo>
                  <a:pt x="226927" y="412433"/>
                </a:moveTo>
                <a:lnTo>
                  <a:pt x="270127" y="412433"/>
                </a:lnTo>
                <a:cubicBezTo>
                  <a:pt x="299228" y="412146"/>
                  <a:pt x="325062" y="431005"/>
                  <a:pt x="333657" y="458809"/>
                </a:cubicBezTo>
                <a:lnTo>
                  <a:pt x="358306" y="458809"/>
                </a:lnTo>
                <a:cubicBezTo>
                  <a:pt x="317906" y="436164"/>
                  <a:pt x="303512" y="385056"/>
                  <a:pt x="326157" y="344656"/>
                </a:cubicBezTo>
                <a:cubicBezTo>
                  <a:pt x="338766" y="322159"/>
                  <a:pt x="361026" y="306716"/>
                  <a:pt x="386513" y="302781"/>
                </a:cubicBezTo>
                <a:cubicBezTo>
                  <a:pt x="379887" y="300147"/>
                  <a:pt x="372805" y="298852"/>
                  <a:pt x="365675" y="298969"/>
                </a:cubicBezTo>
                <a:lnTo>
                  <a:pt x="311294" y="298969"/>
                </a:lnTo>
                <a:cubicBezTo>
                  <a:pt x="298588" y="322729"/>
                  <a:pt x="281944" y="337087"/>
                  <a:pt x="263393" y="337976"/>
                </a:cubicBezTo>
                <a:cubicBezTo>
                  <a:pt x="265622" y="345956"/>
                  <a:pt x="266692" y="354215"/>
                  <a:pt x="266569" y="362499"/>
                </a:cubicBezTo>
                <a:cubicBezTo>
                  <a:pt x="265640" y="386001"/>
                  <a:pt x="249606" y="406198"/>
                  <a:pt x="226927" y="412433"/>
                </a:cubicBezTo>
                <a:close/>
              </a:path>
            </a:pathLst>
          </a:custGeom>
          <a:solidFill>
            <a:srgbClr val="579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1" name="Google Shape;441;p14"/>
          <p:cNvSpPr txBox="1"/>
          <p:nvPr/>
        </p:nvSpPr>
        <p:spPr>
          <a:xfrm>
            <a:off x="1177123" y="3131359"/>
            <a:ext cx="1131197" cy="107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SME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42" name="Google Shape;442;p14"/>
          <p:cNvGrpSpPr/>
          <p:nvPr/>
        </p:nvGrpSpPr>
        <p:grpSpPr>
          <a:xfrm>
            <a:off x="2182569" y="3760467"/>
            <a:ext cx="495456" cy="538010"/>
            <a:chOff x="1233242" y="2639111"/>
            <a:chExt cx="749709" cy="822237"/>
          </a:xfrm>
        </p:grpSpPr>
        <p:sp>
          <p:nvSpPr>
            <p:cNvPr id="443" name="Google Shape;443;p14"/>
            <p:cNvSpPr/>
            <p:nvPr/>
          </p:nvSpPr>
          <p:spPr>
            <a:xfrm>
              <a:off x="1233242" y="2639111"/>
              <a:ext cx="663686" cy="631617"/>
            </a:xfrm>
            <a:custGeom>
              <a:rect b="b" l="l" r="r" t="t"/>
              <a:pathLst>
                <a:path extrusionOk="0" h="640630" w="673157">
                  <a:moveTo>
                    <a:pt x="336706" y="0"/>
                  </a:moveTo>
                  <a:cubicBezTo>
                    <a:pt x="150692" y="0"/>
                    <a:pt x="0" y="38118"/>
                    <a:pt x="0" y="84240"/>
                  </a:cubicBezTo>
                  <a:lnTo>
                    <a:pt x="0" y="185887"/>
                  </a:lnTo>
                  <a:cubicBezTo>
                    <a:pt x="0" y="206471"/>
                    <a:pt x="29351" y="225148"/>
                    <a:pt x="78141" y="239760"/>
                  </a:cubicBezTo>
                  <a:lnTo>
                    <a:pt x="277751" y="481172"/>
                  </a:lnTo>
                  <a:lnTo>
                    <a:pt x="277751" y="640631"/>
                  </a:lnTo>
                  <a:lnTo>
                    <a:pt x="318282" y="640631"/>
                  </a:lnTo>
                  <a:lnTo>
                    <a:pt x="395661" y="594000"/>
                  </a:lnTo>
                  <a:lnTo>
                    <a:pt x="395661" y="480664"/>
                  </a:lnTo>
                  <a:lnTo>
                    <a:pt x="595144" y="239252"/>
                  </a:lnTo>
                  <a:cubicBezTo>
                    <a:pt x="644061" y="224640"/>
                    <a:pt x="673158" y="205835"/>
                    <a:pt x="673158" y="185252"/>
                  </a:cubicBezTo>
                  <a:lnTo>
                    <a:pt x="673158" y="84240"/>
                  </a:lnTo>
                  <a:cubicBezTo>
                    <a:pt x="673158" y="37736"/>
                    <a:pt x="522720" y="0"/>
                    <a:pt x="336706" y="0"/>
                  </a:cubicBezTo>
                  <a:close/>
                  <a:moveTo>
                    <a:pt x="336706" y="33671"/>
                  </a:moveTo>
                  <a:cubicBezTo>
                    <a:pt x="501882" y="33671"/>
                    <a:pt x="610772" y="63911"/>
                    <a:pt x="636311" y="84494"/>
                  </a:cubicBezTo>
                  <a:cubicBezTo>
                    <a:pt x="610899" y="104696"/>
                    <a:pt x="502264" y="135318"/>
                    <a:pt x="336706" y="135318"/>
                  </a:cubicBezTo>
                  <a:cubicBezTo>
                    <a:pt x="171148" y="135318"/>
                    <a:pt x="62640" y="105078"/>
                    <a:pt x="37101" y="84494"/>
                  </a:cubicBezTo>
                  <a:cubicBezTo>
                    <a:pt x="63275" y="63911"/>
                    <a:pt x="171148" y="33671"/>
                    <a:pt x="336706" y="33671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1594691" y="3053045"/>
              <a:ext cx="388260" cy="408303"/>
            </a:xfrm>
            <a:custGeom>
              <a:rect b="b" l="l" r="r" t="t"/>
              <a:pathLst>
                <a:path extrusionOk="0" h="706574" w="671889">
                  <a:moveTo>
                    <a:pt x="181442" y="142050"/>
                  </a:moveTo>
                  <a:lnTo>
                    <a:pt x="200501" y="152723"/>
                  </a:lnTo>
                  <a:cubicBezTo>
                    <a:pt x="199370" y="167299"/>
                    <a:pt x="200789" y="181960"/>
                    <a:pt x="204694" y="196050"/>
                  </a:cubicBezTo>
                  <a:lnTo>
                    <a:pt x="188049" y="210535"/>
                  </a:lnTo>
                  <a:cubicBezTo>
                    <a:pt x="188049" y="210535"/>
                    <a:pt x="175343" y="223240"/>
                    <a:pt x="177503" y="227942"/>
                  </a:cubicBezTo>
                  <a:lnTo>
                    <a:pt x="190209" y="252083"/>
                  </a:lnTo>
                  <a:cubicBezTo>
                    <a:pt x="192878" y="257165"/>
                    <a:pt x="210412" y="253099"/>
                    <a:pt x="210412" y="253099"/>
                  </a:cubicBezTo>
                  <a:lnTo>
                    <a:pt x="231376" y="246873"/>
                  </a:lnTo>
                  <a:cubicBezTo>
                    <a:pt x="241038" y="257818"/>
                    <a:pt x="252515" y="267017"/>
                    <a:pt x="265301" y="274064"/>
                  </a:cubicBezTo>
                  <a:lnTo>
                    <a:pt x="263649" y="295918"/>
                  </a:lnTo>
                  <a:cubicBezTo>
                    <a:pt x="263649" y="295918"/>
                    <a:pt x="263649" y="313833"/>
                    <a:pt x="268477" y="315485"/>
                  </a:cubicBezTo>
                  <a:lnTo>
                    <a:pt x="294652" y="323490"/>
                  </a:lnTo>
                  <a:cubicBezTo>
                    <a:pt x="300242" y="325142"/>
                    <a:pt x="309772" y="309895"/>
                    <a:pt x="309772" y="309895"/>
                  </a:cubicBezTo>
                  <a:lnTo>
                    <a:pt x="320445" y="290836"/>
                  </a:lnTo>
                  <a:cubicBezTo>
                    <a:pt x="335013" y="291945"/>
                    <a:pt x="349664" y="290570"/>
                    <a:pt x="363772" y="286770"/>
                  </a:cubicBezTo>
                  <a:lnTo>
                    <a:pt x="377875" y="303415"/>
                  </a:lnTo>
                  <a:cubicBezTo>
                    <a:pt x="377875" y="303415"/>
                    <a:pt x="390581" y="316120"/>
                    <a:pt x="395282" y="313833"/>
                  </a:cubicBezTo>
                  <a:lnTo>
                    <a:pt x="419423" y="301128"/>
                  </a:lnTo>
                  <a:cubicBezTo>
                    <a:pt x="424506" y="298459"/>
                    <a:pt x="420440" y="280925"/>
                    <a:pt x="420440" y="280925"/>
                  </a:cubicBezTo>
                  <a:lnTo>
                    <a:pt x="414595" y="259833"/>
                  </a:lnTo>
                  <a:cubicBezTo>
                    <a:pt x="425654" y="250246"/>
                    <a:pt x="435019" y="238864"/>
                    <a:pt x="442294" y="226163"/>
                  </a:cubicBezTo>
                  <a:lnTo>
                    <a:pt x="464021" y="227942"/>
                  </a:lnTo>
                  <a:cubicBezTo>
                    <a:pt x="464021" y="227942"/>
                    <a:pt x="482063" y="228577"/>
                    <a:pt x="483715" y="223113"/>
                  </a:cubicBezTo>
                  <a:lnTo>
                    <a:pt x="491720" y="197829"/>
                  </a:lnTo>
                  <a:cubicBezTo>
                    <a:pt x="493372" y="192238"/>
                    <a:pt x="478125" y="182709"/>
                    <a:pt x="478125" y="182709"/>
                  </a:cubicBezTo>
                  <a:lnTo>
                    <a:pt x="459066" y="172036"/>
                  </a:lnTo>
                  <a:cubicBezTo>
                    <a:pt x="460133" y="157460"/>
                    <a:pt x="458715" y="142810"/>
                    <a:pt x="454873" y="128709"/>
                  </a:cubicBezTo>
                  <a:lnTo>
                    <a:pt x="471518" y="114478"/>
                  </a:lnTo>
                  <a:cubicBezTo>
                    <a:pt x="471518" y="114478"/>
                    <a:pt x="484223" y="101772"/>
                    <a:pt x="481936" y="97198"/>
                  </a:cubicBezTo>
                  <a:lnTo>
                    <a:pt x="469230" y="72930"/>
                  </a:lnTo>
                  <a:cubicBezTo>
                    <a:pt x="466435" y="67847"/>
                    <a:pt x="448901" y="71913"/>
                    <a:pt x="448901" y="71913"/>
                  </a:cubicBezTo>
                  <a:lnTo>
                    <a:pt x="427936" y="77885"/>
                  </a:lnTo>
                  <a:cubicBezTo>
                    <a:pt x="418393" y="66781"/>
                    <a:pt x="407001" y="57410"/>
                    <a:pt x="394266" y="50186"/>
                  </a:cubicBezTo>
                  <a:lnTo>
                    <a:pt x="396553" y="27824"/>
                  </a:lnTo>
                  <a:cubicBezTo>
                    <a:pt x="396553" y="27824"/>
                    <a:pt x="396553" y="9782"/>
                    <a:pt x="391598" y="8130"/>
                  </a:cubicBezTo>
                  <a:lnTo>
                    <a:pt x="365423" y="125"/>
                  </a:lnTo>
                  <a:cubicBezTo>
                    <a:pt x="359960" y="-1527"/>
                    <a:pt x="350430" y="13720"/>
                    <a:pt x="350430" y="13720"/>
                  </a:cubicBezTo>
                  <a:lnTo>
                    <a:pt x="339122" y="32652"/>
                  </a:lnTo>
                  <a:cubicBezTo>
                    <a:pt x="324546" y="31580"/>
                    <a:pt x="309895" y="32998"/>
                    <a:pt x="295795" y="36845"/>
                  </a:cubicBezTo>
                  <a:lnTo>
                    <a:pt x="282200" y="19946"/>
                  </a:lnTo>
                  <a:cubicBezTo>
                    <a:pt x="282200" y="19946"/>
                    <a:pt x="269494" y="7240"/>
                    <a:pt x="264793" y="9527"/>
                  </a:cubicBezTo>
                  <a:lnTo>
                    <a:pt x="240652" y="22233"/>
                  </a:lnTo>
                  <a:cubicBezTo>
                    <a:pt x="235569" y="24902"/>
                    <a:pt x="239635" y="42436"/>
                    <a:pt x="239635" y="42436"/>
                  </a:cubicBezTo>
                  <a:lnTo>
                    <a:pt x="245607" y="63527"/>
                  </a:lnTo>
                  <a:cubicBezTo>
                    <a:pt x="234477" y="73045"/>
                    <a:pt x="225102" y="84441"/>
                    <a:pt x="217908" y="97198"/>
                  </a:cubicBezTo>
                  <a:lnTo>
                    <a:pt x="195419" y="96182"/>
                  </a:lnTo>
                  <a:cubicBezTo>
                    <a:pt x="195419" y="96182"/>
                    <a:pt x="177503" y="95546"/>
                    <a:pt x="175725" y="101010"/>
                  </a:cubicBezTo>
                  <a:lnTo>
                    <a:pt x="167847" y="126930"/>
                  </a:lnTo>
                  <a:cubicBezTo>
                    <a:pt x="166068" y="132520"/>
                    <a:pt x="181442" y="142050"/>
                    <a:pt x="181442" y="142050"/>
                  </a:cubicBezTo>
                  <a:close/>
                  <a:moveTo>
                    <a:pt x="317903" y="53871"/>
                  </a:moveTo>
                  <a:cubicBezTo>
                    <a:pt x="377679" y="47280"/>
                    <a:pt x="431480" y="90395"/>
                    <a:pt x="438071" y="150171"/>
                  </a:cubicBezTo>
                  <a:cubicBezTo>
                    <a:pt x="444661" y="209946"/>
                    <a:pt x="401546" y="263747"/>
                    <a:pt x="341770" y="270339"/>
                  </a:cubicBezTo>
                  <a:cubicBezTo>
                    <a:pt x="281995" y="276929"/>
                    <a:pt x="228194" y="233814"/>
                    <a:pt x="221603" y="174038"/>
                  </a:cubicBezTo>
                  <a:cubicBezTo>
                    <a:pt x="221600" y="174006"/>
                    <a:pt x="221597" y="173973"/>
                    <a:pt x="221593" y="173942"/>
                  </a:cubicBezTo>
                  <a:cubicBezTo>
                    <a:pt x="215059" y="114197"/>
                    <a:pt x="258165" y="60458"/>
                    <a:pt x="317903" y="53871"/>
                  </a:cubicBezTo>
                  <a:close/>
                  <a:moveTo>
                    <a:pt x="313329" y="252591"/>
                  </a:moveTo>
                  <a:lnTo>
                    <a:pt x="313329" y="252591"/>
                  </a:lnTo>
                  <a:cubicBezTo>
                    <a:pt x="322057" y="254097"/>
                    <a:pt x="330949" y="254395"/>
                    <a:pt x="339757" y="253480"/>
                  </a:cubicBezTo>
                  <a:cubicBezTo>
                    <a:pt x="390242" y="247784"/>
                    <a:pt x="426550" y="202241"/>
                    <a:pt x="420855" y="151756"/>
                  </a:cubicBezTo>
                  <a:cubicBezTo>
                    <a:pt x="416296" y="111350"/>
                    <a:pt x="385749" y="78731"/>
                    <a:pt x="345729" y="71532"/>
                  </a:cubicBezTo>
                  <a:cubicBezTo>
                    <a:pt x="337329" y="70161"/>
                    <a:pt x="328785" y="69905"/>
                    <a:pt x="320318" y="70770"/>
                  </a:cubicBezTo>
                  <a:cubicBezTo>
                    <a:pt x="269814" y="76421"/>
                    <a:pt x="233427" y="121905"/>
                    <a:pt x="239000" y="172417"/>
                  </a:cubicBezTo>
                  <a:cubicBezTo>
                    <a:pt x="243681" y="212473"/>
                    <a:pt x="273742" y="244898"/>
                    <a:pt x="313329" y="252591"/>
                  </a:cubicBezTo>
                  <a:close/>
                  <a:moveTo>
                    <a:pt x="281437" y="147005"/>
                  </a:moveTo>
                  <a:cubicBezTo>
                    <a:pt x="292453" y="121188"/>
                    <a:pt x="322312" y="109190"/>
                    <a:pt x="348129" y="120206"/>
                  </a:cubicBezTo>
                  <a:cubicBezTo>
                    <a:pt x="370065" y="129565"/>
                    <a:pt x="382542" y="152918"/>
                    <a:pt x="378129" y="176356"/>
                  </a:cubicBezTo>
                  <a:cubicBezTo>
                    <a:pt x="370712" y="201180"/>
                    <a:pt x="345807" y="216452"/>
                    <a:pt x="320318" y="211805"/>
                  </a:cubicBezTo>
                  <a:cubicBezTo>
                    <a:pt x="305114" y="208987"/>
                    <a:pt x="292020" y="199400"/>
                    <a:pt x="284741" y="185758"/>
                  </a:cubicBezTo>
                  <a:cubicBezTo>
                    <a:pt x="278434" y="173822"/>
                    <a:pt x="277241" y="159837"/>
                    <a:pt x="281437" y="147005"/>
                  </a:cubicBezTo>
                  <a:close/>
                  <a:moveTo>
                    <a:pt x="251198" y="382826"/>
                  </a:moveTo>
                  <a:cubicBezTo>
                    <a:pt x="188480" y="360648"/>
                    <a:pt x="119657" y="393512"/>
                    <a:pt x="97479" y="456229"/>
                  </a:cubicBezTo>
                  <a:cubicBezTo>
                    <a:pt x="75301" y="518947"/>
                    <a:pt x="108165" y="587770"/>
                    <a:pt x="170882" y="609948"/>
                  </a:cubicBezTo>
                  <a:cubicBezTo>
                    <a:pt x="233601" y="632126"/>
                    <a:pt x="302423" y="599262"/>
                    <a:pt x="324601" y="536545"/>
                  </a:cubicBezTo>
                  <a:cubicBezTo>
                    <a:pt x="324613" y="536509"/>
                    <a:pt x="324625" y="536475"/>
                    <a:pt x="324638" y="536440"/>
                  </a:cubicBezTo>
                  <a:cubicBezTo>
                    <a:pt x="346668" y="473747"/>
                    <a:pt x="313824" y="405046"/>
                    <a:pt x="251198" y="382826"/>
                  </a:cubicBezTo>
                  <a:close/>
                  <a:moveTo>
                    <a:pt x="213080" y="556770"/>
                  </a:moveTo>
                  <a:cubicBezTo>
                    <a:pt x="179705" y="558129"/>
                    <a:pt x="151548" y="532176"/>
                    <a:pt x="150188" y="498802"/>
                  </a:cubicBezTo>
                  <a:cubicBezTo>
                    <a:pt x="148829" y="465427"/>
                    <a:pt x="174782" y="437270"/>
                    <a:pt x="208156" y="435910"/>
                  </a:cubicBezTo>
                  <a:cubicBezTo>
                    <a:pt x="241282" y="434561"/>
                    <a:pt x="269320" y="460131"/>
                    <a:pt x="271019" y="493240"/>
                  </a:cubicBezTo>
                  <a:cubicBezTo>
                    <a:pt x="272810" y="526525"/>
                    <a:pt x="247280" y="554958"/>
                    <a:pt x="213996" y="556750"/>
                  </a:cubicBezTo>
                  <a:cubicBezTo>
                    <a:pt x="213860" y="556757"/>
                    <a:pt x="213724" y="556764"/>
                    <a:pt x="213588" y="556770"/>
                  </a:cubicBezTo>
                  <a:close/>
                  <a:moveTo>
                    <a:pt x="396807" y="458045"/>
                  </a:moveTo>
                  <a:lnTo>
                    <a:pt x="369870" y="453217"/>
                  </a:lnTo>
                  <a:cubicBezTo>
                    <a:pt x="365075" y="435332"/>
                    <a:pt x="357254" y="418402"/>
                    <a:pt x="346746" y="403156"/>
                  </a:cubicBezTo>
                  <a:lnTo>
                    <a:pt x="360722" y="379142"/>
                  </a:lnTo>
                  <a:cubicBezTo>
                    <a:pt x="360722" y="379142"/>
                    <a:pt x="371268" y="358939"/>
                    <a:pt x="365932" y="353730"/>
                  </a:cubicBezTo>
                  <a:lnTo>
                    <a:pt x="340520" y="330224"/>
                  </a:lnTo>
                  <a:cubicBezTo>
                    <a:pt x="335056" y="325269"/>
                    <a:pt x="315743" y="337466"/>
                    <a:pt x="315743" y="337466"/>
                  </a:cubicBezTo>
                  <a:lnTo>
                    <a:pt x="293000" y="353349"/>
                  </a:lnTo>
                  <a:cubicBezTo>
                    <a:pt x="276941" y="344071"/>
                    <a:pt x="259404" y="337624"/>
                    <a:pt x="241160" y="334290"/>
                  </a:cubicBezTo>
                  <a:lnTo>
                    <a:pt x="234172" y="307480"/>
                  </a:lnTo>
                  <a:cubicBezTo>
                    <a:pt x="234172" y="307480"/>
                    <a:pt x="227310" y="285626"/>
                    <a:pt x="219941" y="285880"/>
                  </a:cubicBezTo>
                  <a:lnTo>
                    <a:pt x="185254" y="287405"/>
                  </a:lnTo>
                  <a:cubicBezTo>
                    <a:pt x="178012" y="287405"/>
                    <a:pt x="172548" y="310022"/>
                    <a:pt x="172548" y="310022"/>
                  </a:cubicBezTo>
                  <a:lnTo>
                    <a:pt x="167847" y="337593"/>
                  </a:lnTo>
                  <a:cubicBezTo>
                    <a:pt x="149684" y="342334"/>
                    <a:pt x="132485" y="350201"/>
                    <a:pt x="117023" y="360845"/>
                  </a:cubicBezTo>
                  <a:lnTo>
                    <a:pt x="93136" y="346742"/>
                  </a:lnTo>
                  <a:cubicBezTo>
                    <a:pt x="93136" y="346742"/>
                    <a:pt x="72807" y="336196"/>
                    <a:pt x="67725" y="341532"/>
                  </a:cubicBezTo>
                  <a:lnTo>
                    <a:pt x="44219" y="366944"/>
                  </a:lnTo>
                  <a:cubicBezTo>
                    <a:pt x="39263" y="372408"/>
                    <a:pt x="51461" y="392356"/>
                    <a:pt x="51461" y="392356"/>
                  </a:cubicBezTo>
                  <a:lnTo>
                    <a:pt x="67470" y="415099"/>
                  </a:lnTo>
                  <a:cubicBezTo>
                    <a:pt x="58213" y="431168"/>
                    <a:pt x="51767" y="448700"/>
                    <a:pt x="48412" y="466939"/>
                  </a:cubicBezTo>
                  <a:lnTo>
                    <a:pt x="21475" y="474055"/>
                  </a:lnTo>
                  <a:cubicBezTo>
                    <a:pt x="21475" y="474055"/>
                    <a:pt x="-252" y="480789"/>
                    <a:pt x="2" y="488158"/>
                  </a:cubicBezTo>
                  <a:lnTo>
                    <a:pt x="2670" y="522337"/>
                  </a:lnTo>
                  <a:cubicBezTo>
                    <a:pt x="2670" y="529706"/>
                    <a:pt x="25287" y="535043"/>
                    <a:pt x="25287" y="535043"/>
                  </a:cubicBezTo>
                  <a:lnTo>
                    <a:pt x="52605" y="539871"/>
                  </a:lnTo>
                  <a:cubicBezTo>
                    <a:pt x="57458" y="557993"/>
                    <a:pt x="65318" y="575173"/>
                    <a:pt x="75856" y="590695"/>
                  </a:cubicBezTo>
                  <a:lnTo>
                    <a:pt x="61880" y="614582"/>
                  </a:lnTo>
                  <a:cubicBezTo>
                    <a:pt x="61880" y="614582"/>
                    <a:pt x="51334" y="634911"/>
                    <a:pt x="56670" y="639993"/>
                  </a:cubicBezTo>
                  <a:lnTo>
                    <a:pt x="82082" y="663499"/>
                  </a:lnTo>
                  <a:cubicBezTo>
                    <a:pt x="87419" y="668455"/>
                    <a:pt x="106732" y="656257"/>
                    <a:pt x="106732" y="656257"/>
                  </a:cubicBezTo>
                  <a:lnTo>
                    <a:pt x="129729" y="639231"/>
                  </a:lnTo>
                  <a:cubicBezTo>
                    <a:pt x="145850" y="648449"/>
                    <a:pt x="163424" y="654852"/>
                    <a:pt x="181696" y="658163"/>
                  </a:cubicBezTo>
                  <a:lnTo>
                    <a:pt x="188685" y="685099"/>
                  </a:lnTo>
                  <a:cubicBezTo>
                    <a:pt x="188685" y="685099"/>
                    <a:pt x="195546" y="706826"/>
                    <a:pt x="202788" y="706572"/>
                  </a:cubicBezTo>
                  <a:lnTo>
                    <a:pt x="237602" y="705175"/>
                  </a:lnTo>
                  <a:cubicBezTo>
                    <a:pt x="244845" y="705175"/>
                    <a:pt x="250308" y="682558"/>
                    <a:pt x="250308" y="682558"/>
                  </a:cubicBezTo>
                  <a:lnTo>
                    <a:pt x="254247" y="655240"/>
                  </a:lnTo>
                  <a:cubicBezTo>
                    <a:pt x="272138" y="650401"/>
                    <a:pt x="289069" y="642537"/>
                    <a:pt x="304308" y="631989"/>
                  </a:cubicBezTo>
                  <a:lnTo>
                    <a:pt x="328322" y="645965"/>
                  </a:lnTo>
                  <a:cubicBezTo>
                    <a:pt x="328322" y="645965"/>
                    <a:pt x="348525" y="656638"/>
                    <a:pt x="353734" y="651175"/>
                  </a:cubicBezTo>
                  <a:lnTo>
                    <a:pt x="377367" y="625763"/>
                  </a:lnTo>
                  <a:cubicBezTo>
                    <a:pt x="382322" y="620426"/>
                    <a:pt x="369998" y="601113"/>
                    <a:pt x="369998" y="601113"/>
                  </a:cubicBezTo>
                  <a:lnTo>
                    <a:pt x="354115" y="578370"/>
                  </a:lnTo>
                  <a:cubicBezTo>
                    <a:pt x="363373" y="562255"/>
                    <a:pt x="369818" y="544681"/>
                    <a:pt x="373174" y="526403"/>
                  </a:cubicBezTo>
                  <a:lnTo>
                    <a:pt x="399983" y="519415"/>
                  </a:lnTo>
                  <a:cubicBezTo>
                    <a:pt x="399983" y="519415"/>
                    <a:pt x="421965" y="512426"/>
                    <a:pt x="421965" y="505184"/>
                  </a:cubicBezTo>
                  <a:lnTo>
                    <a:pt x="420440" y="470497"/>
                  </a:lnTo>
                  <a:cubicBezTo>
                    <a:pt x="419550" y="463128"/>
                    <a:pt x="397315" y="458045"/>
                    <a:pt x="397315" y="458045"/>
                  </a:cubicBezTo>
                  <a:close/>
                  <a:moveTo>
                    <a:pt x="340774" y="542285"/>
                  </a:moveTo>
                  <a:cubicBezTo>
                    <a:pt x="315388" y="614214"/>
                    <a:pt x="236498" y="651945"/>
                    <a:pt x="164569" y="626558"/>
                  </a:cubicBezTo>
                  <a:cubicBezTo>
                    <a:pt x="92640" y="601172"/>
                    <a:pt x="54909" y="522282"/>
                    <a:pt x="80294" y="450353"/>
                  </a:cubicBezTo>
                  <a:cubicBezTo>
                    <a:pt x="105681" y="378424"/>
                    <a:pt x="184572" y="340694"/>
                    <a:pt x="256501" y="366080"/>
                  </a:cubicBezTo>
                  <a:cubicBezTo>
                    <a:pt x="256596" y="366113"/>
                    <a:pt x="256693" y="366147"/>
                    <a:pt x="256788" y="366182"/>
                  </a:cubicBezTo>
                  <a:cubicBezTo>
                    <a:pt x="328749" y="391478"/>
                    <a:pt x="366580" y="470319"/>
                    <a:pt x="341283" y="542280"/>
                  </a:cubicBezTo>
                  <a:cubicBezTo>
                    <a:pt x="341283" y="542283"/>
                    <a:pt x="341282" y="542284"/>
                    <a:pt x="341282" y="542285"/>
                  </a:cubicBezTo>
                  <a:close/>
                  <a:moveTo>
                    <a:pt x="600863" y="237344"/>
                  </a:moveTo>
                  <a:lnTo>
                    <a:pt x="588158" y="247763"/>
                  </a:lnTo>
                  <a:cubicBezTo>
                    <a:pt x="578092" y="242867"/>
                    <a:pt x="567263" y="239730"/>
                    <a:pt x="556139" y="238488"/>
                  </a:cubicBezTo>
                  <a:lnTo>
                    <a:pt x="550802" y="222605"/>
                  </a:lnTo>
                  <a:cubicBezTo>
                    <a:pt x="550802" y="222605"/>
                    <a:pt x="545847" y="209899"/>
                    <a:pt x="541527" y="209899"/>
                  </a:cubicBezTo>
                  <a:lnTo>
                    <a:pt x="520689" y="212186"/>
                  </a:lnTo>
                  <a:cubicBezTo>
                    <a:pt x="516242" y="212186"/>
                    <a:pt x="514209" y="226290"/>
                    <a:pt x="514209" y="226290"/>
                  </a:cubicBezTo>
                  <a:lnTo>
                    <a:pt x="512430" y="242935"/>
                  </a:lnTo>
                  <a:cubicBezTo>
                    <a:pt x="501843" y="246553"/>
                    <a:pt x="491956" y="251970"/>
                    <a:pt x="483207" y="258944"/>
                  </a:cubicBezTo>
                  <a:lnTo>
                    <a:pt x="468214" y="251448"/>
                  </a:lnTo>
                  <a:cubicBezTo>
                    <a:pt x="468214" y="251448"/>
                    <a:pt x="455508" y="245984"/>
                    <a:pt x="452713" y="249415"/>
                  </a:cubicBezTo>
                  <a:lnTo>
                    <a:pt x="440007" y="265678"/>
                  </a:lnTo>
                  <a:cubicBezTo>
                    <a:pt x="437212" y="269109"/>
                    <a:pt x="445470" y="280290"/>
                    <a:pt x="445470" y="280290"/>
                  </a:cubicBezTo>
                  <a:lnTo>
                    <a:pt x="455889" y="292996"/>
                  </a:lnTo>
                  <a:cubicBezTo>
                    <a:pt x="450919" y="303005"/>
                    <a:pt x="447697" y="313791"/>
                    <a:pt x="446360" y="324888"/>
                  </a:cubicBezTo>
                  <a:lnTo>
                    <a:pt x="430477" y="330224"/>
                  </a:lnTo>
                  <a:cubicBezTo>
                    <a:pt x="430477" y="330224"/>
                    <a:pt x="417772" y="335306"/>
                    <a:pt x="417772" y="339626"/>
                  </a:cubicBezTo>
                  <a:lnTo>
                    <a:pt x="420059" y="360464"/>
                  </a:lnTo>
                  <a:cubicBezTo>
                    <a:pt x="420059" y="364911"/>
                    <a:pt x="434162" y="366944"/>
                    <a:pt x="434162" y="366944"/>
                  </a:cubicBezTo>
                  <a:lnTo>
                    <a:pt x="450807" y="368723"/>
                  </a:lnTo>
                  <a:cubicBezTo>
                    <a:pt x="454426" y="379311"/>
                    <a:pt x="459842" y="389197"/>
                    <a:pt x="466816" y="397946"/>
                  </a:cubicBezTo>
                  <a:lnTo>
                    <a:pt x="460082" y="413829"/>
                  </a:lnTo>
                  <a:cubicBezTo>
                    <a:pt x="460082" y="413829"/>
                    <a:pt x="454492" y="426535"/>
                    <a:pt x="457922" y="429203"/>
                  </a:cubicBezTo>
                  <a:lnTo>
                    <a:pt x="474313" y="441909"/>
                  </a:lnTo>
                  <a:cubicBezTo>
                    <a:pt x="477743" y="444577"/>
                    <a:pt x="488925" y="436445"/>
                    <a:pt x="488925" y="436445"/>
                  </a:cubicBezTo>
                  <a:lnTo>
                    <a:pt x="501630" y="425899"/>
                  </a:lnTo>
                  <a:cubicBezTo>
                    <a:pt x="511688" y="430837"/>
                    <a:pt x="522518" y="434017"/>
                    <a:pt x="533649" y="435302"/>
                  </a:cubicBezTo>
                  <a:lnTo>
                    <a:pt x="538986" y="451184"/>
                  </a:lnTo>
                  <a:cubicBezTo>
                    <a:pt x="538986" y="451184"/>
                    <a:pt x="543941" y="463890"/>
                    <a:pt x="548388" y="463890"/>
                  </a:cubicBezTo>
                  <a:lnTo>
                    <a:pt x="569226" y="461603"/>
                  </a:lnTo>
                  <a:cubicBezTo>
                    <a:pt x="573546" y="461603"/>
                    <a:pt x="575706" y="447499"/>
                    <a:pt x="575706" y="447499"/>
                  </a:cubicBezTo>
                  <a:lnTo>
                    <a:pt x="577485" y="430855"/>
                  </a:lnTo>
                  <a:cubicBezTo>
                    <a:pt x="588072" y="427236"/>
                    <a:pt x="597959" y="421819"/>
                    <a:pt x="606708" y="414845"/>
                  </a:cubicBezTo>
                  <a:lnTo>
                    <a:pt x="621701" y="422342"/>
                  </a:lnTo>
                  <a:cubicBezTo>
                    <a:pt x="621701" y="422342"/>
                    <a:pt x="634407" y="427805"/>
                    <a:pt x="637075" y="424375"/>
                  </a:cubicBezTo>
                  <a:lnTo>
                    <a:pt x="649781" y="408111"/>
                  </a:lnTo>
                  <a:cubicBezTo>
                    <a:pt x="652576" y="404680"/>
                    <a:pt x="644445" y="393499"/>
                    <a:pt x="644445" y="393499"/>
                  </a:cubicBezTo>
                  <a:lnTo>
                    <a:pt x="633899" y="380793"/>
                  </a:lnTo>
                  <a:cubicBezTo>
                    <a:pt x="638820" y="370774"/>
                    <a:pt x="642000" y="359989"/>
                    <a:pt x="643301" y="348902"/>
                  </a:cubicBezTo>
                  <a:lnTo>
                    <a:pt x="659183" y="343565"/>
                  </a:lnTo>
                  <a:cubicBezTo>
                    <a:pt x="659183" y="343565"/>
                    <a:pt x="671889" y="338483"/>
                    <a:pt x="671889" y="334163"/>
                  </a:cubicBezTo>
                  <a:lnTo>
                    <a:pt x="669475" y="312182"/>
                  </a:lnTo>
                  <a:cubicBezTo>
                    <a:pt x="669475" y="307735"/>
                    <a:pt x="655372" y="305702"/>
                    <a:pt x="655372" y="305702"/>
                  </a:cubicBezTo>
                  <a:lnTo>
                    <a:pt x="638727" y="303923"/>
                  </a:lnTo>
                  <a:cubicBezTo>
                    <a:pt x="635108" y="293335"/>
                    <a:pt x="629692" y="283449"/>
                    <a:pt x="622718" y="274699"/>
                  </a:cubicBezTo>
                  <a:lnTo>
                    <a:pt x="630214" y="259706"/>
                  </a:lnTo>
                  <a:cubicBezTo>
                    <a:pt x="630214" y="259706"/>
                    <a:pt x="635678" y="247000"/>
                    <a:pt x="632247" y="244332"/>
                  </a:cubicBezTo>
                  <a:lnTo>
                    <a:pt x="615983" y="231626"/>
                  </a:lnTo>
                  <a:cubicBezTo>
                    <a:pt x="612553" y="228831"/>
                    <a:pt x="601372" y="236963"/>
                    <a:pt x="601372" y="236963"/>
                  </a:cubicBezTo>
                  <a:close/>
                  <a:moveTo>
                    <a:pt x="625259" y="359066"/>
                  </a:moveTo>
                  <a:cubicBezTo>
                    <a:pt x="612906" y="403411"/>
                    <a:pt x="566944" y="429346"/>
                    <a:pt x="522599" y="416994"/>
                  </a:cubicBezTo>
                  <a:cubicBezTo>
                    <a:pt x="478254" y="404640"/>
                    <a:pt x="452319" y="358678"/>
                    <a:pt x="464672" y="314333"/>
                  </a:cubicBezTo>
                  <a:cubicBezTo>
                    <a:pt x="477023" y="269993"/>
                    <a:pt x="522978" y="244058"/>
                    <a:pt x="567320" y="256403"/>
                  </a:cubicBezTo>
                  <a:cubicBezTo>
                    <a:pt x="611667" y="268749"/>
                    <a:pt x="637609" y="314708"/>
                    <a:pt x="625262" y="359055"/>
                  </a:cubicBezTo>
                  <a:cubicBezTo>
                    <a:pt x="625261" y="359059"/>
                    <a:pt x="625260" y="359063"/>
                    <a:pt x="625259" y="359066"/>
                  </a:cubicBezTo>
                  <a:close/>
                  <a:moveTo>
                    <a:pt x="543433" y="270125"/>
                  </a:moveTo>
                  <a:cubicBezTo>
                    <a:pt x="506604" y="271049"/>
                    <a:pt x="477497" y="301652"/>
                    <a:pt x="478419" y="338482"/>
                  </a:cubicBezTo>
                  <a:cubicBezTo>
                    <a:pt x="479343" y="375311"/>
                    <a:pt x="509948" y="404419"/>
                    <a:pt x="546776" y="403495"/>
                  </a:cubicBezTo>
                  <a:cubicBezTo>
                    <a:pt x="583590" y="402573"/>
                    <a:pt x="612691" y="371993"/>
                    <a:pt x="611790" y="335179"/>
                  </a:cubicBezTo>
                  <a:cubicBezTo>
                    <a:pt x="610890" y="298279"/>
                    <a:pt x="580247" y="269096"/>
                    <a:pt x="543346" y="269997"/>
                  </a:cubicBezTo>
                  <a:cubicBezTo>
                    <a:pt x="543332" y="269997"/>
                    <a:pt x="543320" y="269998"/>
                    <a:pt x="543306" y="269998"/>
                  </a:cubicBezTo>
                  <a:close/>
                  <a:moveTo>
                    <a:pt x="575198" y="361099"/>
                  </a:moveTo>
                  <a:cubicBezTo>
                    <a:pt x="561357" y="376961"/>
                    <a:pt x="537278" y="378600"/>
                    <a:pt x="521416" y="364760"/>
                  </a:cubicBezTo>
                  <a:cubicBezTo>
                    <a:pt x="505553" y="350919"/>
                    <a:pt x="503914" y="326840"/>
                    <a:pt x="517754" y="310978"/>
                  </a:cubicBezTo>
                  <a:cubicBezTo>
                    <a:pt x="523717" y="304144"/>
                    <a:pt x="531920" y="299661"/>
                    <a:pt x="540892" y="298332"/>
                  </a:cubicBezTo>
                  <a:cubicBezTo>
                    <a:pt x="562177" y="296090"/>
                    <a:pt x="581249" y="311527"/>
                    <a:pt x="583491" y="332812"/>
                  </a:cubicBezTo>
                  <a:cubicBezTo>
                    <a:pt x="584561" y="342965"/>
                    <a:pt x="581580" y="353131"/>
                    <a:pt x="575198" y="361099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45" name="Google Shape;445;p14"/>
          <p:cNvSpPr/>
          <p:nvPr/>
        </p:nvSpPr>
        <p:spPr>
          <a:xfrm rot="5400000">
            <a:off x="7960174" y="3074350"/>
            <a:ext cx="206145" cy="393449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7017970" y="5217927"/>
            <a:ext cx="2090147" cy="411026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Vulnerability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(probability of success for an attack)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3322833" y="5999388"/>
            <a:ext cx="3532016" cy="309574"/>
          </a:xfrm>
          <a:prstGeom prst="rect">
            <a:avLst/>
          </a:prstGeom>
          <a:solidFill>
            <a:srgbClr val="3A6256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Loss Event Frequency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8" name="Google Shape;448;p14"/>
          <p:cNvSpPr/>
          <p:nvPr/>
        </p:nvSpPr>
        <p:spPr>
          <a:xfrm rot="5400000">
            <a:off x="5120079" y="2929007"/>
            <a:ext cx="116455" cy="569334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49" name="Google Shape;449;p14"/>
          <p:cNvGrpSpPr/>
          <p:nvPr/>
        </p:nvGrpSpPr>
        <p:grpSpPr>
          <a:xfrm>
            <a:off x="5866819" y="3765447"/>
            <a:ext cx="495456" cy="538010"/>
            <a:chOff x="1233242" y="2639111"/>
            <a:chExt cx="749709" cy="822237"/>
          </a:xfrm>
        </p:grpSpPr>
        <p:sp>
          <p:nvSpPr>
            <p:cNvPr id="450" name="Google Shape;450;p14"/>
            <p:cNvSpPr/>
            <p:nvPr/>
          </p:nvSpPr>
          <p:spPr>
            <a:xfrm>
              <a:off x="1233242" y="2639111"/>
              <a:ext cx="663686" cy="631617"/>
            </a:xfrm>
            <a:custGeom>
              <a:rect b="b" l="l" r="r" t="t"/>
              <a:pathLst>
                <a:path extrusionOk="0" h="640630" w="673157">
                  <a:moveTo>
                    <a:pt x="336706" y="0"/>
                  </a:moveTo>
                  <a:cubicBezTo>
                    <a:pt x="150692" y="0"/>
                    <a:pt x="0" y="38118"/>
                    <a:pt x="0" y="84240"/>
                  </a:cubicBezTo>
                  <a:lnTo>
                    <a:pt x="0" y="185887"/>
                  </a:lnTo>
                  <a:cubicBezTo>
                    <a:pt x="0" y="206471"/>
                    <a:pt x="29351" y="225148"/>
                    <a:pt x="78141" y="239760"/>
                  </a:cubicBezTo>
                  <a:lnTo>
                    <a:pt x="277751" y="481172"/>
                  </a:lnTo>
                  <a:lnTo>
                    <a:pt x="277751" y="640631"/>
                  </a:lnTo>
                  <a:lnTo>
                    <a:pt x="318282" y="640631"/>
                  </a:lnTo>
                  <a:lnTo>
                    <a:pt x="395661" y="594000"/>
                  </a:lnTo>
                  <a:lnTo>
                    <a:pt x="395661" y="480664"/>
                  </a:lnTo>
                  <a:lnTo>
                    <a:pt x="595144" y="239252"/>
                  </a:lnTo>
                  <a:cubicBezTo>
                    <a:pt x="644061" y="224640"/>
                    <a:pt x="673158" y="205835"/>
                    <a:pt x="673158" y="185252"/>
                  </a:cubicBezTo>
                  <a:lnTo>
                    <a:pt x="673158" y="84240"/>
                  </a:lnTo>
                  <a:cubicBezTo>
                    <a:pt x="673158" y="37736"/>
                    <a:pt x="522720" y="0"/>
                    <a:pt x="336706" y="0"/>
                  </a:cubicBezTo>
                  <a:close/>
                  <a:moveTo>
                    <a:pt x="336706" y="33671"/>
                  </a:moveTo>
                  <a:cubicBezTo>
                    <a:pt x="501882" y="33671"/>
                    <a:pt x="610772" y="63911"/>
                    <a:pt x="636311" y="84494"/>
                  </a:cubicBezTo>
                  <a:cubicBezTo>
                    <a:pt x="610899" y="104696"/>
                    <a:pt x="502264" y="135318"/>
                    <a:pt x="336706" y="135318"/>
                  </a:cubicBezTo>
                  <a:cubicBezTo>
                    <a:pt x="171148" y="135318"/>
                    <a:pt x="62640" y="105078"/>
                    <a:pt x="37101" y="84494"/>
                  </a:cubicBezTo>
                  <a:cubicBezTo>
                    <a:pt x="63275" y="63911"/>
                    <a:pt x="171148" y="33671"/>
                    <a:pt x="336706" y="33671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594691" y="3053045"/>
              <a:ext cx="388260" cy="408303"/>
            </a:xfrm>
            <a:custGeom>
              <a:rect b="b" l="l" r="r" t="t"/>
              <a:pathLst>
                <a:path extrusionOk="0" h="706574" w="671889">
                  <a:moveTo>
                    <a:pt x="181442" y="142050"/>
                  </a:moveTo>
                  <a:lnTo>
                    <a:pt x="200501" y="152723"/>
                  </a:lnTo>
                  <a:cubicBezTo>
                    <a:pt x="199370" y="167299"/>
                    <a:pt x="200789" y="181960"/>
                    <a:pt x="204694" y="196050"/>
                  </a:cubicBezTo>
                  <a:lnTo>
                    <a:pt x="188049" y="210535"/>
                  </a:lnTo>
                  <a:cubicBezTo>
                    <a:pt x="188049" y="210535"/>
                    <a:pt x="175343" y="223240"/>
                    <a:pt x="177503" y="227942"/>
                  </a:cubicBezTo>
                  <a:lnTo>
                    <a:pt x="190209" y="252083"/>
                  </a:lnTo>
                  <a:cubicBezTo>
                    <a:pt x="192878" y="257165"/>
                    <a:pt x="210412" y="253099"/>
                    <a:pt x="210412" y="253099"/>
                  </a:cubicBezTo>
                  <a:lnTo>
                    <a:pt x="231376" y="246873"/>
                  </a:lnTo>
                  <a:cubicBezTo>
                    <a:pt x="241038" y="257818"/>
                    <a:pt x="252515" y="267017"/>
                    <a:pt x="265301" y="274064"/>
                  </a:cubicBezTo>
                  <a:lnTo>
                    <a:pt x="263649" y="295918"/>
                  </a:lnTo>
                  <a:cubicBezTo>
                    <a:pt x="263649" y="295918"/>
                    <a:pt x="263649" y="313833"/>
                    <a:pt x="268477" y="315485"/>
                  </a:cubicBezTo>
                  <a:lnTo>
                    <a:pt x="294652" y="323490"/>
                  </a:lnTo>
                  <a:cubicBezTo>
                    <a:pt x="300242" y="325142"/>
                    <a:pt x="309772" y="309895"/>
                    <a:pt x="309772" y="309895"/>
                  </a:cubicBezTo>
                  <a:lnTo>
                    <a:pt x="320445" y="290836"/>
                  </a:lnTo>
                  <a:cubicBezTo>
                    <a:pt x="335013" y="291945"/>
                    <a:pt x="349664" y="290570"/>
                    <a:pt x="363772" y="286770"/>
                  </a:cubicBezTo>
                  <a:lnTo>
                    <a:pt x="377875" y="303415"/>
                  </a:lnTo>
                  <a:cubicBezTo>
                    <a:pt x="377875" y="303415"/>
                    <a:pt x="390581" y="316120"/>
                    <a:pt x="395282" y="313833"/>
                  </a:cubicBezTo>
                  <a:lnTo>
                    <a:pt x="419423" y="301128"/>
                  </a:lnTo>
                  <a:cubicBezTo>
                    <a:pt x="424506" y="298459"/>
                    <a:pt x="420440" y="280925"/>
                    <a:pt x="420440" y="280925"/>
                  </a:cubicBezTo>
                  <a:lnTo>
                    <a:pt x="414595" y="259833"/>
                  </a:lnTo>
                  <a:cubicBezTo>
                    <a:pt x="425654" y="250246"/>
                    <a:pt x="435019" y="238864"/>
                    <a:pt x="442294" y="226163"/>
                  </a:cubicBezTo>
                  <a:lnTo>
                    <a:pt x="464021" y="227942"/>
                  </a:lnTo>
                  <a:cubicBezTo>
                    <a:pt x="464021" y="227942"/>
                    <a:pt x="482063" y="228577"/>
                    <a:pt x="483715" y="223113"/>
                  </a:cubicBezTo>
                  <a:lnTo>
                    <a:pt x="491720" y="197829"/>
                  </a:lnTo>
                  <a:cubicBezTo>
                    <a:pt x="493372" y="192238"/>
                    <a:pt x="478125" y="182709"/>
                    <a:pt x="478125" y="182709"/>
                  </a:cubicBezTo>
                  <a:lnTo>
                    <a:pt x="459066" y="172036"/>
                  </a:lnTo>
                  <a:cubicBezTo>
                    <a:pt x="460133" y="157460"/>
                    <a:pt x="458715" y="142810"/>
                    <a:pt x="454873" y="128709"/>
                  </a:cubicBezTo>
                  <a:lnTo>
                    <a:pt x="471518" y="114478"/>
                  </a:lnTo>
                  <a:cubicBezTo>
                    <a:pt x="471518" y="114478"/>
                    <a:pt x="484223" y="101772"/>
                    <a:pt x="481936" y="97198"/>
                  </a:cubicBezTo>
                  <a:lnTo>
                    <a:pt x="469230" y="72930"/>
                  </a:lnTo>
                  <a:cubicBezTo>
                    <a:pt x="466435" y="67847"/>
                    <a:pt x="448901" y="71913"/>
                    <a:pt x="448901" y="71913"/>
                  </a:cubicBezTo>
                  <a:lnTo>
                    <a:pt x="427936" y="77885"/>
                  </a:lnTo>
                  <a:cubicBezTo>
                    <a:pt x="418393" y="66781"/>
                    <a:pt x="407001" y="57410"/>
                    <a:pt x="394266" y="50186"/>
                  </a:cubicBezTo>
                  <a:lnTo>
                    <a:pt x="396553" y="27824"/>
                  </a:lnTo>
                  <a:cubicBezTo>
                    <a:pt x="396553" y="27824"/>
                    <a:pt x="396553" y="9782"/>
                    <a:pt x="391598" y="8130"/>
                  </a:cubicBezTo>
                  <a:lnTo>
                    <a:pt x="365423" y="125"/>
                  </a:lnTo>
                  <a:cubicBezTo>
                    <a:pt x="359960" y="-1527"/>
                    <a:pt x="350430" y="13720"/>
                    <a:pt x="350430" y="13720"/>
                  </a:cubicBezTo>
                  <a:lnTo>
                    <a:pt x="339122" y="32652"/>
                  </a:lnTo>
                  <a:cubicBezTo>
                    <a:pt x="324546" y="31580"/>
                    <a:pt x="309895" y="32998"/>
                    <a:pt x="295795" y="36845"/>
                  </a:cubicBezTo>
                  <a:lnTo>
                    <a:pt x="282200" y="19946"/>
                  </a:lnTo>
                  <a:cubicBezTo>
                    <a:pt x="282200" y="19946"/>
                    <a:pt x="269494" y="7240"/>
                    <a:pt x="264793" y="9527"/>
                  </a:cubicBezTo>
                  <a:lnTo>
                    <a:pt x="240652" y="22233"/>
                  </a:lnTo>
                  <a:cubicBezTo>
                    <a:pt x="235569" y="24902"/>
                    <a:pt x="239635" y="42436"/>
                    <a:pt x="239635" y="42436"/>
                  </a:cubicBezTo>
                  <a:lnTo>
                    <a:pt x="245607" y="63527"/>
                  </a:lnTo>
                  <a:cubicBezTo>
                    <a:pt x="234477" y="73045"/>
                    <a:pt x="225102" y="84441"/>
                    <a:pt x="217908" y="97198"/>
                  </a:cubicBezTo>
                  <a:lnTo>
                    <a:pt x="195419" y="96182"/>
                  </a:lnTo>
                  <a:cubicBezTo>
                    <a:pt x="195419" y="96182"/>
                    <a:pt x="177503" y="95546"/>
                    <a:pt x="175725" y="101010"/>
                  </a:cubicBezTo>
                  <a:lnTo>
                    <a:pt x="167847" y="126930"/>
                  </a:lnTo>
                  <a:cubicBezTo>
                    <a:pt x="166068" y="132520"/>
                    <a:pt x="181442" y="142050"/>
                    <a:pt x="181442" y="142050"/>
                  </a:cubicBezTo>
                  <a:close/>
                  <a:moveTo>
                    <a:pt x="317903" y="53871"/>
                  </a:moveTo>
                  <a:cubicBezTo>
                    <a:pt x="377679" y="47280"/>
                    <a:pt x="431480" y="90395"/>
                    <a:pt x="438071" y="150171"/>
                  </a:cubicBezTo>
                  <a:cubicBezTo>
                    <a:pt x="444661" y="209946"/>
                    <a:pt x="401546" y="263747"/>
                    <a:pt x="341770" y="270339"/>
                  </a:cubicBezTo>
                  <a:cubicBezTo>
                    <a:pt x="281995" y="276929"/>
                    <a:pt x="228194" y="233814"/>
                    <a:pt x="221603" y="174038"/>
                  </a:cubicBezTo>
                  <a:cubicBezTo>
                    <a:pt x="221600" y="174006"/>
                    <a:pt x="221597" y="173973"/>
                    <a:pt x="221593" y="173942"/>
                  </a:cubicBezTo>
                  <a:cubicBezTo>
                    <a:pt x="215059" y="114197"/>
                    <a:pt x="258165" y="60458"/>
                    <a:pt x="317903" y="53871"/>
                  </a:cubicBezTo>
                  <a:close/>
                  <a:moveTo>
                    <a:pt x="313329" y="252591"/>
                  </a:moveTo>
                  <a:lnTo>
                    <a:pt x="313329" y="252591"/>
                  </a:lnTo>
                  <a:cubicBezTo>
                    <a:pt x="322057" y="254097"/>
                    <a:pt x="330949" y="254395"/>
                    <a:pt x="339757" y="253480"/>
                  </a:cubicBezTo>
                  <a:cubicBezTo>
                    <a:pt x="390242" y="247784"/>
                    <a:pt x="426550" y="202241"/>
                    <a:pt x="420855" y="151756"/>
                  </a:cubicBezTo>
                  <a:cubicBezTo>
                    <a:pt x="416296" y="111350"/>
                    <a:pt x="385749" y="78731"/>
                    <a:pt x="345729" y="71532"/>
                  </a:cubicBezTo>
                  <a:cubicBezTo>
                    <a:pt x="337329" y="70161"/>
                    <a:pt x="328785" y="69905"/>
                    <a:pt x="320318" y="70770"/>
                  </a:cubicBezTo>
                  <a:cubicBezTo>
                    <a:pt x="269814" y="76421"/>
                    <a:pt x="233427" y="121905"/>
                    <a:pt x="239000" y="172417"/>
                  </a:cubicBezTo>
                  <a:cubicBezTo>
                    <a:pt x="243681" y="212473"/>
                    <a:pt x="273742" y="244898"/>
                    <a:pt x="313329" y="252591"/>
                  </a:cubicBezTo>
                  <a:close/>
                  <a:moveTo>
                    <a:pt x="281437" y="147005"/>
                  </a:moveTo>
                  <a:cubicBezTo>
                    <a:pt x="292453" y="121188"/>
                    <a:pt x="322312" y="109190"/>
                    <a:pt x="348129" y="120206"/>
                  </a:cubicBezTo>
                  <a:cubicBezTo>
                    <a:pt x="370065" y="129565"/>
                    <a:pt x="382542" y="152918"/>
                    <a:pt x="378129" y="176356"/>
                  </a:cubicBezTo>
                  <a:cubicBezTo>
                    <a:pt x="370712" y="201180"/>
                    <a:pt x="345807" y="216452"/>
                    <a:pt x="320318" y="211805"/>
                  </a:cubicBezTo>
                  <a:cubicBezTo>
                    <a:pt x="305114" y="208987"/>
                    <a:pt x="292020" y="199400"/>
                    <a:pt x="284741" y="185758"/>
                  </a:cubicBezTo>
                  <a:cubicBezTo>
                    <a:pt x="278434" y="173822"/>
                    <a:pt x="277241" y="159837"/>
                    <a:pt x="281437" y="147005"/>
                  </a:cubicBezTo>
                  <a:close/>
                  <a:moveTo>
                    <a:pt x="251198" y="382826"/>
                  </a:moveTo>
                  <a:cubicBezTo>
                    <a:pt x="188480" y="360648"/>
                    <a:pt x="119657" y="393512"/>
                    <a:pt x="97479" y="456229"/>
                  </a:cubicBezTo>
                  <a:cubicBezTo>
                    <a:pt x="75301" y="518947"/>
                    <a:pt x="108165" y="587770"/>
                    <a:pt x="170882" y="609948"/>
                  </a:cubicBezTo>
                  <a:cubicBezTo>
                    <a:pt x="233601" y="632126"/>
                    <a:pt x="302423" y="599262"/>
                    <a:pt x="324601" y="536545"/>
                  </a:cubicBezTo>
                  <a:cubicBezTo>
                    <a:pt x="324613" y="536509"/>
                    <a:pt x="324625" y="536475"/>
                    <a:pt x="324638" y="536440"/>
                  </a:cubicBezTo>
                  <a:cubicBezTo>
                    <a:pt x="346668" y="473747"/>
                    <a:pt x="313824" y="405046"/>
                    <a:pt x="251198" y="382826"/>
                  </a:cubicBezTo>
                  <a:close/>
                  <a:moveTo>
                    <a:pt x="213080" y="556770"/>
                  </a:moveTo>
                  <a:cubicBezTo>
                    <a:pt x="179705" y="558129"/>
                    <a:pt x="151548" y="532176"/>
                    <a:pt x="150188" y="498802"/>
                  </a:cubicBezTo>
                  <a:cubicBezTo>
                    <a:pt x="148829" y="465427"/>
                    <a:pt x="174782" y="437270"/>
                    <a:pt x="208156" y="435910"/>
                  </a:cubicBezTo>
                  <a:cubicBezTo>
                    <a:pt x="241282" y="434561"/>
                    <a:pt x="269320" y="460131"/>
                    <a:pt x="271019" y="493240"/>
                  </a:cubicBezTo>
                  <a:cubicBezTo>
                    <a:pt x="272810" y="526525"/>
                    <a:pt x="247280" y="554958"/>
                    <a:pt x="213996" y="556750"/>
                  </a:cubicBezTo>
                  <a:cubicBezTo>
                    <a:pt x="213860" y="556757"/>
                    <a:pt x="213724" y="556764"/>
                    <a:pt x="213588" y="556770"/>
                  </a:cubicBezTo>
                  <a:close/>
                  <a:moveTo>
                    <a:pt x="396807" y="458045"/>
                  </a:moveTo>
                  <a:lnTo>
                    <a:pt x="369870" y="453217"/>
                  </a:lnTo>
                  <a:cubicBezTo>
                    <a:pt x="365075" y="435332"/>
                    <a:pt x="357254" y="418402"/>
                    <a:pt x="346746" y="403156"/>
                  </a:cubicBezTo>
                  <a:lnTo>
                    <a:pt x="360722" y="379142"/>
                  </a:lnTo>
                  <a:cubicBezTo>
                    <a:pt x="360722" y="379142"/>
                    <a:pt x="371268" y="358939"/>
                    <a:pt x="365932" y="353730"/>
                  </a:cubicBezTo>
                  <a:lnTo>
                    <a:pt x="340520" y="330224"/>
                  </a:lnTo>
                  <a:cubicBezTo>
                    <a:pt x="335056" y="325269"/>
                    <a:pt x="315743" y="337466"/>
                    <a:pt x="315743" y="337466"/>
                  </a:cubicBezTo>
                  <a:lnTo>
                    <a:pt x="293000" y="353349"/>
                  </a:lnTo>
                  <a:cubicBezTo>
                    <a:pt x="276941" y="344071"/>
                    <a:pt x="259404" y="337624"/>
                    <a:pt x="241160" y="334290"/>
                  </a:cubicBezTo>
                  <a:lnTo>
                    <a:pt x="234172" y="307480"/>
                  </a:lnTo>
                  <a:cubicBezTo>
                    <a:pt x="234172" y="307480"/>
                    <a:pt x="227310" y="285626"/>
                    <a:pt x="219941" y="285880"/>
                  </a:cubicBezTo>
                  <a:lnTo>
                    <a:pt x="185254" y="287405"/>
                  </a:lnTo>
                  <a:cubicBezTo>
                    <a:pt x="178012" y="287405"/>
                    <a:pt x="172548" y="310022"/>
                    <a:pt x="172548" y="310022"/>
                  </a:cubicBezTo>
                  <a:lnTo>
                    <a:pt x="167847" y="337593"/>
                  </a:lnTo>
                  <a:cubicBezTo>
                    <a:pt x="149684" y="342334"/>
                    <a:pt x="132485" y="350201"/>
                    <a:pt x="117023" y="360845"/>
                  </a:cubicBezTo>
                  <a:lnTo>
                    <a:pt x="93136" y="346742"/>
                  </a:lnTo>
                  <a:cubicBezTo>
                    <a:pt x="93136" y="346742"/>
                    <a:pt x="72807" y="336196"/>
                    <a:pt x="67725" y="341532"/>
                  </a:cubicBezTo>
                  <a:lnTo>
                    <a:pt x="44219" y="366944"/>
                  </a:lnTo>
                  <a:cubicBezTo>
                    <a:pt x="39263" y="372408"/>
                    <a:pt x="51461" y="392356"/>
                    <a:pt x="51461" y="392356"/>
                  </a:cubicBezTo>
                  <a:lnTo>
                    <a:pt x="67470" y="415099"/>
                  </a:lnTo>
                  <a:cubicBezTo>
                    <a:pt x="58213" y="431168"/>
                    <a:pt x="51767" y="448700"/>
                    <a:pt x="48412" y="466939"/>
                  </a:cubicBezTo>
                  <a:lnTo>
                    <a:pt x="21475" y="474055"/>
                  </a:lnTo>
                  <a:cubicBezTo>
                    <a:pt x="21475" y="474055"/>
                    <a:pt x="-252" y="480789"/>
                    <a:pt x="2" y="488158"/>
                  </a:cubicBezTo>
                  <a:lnTo>
                    <a:pt x="2670" y="522337"/>
                  </a:lnTo>
                  <a:cubicBezTo>
                    <a:pt x="2670" y="529706"/>
                    <a:pt x="25287" y="535043"/>
                    <a:pt x="25287" y="535043"/>
                  </a:cubicBezTo>
                  <a:lnTo>
                    <a:pt x="52605" y="539871"/>
                  </a:lnTo>
                  <a:cubicBezTo>
                    <a:pt x="57458" y="557993"/>
                    <a:pt x="65318" y="575173"/>
                    <a:pt x="75856" y="590695"/>
                  </a:cubicBezTo>
                  <a:lnTo>
                    <a:pt x="61880" y="614582"/>
                  </a:lnTo>
                  <a:cubicBezTo>
                    <a:pt x="61880" y="614582"/>
                    <a:pt x="51334" y="634911"/>
                    <a:pt x="56670" y="639993"/>
                  </a:cubicBezTo>
                  <a:lnTo>
                    <a:pt x="82082" y="663499"/>
                  </a:lnTo>
                  <a:cubicBezTo>
                    <a:pt x="87419" y="668455"/>
                    <a:pt x="106732" y="656257"/>
                    <a:pt x="106732" y="656257"/>
                  </a:cubicBezTo>
                  <a:lnTo>
                    <a:pt x="129729" y="639231"/>
                  </a:lnTo>
                  <a:cubicBezTo>
                    <a:pt x="145850" y="648449"/>
                    <a:pt x="163424" y="654852"/>
                    <a:pt x="181696" y="658163"/>
                  </a:cubicBezTo>
                  <a:lnTo>
                    <a:pt x="188685" y="685099"/>
                  </a:lnTo>
                  <a:cubicBezTo>
                    <a:pt x="188685" y="685099"/>
                    <a:pt x="195546" y="706826"/>
                    <a:pt x="202788" y="706572"/>
                  </a:cubicBezTo>
                  <a:lnTo>
                    <a:pt x="237602" y="705175"/>
                  </a:lnTo>
                  <a:cubicBezTo>
                    <a:pt x="244845" y="705175"/>
                    <a:pt x="250308" y="682558"/>
                    <a:pt x="250308" y="682558"/>
                  </a:cubicBezTo>
                  <a:lnTo>
                    <a:pt x="254247" y="655240"/>
                  </a:lnTo>
                  <a:cubicBezTo>
                    <a:pt x="272138" y="650401"/>
                    <a:pt x="289069" y="642537"/>
                    <a:pt x="304308" y="631989"/>
                  </a:cubicBezTo>
                  <a:lnTo>
                    <a:pt x="328322" y="645965"/>
                  </a:lnTo>
                  <a:cubicBezTo>
                    <a:pt x="328322" y="645965"/>
                    <a:pt x="348525" y="656638"/>
                    <a:pt x="353734" y="651175"/>
                  </a:cubicBezTo>
                  <a:lnTo>
                    <a:pt x="377367" y="625763"/>
                  </a:lnTo>
                  <a:cubicBezTo>
                    <a:pt x="382322" y="620426"/>
                    <a:pt x="369998" y="601113"/>
                    <a:pt x="369998" y="601113"/>
                  </a:cubicBezTo>
                  <a:lnTo>
                    <a:pt x="354115" y="578370"/>
                  </a:lnTo>
                  <a:cubicBezTo>
                    <a:pt x="363373" y="562255"/>
                    <a:pt x="369818" y="544681"/>
                    <a:pt x="373174" y="526403"/>
                  </a:cubicBezTo>
                  <a:lnTo>
                    <a:pt x="399983" y="519415"/>
                  </a:lnTo>
                  <a:cubicBezTo>
                    <a:pt x="399983" y="519415"/>
                    <a:pt x="421965" y="512426"/>
                    <a:pt x="421965" y="505184"/>
                  </a:cubicBezTo>
                  <a:lnTo>
                    <a:pt x="420440" y="470497"/>
                  </a:lnTo>
                  <a:cubicBezTo>
                    <a:pt x="419550" y="463128"/>
                    <a:pt x="397315" y="458045"/>
                    <a:pt x="397315" y="458045"/>
                  </a:cubicBezTo>
                  <a:close/>
                  <a:moveTo>
                    <a:pt x="340774" y="542285"/>
                  </a:moveTo>
                  <a:cubicBezTo>
                    <a:pt x="315388" y="614214"/>
                    <a:pt x="236498" y="651945"/>
                    <a:pt x="164569" y="626558"/>
                  </a:cubicBezTo>
                  <a:cubicBezTo>
                    <a:pt x="92640" y="601172"/>
                    <a:pt x="54909" y="522282"/>
                    <a:pt x="80294" y="450353"/>
                  </a:cubicBezTo>
                  <a:cubicBezTo>
                    <a:pt x="105681" y="378424"/>
                    <a:pt x="184572" y="340694"/>
                    <a:pt x="256501" y="366080"/>
                  </a:cubicBezTo>
                  <a:cubicBezTo>
                    <a:pt x="256596" y="366113"/>
                    <a:pt x="256693" y="366147"/>
                    <a:pt x="256788" y="366182"/>
                  </a:cubicBezTo>
                  <a:cubicBezTo>
                    <a:pt x="328749" y="391478"/>
                    <a:pt x="366580" y="470319"/>
                    <a:pt x="341283" y="542280"/>
                  </a:cubicBezTo>
                  <a:cubicBezTo>
                    <a:pt x="341283" y="542283"/>
                    <a:pt x="341282" y="542284"/>
                    <a:pt x="341282" y="542285"/>
                  </a:cubicBezTo>
                  <a:close/>
                  <a:moveTo>
                    <a:pt x="600863" y="237344"/>
                  </a:moveTo>
                  <a:lnTo>
                    <a:pt x="588158" y="247763"/>
                  </a:lnTo>
                  <a:cubicBezTo>
                    <a:pt x="578092" y="242867"/>
                    <a:pt x="567263" y="239730"/>
                    <a:pt x="556139" y="238488"/>
                  </a:cubicBezTo>
                  <a:lnTo>
                    <a:pt x="550802" y="222605"/>
                  </a:lnTo>
                  <a:cubicBezTo>
                    <a:pt x="550802" y="222605"/>
                    <a:pt x="545847" y="209899"/>
                    <a:pt x="541527" y="209899"/>
                  </a:cubicBezTo>
                  <a:lnTo>
                    <a:pt x="520689" y="212186"/>
                  </a:lnTo>
                  <a:cubicBezTo>
                    <a:pt x="516242" y="212186"/>
                    <a:pt x="514209" y="226290"/>
                    <a:pt x="514209" y="226290"/>
                  </a:cubicBezTo>
                  <a:lnTo>
                    <a:pt x="512430" y="242935"/>
                  </a:lnTo>
                  <a:cubicBezTo>
                    <a:pt x="501843" y="246553"/>
                    <a:pt x="491956" y="251970"/>
                    <a:pt x="483207" y="258944"/>
                  </a:cubicBezTo>
                  <a:lnTo>
                    <a:pt x="468214" y="251448"/>
                  </a:lnTo>
                  <a:cubicBezTo>
                    <a:pt x="468214" y="251448"/>
                    <a:pt x="455508" y="245984"/>
                    <a:pt x="452713" y="249415"/>
                  </a:cubicBezTo>
                  <a:lnTo>
                    <a:pt x="440007" y="265678"/>
                  </a:lnTo>
                  <a:cubicBezTo>
                    <a:pt x="437212" y="269109"/>
                    <a:pt x="445470" y="280290"/>
                    <a:pt x="445470" y="280290"/>
                  </a:cubicBezTo>
                  <a:lnTo>
                    <a:pt x="455889" y="292996"/>
                  </a:lnTo>
                  <a:cubicBezTo>
                    <a:pt x="450919" y="303005"/>
                    <a:pt x="447697" y="313791"/>
                    <a:pt x="446360" y="324888"/>
                  </a:cubicBezTo>
                  <a:lnTo>
                    <a:pt x="430477" y="330224"/>
                  </a:lnTo>
                  <a:cubicBezTo>
                    <a:pt x="430477" y="330224"/>
                    <a:pt x="417772" y="335306"/>
                    <a:pt x="417772" y="339626"/>
                  </a:cubicBezTo>
                  <a:lnTo>
                    <a:pt x="420059" y="360464"/>
                  </a:lnTo>
                  <a:cubicBezTo>
                    <a:pt x="420059" y="364911"/>
                    <a:pt x="434162" y="366944"/>
                    <a:pt x="434162" y="366944"/>
                  </a:cubicBezTo>
                  <a:lnTo>
                    <a:pt x="450807" y="368723"/>
                  </a:lnTo>
                  <a:cubicBezTo>
                    <a:pt x="454426" y="379311"/>
                    <a:pt x="459842" y="389197"/>
                    <a:pt x="466816" y="397946"/>
                  </a:cubicBezTo>
                  <a:lnTo>
                    <a:pt x="460082" y="413829"/>
                  </a:lnTo>
                  <a:cubicBezTo>
                    <a:pt x="460082" y="413829"/>
                    <a:pt x="454492" y="426535"/>
                    <a:pt x="457922" y="429203"/>
                  </a:cubicBezTo>
                  <a:lnTo>
                    <a:pt x="474313" y="441909"/>
                  </a:lnTo>
                  <a:cubicBezTo>
                    <a:pt x="477743" y="444577"/>
                    <a:pt x="488925" y="436445"/>
                    <a:pt x="488925" y="436445"/>
                  </a:cubicBezTo>
                  <a:lnTo>
                    <a:pt x="501630" y="425899"/>
                  </a:lnTo>
                  <a:cubicBezTo>
                    <a:pt x="511688" y="430837"/>
                    <a:pt x="522518" y="434017"/>
                    <a:pt x="533649" y="435302"/>
                  </a:cubicBezTo>
                  <a:lnTo>
                    <a:pt x="538986" y="451184"/>
                  </a:lnTo>
                  <a:cubicBezTo>
                    <a:pt x="538986" y="451184"/>
                    <a:pt x="543941" y="463890"/>
                    <a:pt x="548388" y="463890"/>
                  </a:cubicBezTo>
                  <a:lnTo>
                    <a:pt x="569226" y="461603"/>
                  </a:lnTo>
                  <a:cubicBezTo>
                    <a:pt x="573546" y="461603"/>
                    <a:pt x="575706" y="447499"/>
                    <a:pt x="575706" y="447499"/>
                  </a:cubicBezTo>
                  <a:lnTo>
                    <a:pt x="577485" y="430855"/>
                  </a:lnTo>
                  <a:cubicBezTo>
                    <a:pt x="588072" y="427236"/>
                    <a:pt x="597959" y="421819"/>
                    <a:pt x="606708" y="414845"/>
                  </a:cubicBezTo>
                  <a:lnTo>
                    <a:pt x="621701" y="422342"/>
                  </a:lnTo>
                  <a:cubicBezTo>
                    <a:pt x="621701" y="422342"/>
                    <a:pt x="634407" y="427805"/>
                    <a:pt x="637075" y="424375"/>
                  </a:cubicBezTo>
                  <a:lnTo>
                    <a:pt x="649781" y="408111"/>
                  </a:lnTo>
                  <a:cubicBezTo>
                    <a:pt x="652576" y="404680"/>
                    <a:pt x="644445" y="393499"/>
                    <a:pt x="644445" y="393499"/>
                  </a:cubicBezTo>
                  <a:lnTo>
                    <a:pt x="633899" y="380793"/>
                  </a:lnTo>
                  <a:cubicBezTo>
                    <a:pt x="638820" y="370774"/>
                    <a:pt x="642000" y="359989"/>
                    <a:pt x="643301" y="348902"/>
                  </a:cubicBezTo>
                  <a:lnTo>
                    <a:pt x="659183" y="343565"/>
                  </a:lnTo>
                  <a:cubicBezTo>
                    <a:pt x="659183" y="343565"/>
                    <a:pt x="671889" y="338483"/>
                    <a:pt x="671889" y="334163"/>
                  </a:cubicBezTo>
                  <a:lnTo>
                    <a:pt x="669475" y="312182"/>
                  </a:lnTo>
                  <a:cubicBezTo>
                    <a:pt x="669475" y="307735"/>
                    <a:pt x="655372" y="305702"/>
                    <a:pt x="655372" y="305702"/>
                  </a:cubicBezTo>
                  <a:lnTo>
                    <a:pt x="638727" y="303923"/>
                  </a:lnTo>
                  <a:cubicBezTo>
                    <a:pt x="635108" y="293335"/>
                    <a:pt x="629692" y="283449"/>
                    <a:pt x="622718" y="274699"/>
                  </a:cubicBezTo>
                  <a:lnTo>
                    <a:pt x="630214" y="259706"/>
                  </a:lnTo>
                  <a:cubicBezTo>
                    <a:pt x="630214" y="259706"/>
                    <a:pt x="635678" y="247000"/>
                    <a:pt x="632247" y="244332"/>
                  </a:cubicBezTo>
                  <a:lnTo>
                    <a:pt x="615983" y="231626"/>
                  </a:lnTo>
                  <a:cubicBezTo>
                    <a:pt x="612553" y="228831"/>
                    <a:pt x="601372" y="236963"/>
                    <a:pt x="601372" y="236963"/>
                  </a:cubicBezTo>
                  <a:close/>
                  <a:moveTo>
                    <a:pt x="625259" y="359066"/>
                  </a:moveTo>
                  <a:cubicBezTo>
                    <a:pt x="612906" y="403411"/>
                    <a:pt x="566944" y="429346"/>
                    <a:pt x="522599" y="416994"/>
                  </a:cubicBezTo>
                  <a:cubicBezTo>
                    <a:pt x="478254" y="404640"/>
                    <a:pt x="452319" y="358678"/>
                    <a:pt x="464672" y="314333"/>
                  </a:cubicBezTo>
                  <a:cubicBezTo>
                    <a:pt x="477023" y="269993"/>
                    <a:pt x="522978" y="244058"/>
                    <a:pt x="567320" y="256403"/>
                  </a:cubicBezTo>
                  <a:cubicBezTo>
                    <a:pt x="611667" y="268749"/>
                    <a:pt x="637609" y="314708"/>
                    <a:pt x="625262" y="359055"/>
                  </a:cubicBezTo>
                  <a:cubicBezTo>
                    <a:pt x="625261" y="359059"/>
                    <a:pt x="625260" y="359063"/>
                    <a:pt x="625259" y="359066"/>
                  </a:cubicBezTo>
                  <a:close/>
                  <a:moveTo>
                    <a:pt x="543433" y="270125"/>
                  </a:moveTo>
                  <a:cubicBezTo>
                    <a:pt x="506604" y="271049"/>
                    <a:pt x="477497" y="301652"/>
                    <a:pt x="478419" y="338482"/>
                  </a:cubicBezTo>
                  <a:cubicBezTo>
                    <a:pt x="479343" y="375311"/>
                    <a:pt x="509948" y="404419"/>
                    <a:pt x="546776" y="403495"/>
                  </a:cubicBezTo>
                  <a:cubicBezTo>
                    <a:pt x="583590" y="402573"/>
                    <a:pt x="612691" y="371993"/>
                    <a:pt x="611790" y="335179"/>
                  </a:cubicBezTo>
                  <a:cubicBezTo>
                    <a:pt x="610890" y="298279"/>
                    <a:pt x="580247" y="269096"/>
                    <a:pt x="543346" y="269997"/>
                  </a:cubicBezTo>
                  <a:cubicBezTo>
                    <a:pt x="543332" y="269997"/>
                    <a:pt x="543320" y="269998"/>
                    <a:pt x="543306" y="269998"/>
                  </a:cubicBezTo>
                  <a:close/>
                  <a:moveTo>
                    <a:pt x="575198" y="361099"/>
                  </a:moveTo>
                  <a:cubicBezTo>
                    <a:pt x="561357" y="376961"/>
                    <a:pt x="537278" y="378600"/>
                    <a:pt x="521416" y="364760"/>
                  </a:cubicBezTo>
                  <a:cubicBezTo>
                    <a:pt x="505553" y="350919"/>
                    <a:pt x="503914" y="326840"/>
                    <a:pt x="517754" y="310978"/>
                  </a:cubicBezTo>
                  <a:cubicBezTo>
                    <a:pt x="523717" y="304144"/>
                    <a:pt x="531920" y="299661"/>
                    <a:pt x="540892" y="298332"/>
                  </a:cubicBezTo>
                  <a:cubicBezTo>
                    <a:pt x="562177" y="296090"/>
                    <a:pt x="581249" y="311527"/>
                    <a:pt x="583491" y="332812"/>
                  </a:cubicBezTo>
                  <a:cubicBezTo>
                    <a:pt x="584561" y="342965"/>
                    <a:pt x="581580" y="353131"/>
                    <a:pt x="575198" y="361099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52" name="Google Shape;452;p14"/>
          <p:cNvGrpSpPr/>
          <p:nvPr/>
        </p:nvGrpSpPr>
        <p:grpSpPr>
          <a:xfrm>
            <a:off x="9791625" y="3767014"/>
            <a:ext cx="495456" cy="538010"/>
            <a:chOff x="1233242" y="2639111"/>
            <a:chExt cx="749709" cy="822237"/>
          </a:xfrm>
        </p:grpSpPr>
        <p:sp>
          <p:nvSpPr>
            <p:cNvPr id="453" name="Google Shape;453;p14"/>
            <p:cNvSpPr/>
            <p:nvPr/>
          </p:nvSpPr>
          <p:spPr>
            <a:xfrm>
              <a:off x="1233242" y="2639111"/>
              <a:ext cx="663686" cy="631617"/>
            </a:xfrm>
            <a:custGeom>
              <a:rect b="b" l="l" r="r" t="t"/>
              <a:pathLst>
                <a:path extrusionOk="0" h="640630" w="673157">
                  <a:moveTo>
                    <a:pt x="336706" y="0"/>
                  </a:moveTo>
                  <a:cubicBezTo>
                    <a:pt x="150692" y="0"/>
                    <a:pt x="0" y="38118"/>
                    <a:pt x="0" y="84240"/>
                  </a:cubicBezTo>
                  <a:lnTo>
                    <a:pt x="0" y="185887"/>
                  </a:lnTo>
                  <a:cubicBezTo>
                    <a:pt x="0" y="206471"/>
                    <a:pt x="29351" y="225148"/>
                    <a:pt x="78141" y="239760"/>
                  </a:cubicBezTo>
                  <a:lnTo>
                    <a:pt x="277751" y="481172"/>
                  </a:lnTo>
                  <a:lnTo>
                    <a:pt x="277751" y="640631"/>
                  </a:lnTo>
                  <a:lnTo>
                    <a:pt x="318282" y="640631"/>
                  </a:lnTo>
                  <a:lnTo>
                    <a:pt x="395661" y="594000"/>
                  </a:lnTo>
                  <a:lnTo>
                    <a:pt x="395661" y="480664"/>
                  </a:lnTo>
                  <a:lnTo>
                    <a:pt x="595144" y="239252"/>
                  </a:lnTo>
                  <a:cubicBezTo>
                    <a:pt x="644061" y="224640"/>
                    <a:pt x="673158" y="205835"/>
                    <a:pt x="673158" y="185252"/>
                  </a:cubicBezTo>
                  <a:lnTo>
                    <a:pt x="673158" y="84240"/>
                  </a:lnTo>
                  <a:cubicBezTo>
                    <a:pt x="673158" y="37736"/>
                    <a:pt x="522720" y="0"/>
                    <a:pt x="336706" y="0"/>
                  </a:cubicBezTo>
                  <a:close/>
                  <a:moveTo>
                    <a:pt x="336706" y="33671"/>
                  </a:moveTo>
                  <a:cubicBezTo>
                    <a:pt x="501882" y="33671"/>
                    <a:pt x="610772" y="63911"/>
                    <a:pt x="636311" y="84494"/>
                  </a:cubicBezTo>
                  <a:cubicBezTo>
                    <a:pt x="610899" y="104696"/>
                    <a:pt x="502264" y="135318"/>
                    <a:pt x="336706" y="135318"/>
                  </a:cubicBezTo>
                  <a:cubicBezTo>
                    <a:pt x="171148" y="135318"/>
                    <a:pt x="62640" y="105078"/>
                    <a:pt x="37101" y="84494"/>
                  </a:cubicBezTo>
                  <a:cubicBezTo>
                    <a:pt x="63275" y="63911"/>
                    <a:pt x="171148" y="33671"/>
                    <a:pt x="336706" y="33671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594691" y="3053045"/>
              <a:ext cx="388260" cy="408303"/>
            </a:xfrm>
            <a:custGeom>
              <a:rect b="b" l="l" r="r" t="t"/>
              <a:pathLst>
                <a:path extrusionOk="0" h="706574" w="671889">
                  <a:moveTo>
                    <a:pt x="181442" y="142050"/>
                  </a:moveTo>
                  <a:lnTo>
                    <a:pt x="200501" y="152723"/>
                  </a:lnTo>
                  <a:cubicBezTo>
                    <a:pt x="199370" y="167299"/>
                    <a:pt x="200789" y="181960"/>
                    <a:pt x="204694" y="196050"/>
                  </a:cubicBezTo>
                  <a:lnTo>
                    <a:pt x="188049" y="210535"/>
                  </a:lnTo>
                  <a:cubicBezTo>
                    <a:pt x="188049" y="210535"/>
                    <a:pt x="175343" y="223240"/>
                    <a:pt x="177503" y="227942"/>
                  </a:cubicBezTo>
                  <a:lnTo>
                    <a:pt x="190209" y="252083"/>
                  </a:lnTo>
                  <a:cubicBezTo>
                    <a:pt x="192878" y="257165"/>
                    <a:pt x="210412" y="253099"/>
                    <a:pt x="210412" y="253099"/>
                  </a:cubicBezTo>
                  <a:lnTo>
                    <a:pt x="231376" y="246873"/>
                  </a:lnTo>
                  <a:cubicBezTo>
                    <a:pt x="241038" y="257818"/>
                    <a:pt x="252515" y="267017"/>
                    <a:pt x="265301" y="274064"/>
                  </a:cubicBezTo>
                  <a:lnTo>
                    <a:pt x="263649" y="295918"/>
                  </a:lnTo>
                  <a:cubicBezTo>
                    <a:pt x="263649" y="295918"/>
                    <a:pt x="263649" y="313833"/>
                    <a:pt x="268477" y="315485"/>
                  </a:cubicBezTo>
                  <a:lnTo>
                    <a:pt x="294652" y="323490"/>
                  </a:lnTo>
                  <a:cubicBezTo>
                    <a:pt x="300242" y="325142"/>
                    <a:pt x="309772" y="309895"/>
                    <a:pt x="309772" y="309895"/>
                  </a:cubicBezTo>
                  <a:lnTo>
                    <a:pt x="320445" y="290836"/>
                  </a:lnTo>
                  <a:cubicBezTo>
                    <a:pt x="335013" y="291945"/>
                    <a:pt x="349664" y="290570"/>
                    <a:pt x="363772" y="286770"/>
                  </a:cubicBezTo>
                  <a:lnTo>
                    <a:pt x="377875" y="303415"/>
                  </a:lnTo>
                  <a:cubicBezTo>
                    <a:pt x="377875" y="303415"/>
                    <a:pt x="390581" y="316120"/>
                    <a:pt x="395282" y="313833"/>
                  </a:cubicBezTo>
                  <a:lnTo>
                    <a:pt x="419423" y="301128"/>
                  </a:lnTo>
                  <a:cubicBezTo>
                    <a:pt x="424506" y="298459"/>
                    <a:pt x="420440" y="280925"/>
                    <a:pt x="420440" y="280925"/>
                  </a:cubicBezTo>
                  <a:lnTo>
                    <a:pt x="414595" y="259833"/>
                  </a:lnTo>
                  <a:cubicBezTo>
                    <a:pt x="425654" y="250246"/>
                    <a:pt x="435019" y="238864"/>
                    <a:pt x="442294" y="226163"/>
                  </a:cubicBezTo>
                  <a:lnTo>
                    <a:pt x="464021" y="227942"/>
                  </a:lnTo>
                  <a:cubicBezTo>
                    <a:pt x="464021" y="227942"/>
                    <a:pt x="482063" y="228577"/>
                    <a:pt x="483715" y="223113"/>
                  </a:cubicBezTo>
                  <a:lnTo>
                    <a:pt x="491720" y="197829"/>
                  </a:lnTo>
                  <a:cubicBezTo>
                    <a:pt x="493372" y="192238"/>
                    <a:pt x="478125" y="182709"/>
                    <a:pt x="478125" y="182709"/>
                  </a:cubicBezTo>
                  <a:lnTo>
                    <a:pt x="459066" y="172036"/>
                  </a:lnTo>
                  <a:cubicBezTo>
                    <a:pt x="460133" y="157460"/>
                    <a:pt x="458715" y="142810"/>
                    <a:pt x="454873" y="128709"/>
                  </a:cubicBezTo>
                  <a:lnTo>
                    <a:pt x="471518" y="114478"/>
                  </a:lnTo>
                  <a:cubicBezTo>
                    <a:pt x="471518" y="114478"/>
                    <a:pt x="484223" y="101772"/>
                    <a:pt x="481936" y="97198"/>
                  </a:cubicBezTo>
                  <a:lnTo>
                    <a:pt x="469230" y="72930"/>
                  </a:lnTo>
                  <a:cubicBezTo>
                    <a:pt x="466435" y="67847"/>
                    <a:pt x="448901" y="71913"/>
                    <a:pt x="448901" y="71913"/>
                  </a:cubicBezTo>
                  <a:lnTo>
                    <a:pt x="427936" y="77885"/>
                  </a:lnTo>
                  <a:cubicBezTo>
                    <a:pt x="418393" y="66781"/>
                    <a:pt x="407001" y="57410"/>
                    <a:pt x="394266" y="50186"/>
                  </a:cubicBezTo>
                  <a:lnTo>
                    <a:pt x="396553" y="27824"/>
                  </a:lnTo>
                  <a:cubicBezTo>
                    <a:pt x="396553" y="27824"/>
                    <a:pt x="396553" y="9782"/>
                    <a:pt x="391598" y="8130"/>
                  </a:cubicBezTo>
                  <a:lnTo>
                    <a:pt x="365423" y="125"/>
                  </a:lnTo>
                  <a:cubicBezTo>
                    <a:pt x="359960" y="-1527"/>
                    <a:pt x="350430" y="13720"/>
                    <a:pt x="350430" y="13720"/>
                  </a:cubicBezTo>
                  <a:lnTo>
                    <a:pt x="339122" y="32652"/>
                  </a:lnTo>
                  <a:cubicBezTo>
                    <a:pt x="324546" y="31580"/>
                    <a:pt x="309895" y="32998"/>
                    <a:pt x="295795" y="36845"/>
                  </a:cubicBezTo>
                  <a:lnTo>
                    <a:pt x="282200" y="19946"/>
                  </a:lnTo>
                  <a:cubicBezTo>
                    <a:pt x="282200" y="19946"/>
                    <a:pt x="269494" y="7240"/>
                    <a:pt x="264793" y="9527"/>
                  </a:cubicBezTo>
                  <a:lnTo>
                    <a:pt x="240652" y="22233"/>
                  </a:lnTo>
                  <a:cubicBezTo>
                    <a:pt x="235569" y="24902"/>
                    <a:pt x="239635" y="42436"/>
                    <a:pt x="239635" y="42436"/>
                  </a:cubicBezTo>
                  <a:lnTo>
                    <a:pt x="245607" y="63527"/>
                  </a:lnTo>
                  <a:cubicBezTo>
                    <a:pt x="234477" y="73045"/>
                    <a:pt x="225102" y="84441"/>
                    <a:pt x="217908" y="97198"/>
                  </a:cubicBezTo>
                  <a:lnTo>
                    <a:pt x="195419" y="96182"/>
                  </a:lnTo>
                  <a:cubicBezTo>
                    <a:pt x="195419" y="96182"/>
                    <a:pt x="177503" y="95546"/>
                    <a:pt x="175725" y="101010"/>
                  </a:cubicBezTo>
                  <a:lnTo>
                    <a:pt x="167847" y="126930"/>
                  </a:lnTo>
                  <a:cubicBezTo>
                    <a:pt x="166068" y="132520"/>
                    <a:pt x="181442" y="142050"/>
                    <a:pt x="181442" y="142050"/>
                  </a:cubicBezTo>
                  <a:close/>
                  <a:moveTo>
                    <a:pt x="317903" y="53871"/>
                  </a:moveTo>
                  <a:cubicBezTo>
                    <a:pt x="377679" y="47280"/>
                    <a:pt x="431480" y="90395"/>
                    <a:pt x="438071" y="150171"/>
                  </a:cubicBezTo>
                  <a:cubicBezTo>
                    <a:pt x="444661" y="209946"/>
                    <a:pt x="401546" y="263747"/>
                    <a:pt x="341770" y="270339"/>
                  </a:cubicBezTo>
                  <a:cubicBezTo>
                    <a:pt x="281995" y="276929"/>
                    <a:pt x="228194" y="233814"/>
                    <a:pt x="221603" y="174038"/>
                  </a:cubicBezTo>
                  <a:cubicBezTo>
                    <a:pt x="221600" y="174006"/>
                    <a:pt x="221597" y="173973"/>
                    <a:pt x="221593" y="173942"/>
                  </a:cubicBezTo>
                  <a:cubicBezTo>
                    <a:pt x="215059" y="114197"/>
                    <a:pt x="258165" y="60458"/>
                    <a:pt x="317903" y="53871"/>
                  </a:cubicBezTo>
                  <a:close/>
                  <a:moveTo>
                    <a:pt x="313329" y="252591"/>
                  </a:moveTo>
                  <a:lnTo>
                    <a:pt x="313329" y="252591"/>
                  </a:lnTo>
                  <a:cubicBezTo>
                    <a:pt x="322057" y="254097"/>
                    <a:pt x="330949" y="254395"/>
                    <a:pt x="339757" y="253480"/>
                  </a:cubicBezTo>
                  <a:cubicBezTo>
                    <a:pt x="390242" y="247784"/>
                    <a:pt x="426550" y="202241"/>
                    <a:pt x="420855" y="151756"/>
                  </a:cubicBezTo>
                  <a:cubicBezTo>
                    <a:pt x="416296" y="111350"/>
                    <a:pt x="385749" y="78731"/>
                    <a:pt x="345729" y="71532"/>
                  </a:cubicBezTo>
                  <a:cubicBezTo>
                    <a:pt x="337329" y="70161"/>
                    <a:pt x="328785" y="69905"/>
                    <a:pt x="320318" y="70770"/>
                  </a:cubicBezTo>
                  <a:cubicBezTo>
                    <a:pt x="269814" y="76421"/>
                    <a:pt x="233427" y="121905"/>
                    <a:pt x="239000" y="172417"/>
                  </a:cubicBezTo>
                  <a:cubicBezTo>
                    <a:pt x="243681" y="212473"/>
                    <a:pt x="273742" y="244898"/>
                    <a:pt x="313329" y="252591"/>
                  </a:cubicBezTo>
                  <a:close/>
                  <a:moveTo>
                    <a:pt x="281437" y="147005"/>
                  </a:moveTo>
                  <a:cubicBezTo>
                    <a:pt x="292453" y="121188"/>
                    <a:pt x="322312" y="109190"/>
                    <a:pt x="348129" y="120206"/>
                  </a:cubicBezTo>
                  <a:cubicBezTo>
                    <a:pt x="370065" y="129565"/>
                    <a:pt x="382542" y="152918"/>
                    <a:pt x="378129" y="176356"/>
                  </a:cubicBezTo>
                  <a:cubicBezTo>
                    <a:pt x="370712" y="201180"/>
                    <a:pt x="345807" y="216452"/>
                    <a:pt x="320318" y="211805"/>
                  </a:cubicBezTo>
                  <a:cubicBezTo>
                    <a:pt x="305114" y="208987"/>
                    <a:pt x="292020" y="199400"/>
                    <a:pt x="284741" y="185758"/>
                  </a:cubicBezTo>
                  <a:cubicBezTo>
                    <a:pt x="278434" y="173822"/>
                    <a:pt x="277241" y="159837"/>
                    <a:pt x="281437" y="147005"/>
                  </a:cubicBezTo>
                  <a:close/>
                  <a:moveTo>
                    <a:pt x="251198" y="382826"/>
                  </a:moveTo>
                  <a:cubicBezTo>
                    <a:pt x="188480" y="360648"/>
                    <a:pt x="119657" y="393512"/>
                    <a:pt x="97479" y="456229"/>
                  </a:cubicBezTo>
                  <a:cubicBezTo>
                    <a:pt x="75301" y="518947"/>
                    <a:pt x="108165" y="587770"/>
                    <a:pt x="170882" y="609948"/>
                  </a:cubicBezTo>
                  <a:cubicBezTo>
                    <a:pt x="233601" y="632126"/>
                    <a:pt x="302423" y="599262"/>
                    <a:pt x="324601" y="536545"/>
                  </a:cubicBezTo>
                  <a:cubicBezTo>
                    <a:pt x="324613" y="536509"/>
                    <a:pt x="324625" y="536475"/>
                    <a:pt x="324638" y="536440"/>
                  </a:cubicBezTo>
                  <a:cubicBezTo>
                    <a:pt x="346668" y="473747"/>
                    <a:pt x="313824" y="405046"/>
                    <a:pt x="251198" y="382826"/>
                  </a:cubicBezTo>
                  <a:close/>
                  <a:moveTo>
                    <a:pt x="213080" y="556770"/>
                  </a:moveTo>
                  <a:cubicBezTo>
                    <a:pt x="179705" y="558129"/>
                    <a:pt x="151548" y="532176"/>
                    <a:pt x="150188" y="498802"/>
                  </a:cubicBezTo>
                  <a:cubicBezTo>
                    <a:pt x="148829" y="465427"/>
                    <a:pt x="174782" y="437270"/>
                    <a:pt x="208156" y="435910"/>
                  </a:cubicBezTo>
                  <a:cubicBezTo>
                    <a:pt x="241282" y="434561"/>
                    <a:pt x="269320" y="460131"/>
                    <a:pt x="271019" y="493240"/>
                  </a:cubicBezTo>
                  <a:cubicBezTo>
                    <a:pt x="272810" y="526525"/>
                    <a:pt x="247280" y="554958"/>
                    <a:pt x="213996" y="556750"/>
                  </a:cubicBezTo>
                  <a:cubicBezTo>
                    <a:pt x="213860" y="556757"/>
                    <a:pt x="213724" y="556764"/>
                    <a:pt x="213588" y="556770"/>
                  </a:cubicBezTo>
                  <a:close/>
                  <a:moveTo>
                    <a:pt x="396807" y="458045"/>
                  </a:moveTo>
                  <a:lnTo>
                    <a:pt x="369870" y="453217"/>
                  </a:lnTo>
                  <a:cubicBezTo>
                    <a:pt x="365075" y="435332"/>
                    <a:pt x="357254" y="418402"/>
                    <a:pt x="346746" y="403156"/>
                  </a:cubicBezTo>
                  <a:lnTo>
                    <a:pt x="360722" y="379142"/>
                  </a:lnTo>
                  <a:cubicBezTo>
                    <a:pt x="360722" y="379142"/>
                    <a:pt x="371268" y="358939"/>
                    <a:pt x="365932" y="353730"/>
                  </a:cubicBezTo>
                  <a:lnTo>
                    <a:pt x="340520" y="330224"/>
                  </a:lnTo>
                  <a:cubicBezTo>
                    <a:pt x="335056" y="325269"/>
                    <a:pt x="315743" y="337466"/>
                    <a:pt x="315743" y="337466"/>
                  </a:cubicBezTo>
                  <a:lnTo>
                    <a:pt x="293000" y="353349"/>
                  </a:lnTo>
                  <a:cubicBezTo>
                    <a:pt x="276941" y="344071"/>
                    <a:pt x="259404" y="337624"/>
                    <a:pt x="241160" y="334290"/>
                  </a:cubicBezTo>
                  <a:lnTo>
                    <a:pt x="234172" y="307480"/>
                  </a:lnTo>
                  <a:cubicBezTo>
                    <a:pt x="234172" y="307480"/>
                    <a:pt x="227310" y="285626"/>
                    <a:pt x="219941" y="285880"/>
                  </a:cubicBezTo>
                  <a:lnTo>
                    <a:pt x="185254" y="287405"/>
                  </a:lnTo>
                  <a:cubicBezTo>
                    <a:pt x="178012" y="287405"/>
                    <a:pt x="172548" y="310022"/>
                    <a:pt x="172548" y="310022"/>
                  </a:cubicBezTo>
                  <a:lnTo>
                    <a:pt x="167847" y="337593"/>
                  </a:lnTo>
                  <a:cubicBezTo>
                    <a:pt x="149684" y="342334"/>
                    <a:pt x="132485" y="350201"/>
                    <a:pt x="117023" y="360845"/>
                  </a:cubicBezTo>
                  <a:lnTo>
                    <a:pt x="93136" y="346742"/>
                  </a:lnTo>
                  <a:cubicBezTo>
                    <a:pt x="93136" y="346742"/>
                    <a:pt x="72807" y="336196"/>
                    <a:pt x="67725" y="341532"/>
                  </a:cubicBezTo>
                  <a:lnTo>
                    <a:pt x="44219" y="366944"/>
                  </a:lnTo>
                  <a:cubicBezTo>
                    <a:pt x="39263" y="372408"/>
                    <a:pt x="51461" y="392356"/>
                    <a:pt x="51461" y="392356"/>
                  </a:cubicBezTo>
                  <a:lnTo>
                    <a:pt x="67470" y="415099"/>
                  </a:lnTo>
                  <a:cubicBezTo>
                    <a:pt x="58213" y="431168"/>
                    <a:pt x="51767" y="448700"/>
                    <a:pt x="48412" y="466939"/>
                  </a:cubicBezTo>
                  <a:lnTo>
                    <a:pt x="21475" y="474055"/>
                  </a:lnTo>
                  <a:cubicBezTo>
                    <a:pt x="21475" y="474055"/>
                    <a:pt x="-252" y="480789"/>
                    <a:pt x="2" y="488158"/>
                  </a:cubicBezTo>
                  <a:lnTo>
                    <a:pt x="2670" y="522337"/>
                  </a:lnTo>
                  <a:cubicBezTo>
                    <a:pt x="2670" y="529706"/>
                    <a:pt x="25287" y="535043"/>
                    <a:pt x="25287" y="535043"/>
                  </a:cubicBezTo>
                  <a:lnTo>
                    <a:pt x="52605" y="539871"/>
                  </a:lnTo>
                  <a:cubicBezTo>
                    <a:pt x="57458" y="557993"/>
                    <a:pt x="65318" y="575173"/>
                    <a:pt x="75856" y="590695"/>
                  </a:cubicBezTo>
                  <a:lnTo>
                    <a:pt x="61880" y="614582"/>
                  </a:lnTo>
                  <a:cubicBezTo>
                    <a:pt x="61880" y="614582"/>
                    <a:pt x="51334" y="634911"/>
                    <a:pt x="56670" y="639993"/>
                  </a:cubicBezTo>
                  <a:lnTo>
                    <a:pt x="82082" y="663499"/>
                  </a:lnTo>
                  <a:cubicBezTo>
                    <a:pt x="87419" y="668455"/>
                    <a:pt x="106732" y="656257"/>
                    <a:pt x="106732" y="656257"/>
                  </a:cubicBezTo>
                  <a:lnTo>
                    <a:pt x="129729" y="639231"/>
                  </a:lnTo>
                  <a:cubicBezTo>
                    <a:pt x="145850" y="648449"/>
                    <a:pt x="163424" y="654852"/>
                    <a:pt x="181696" y="658163"/>
                  </a:cubicBezTo>
                  <a:lnTo>
                    <a:pt x="188685" y="685099"/>
                  </a:lnTo>
                  <a:cubicBezTo>
                    <a:pt x="188685" y="685099"/>
                    <a:pt x="195546" y="706826"/>
                    <a:pt x="202788" y="706572"/>
                  </a:cubicBezTo>
                  <a:lnTo>
                    <a:pt x="237602" y="705175"/>
                  </a:lnTo>
                  <a:cubicBezTo>
                    <a:pt x="244845" y="705175"/>
                    <a:pt x="250308" y="682558"/>
                    <a:pt x="250308" y="682558"/>
                  </a:cubicBezTo>
                  <a:lnTo>
                    <a:pt x="254247" y="655240"/>
                  </a:lnTo>
                  <a:cubicBezTo>
                    <a:pt x="272138" y="650401"/>
                    <a:pt x="289069" y="642537"/>
                    <a:pt x="304308" y="631989"/>
                  </a:cubicBezTo>
                  <a:lnTo>
                    <a:pt x="328322" y="645965"/>
                  </a:lnTo>
                  <a:cubicBezTo>
                    <a:pt x="328322" y="645965"/>
                    <a:pt x="348525" y="656638"/>
                    <a:pt x="353734" y="651175"/>
                  </a:cubicBezTo>
                  <a:lnTo>
                    <a:pt x="377367" y="625763"/>
                  </a:lnTo>
                  <a:cubicBezTo>
                    <a:pt x="382322" y="620426"/>
                    <a:pt x="369998" y="601113"/>
                    <a:pt x="369998" y="601113"/>
                  </a:cubicBezTo>
                  <a:lnTo>
                    <a:pt x="354115" y="578370"/>
                  </a:lnTo>
                  <a:cubicBezTo>
                    <a:pt x="363373" y="562255"/>
                    <a:pt x="369818" y="544681"/>
                    <a:pt x="373174" y="526403"/>
                  </a:cubicBezTo>
                  <a:lnTo>
                    <a:pt x="399983" y="519415"/>
                  </a:lnTo>
                  <a:cubicBezTo>
                    <a:pt x="399983" y="519415"/>
                    <a:pt x="421965" y="512426"/>
                    <a:pt x="421965" y="505184"/>
                  </a:cubicBezTo>
                  <a:lnTo>
                    <a:pt x="420440" y="470497"/>
                  </a:lnTo>
                  <a:cubicBezTo>
                    <a:pt x="419550" y="463128"/>
                    <a:pt x="397315" y="458045"/>
                    <a:pt x="397315" y="458045"/>
                  </a:cubicBezTo>
                  <a:close/>
                  <a:moveTo>
                    <a:pt x="340774" y="542285"/>
                  </a:moveTo>
                  <a:cubicBezTo>
                    <a:pt x="315388" y="614214"/>
                    <a:pt x="236498" y="651945"/>
                    <a:pt x="164569" y="626558"/>
                  </a:cubicBezTo>
                  <a:cubicBezTo>
                    <a:pt x="92640" y="601172"/>
                    <a:pt x="54909" y="522282"/>
                    <a:pt x="80294" y="450353"/>
                  </a:cubicBezTo>
                  <a:cubicBezTo>
                    <a:pt x="105681" y="378424"/>
                    <a:pt x="184572" y="340694"/>
                    <a:pt x="256501" y="366080"/>
                  </a:cubicBezTo>
                  <a:cubicBezTo>
                    <a:pt x="256596" y="366113"/>
                    <a:pt x="256693" y="366147"/>
                    <a:pt x="256788" y="366182"/>
                  </a:cubicBezTo>
                  <a:cubicBezTo>
                    <a:pt x="328749" y="391478"/>
                    <a:pt x="366580" y="470319"/>
                    <a:pt x="341283" y="542280"/>
                  </a:cubicBezTo>
                  <a:cubicBezTo>
                    <a:pt x="341283" y="542283"/>
                    <a:pt x="341282" y="542284"/>
                    <a:pt x="341282" y="542285"/>
                  </a:cubicBezTo>
                  <a:close/>
                  <a:moveTo>
                    <a:pt x="600863" y="237344"/>
                  </a:moveTo>
                  <a:lnTo>
                    <a:pt x="588158" y="247763"/>
                  </a:lnTo>
                  <a:cubicBezTo>
                    <a:pt x="578092" y="242867"/>
                    <a:pt x="567263" y="239730"/>
                    <a:pt x="556139" y="238488"/>
                  </a:cubicBezTo>
                  <a:lnTo>
                    <a:pt x="550802" y="222605"/>
                  </a:lnTo>
                  <a:cubicBezTo>
                    <a:pt x="550802" y="222605"/>
                    <a:pt x="545847" y="209899"/>
                    <a:pt x="541527" y="209899"/>
                  </a:cubicBezTo>
                  <a:lnTo>
                    <a:pt x="520689" y="212186"/>
                  </a:lnTo>
                  <a:cubicBezTo>
                    <a:pt x="516242" y="212186"/>
                    <a:pt x="514209" y="226290"/>
                    <a:pt x="514209" y="226290"/>
                  </a:cubicBezTo>
                  <a:lnTo>
                    <a:pt x="512430" y="242935"/>
                  </a:lnTo>
                  <a:cubicBezTo>
                    <a:pt x="501843" y="246553"/>
                    <a:pt x="491956" y="251970"/>
                    <a:pt x="483207" y="258944"/>
                  </a:cubicBezTo>
                  <a:lnTo>
                    <a:pt x="468214" y="251448"/>
                  </a:lnTo>
                  <a:cubicBezTo>
                    <a:pt x="468214" y="251448"/>
                    <a:pt x="455508" y="245984"/>
                    <a:pt x="452713" y="249415"/>
                  </a:cubicBezTo>
                  <a:lnTo>
                    <a:pt x="440007" y="265678"/>
                  </a:lnTo>
                  <a:cubicBezTo>
                    <a:pt x="437212" y="269109"/>
                    <a:pt x="445470" y="280290"/>
                    <a:pt x="445470" y="280290"/>
                  </a:cubicBezTo>
                  <a:lnTo>
                    <a:pt x="455889" y="292996"/>
                  </a:lnTo>
                  <a:cubicBezTo>
                    <a:pt x="450919" y="303005"/>
                    <a:pt x="447697" y="313791"/>
                    <a:pt x="446360" y="324888"/>
                  </a:cubicBezTo>
                  <a:lnTo>
                    <a:pt x="430477" y="330224"/>
                  </a:lnTo>
                  <a:cubicBezTo>
                    <a:pt x="430477" y="330224"/>
                    <a:pt x="417772" y="335306"/>
                    <a:pt x="417772" y="339626"/>
                  </a:cubicBezTo>
                  <a:lnTo>
                    <a:pt x="420059" y="360464"/>
                  </a:lnTo>
                  <a:cubicBezTo>
                    <a:pt x="420059" y="364911"/>
                    <a:pt x="434162" y="366944"/>
                    <a:pt x="434162" y="366944"/>
                  </a:cubicBezTo>
                  <a:lnTo>
                    <a:pt x="450807" y="368723"/>
                  </a:lnTo>
                  <a:cubicBezTo>
                    <a:pt x="454426" y="379311"/>
                    <a:pt x="459842" y="389197"/>
                    <a:pt x="466816" y="397946"/>
                  </a:cubicBezTo>
                  <a:lnTo>
                    <a:pt x="460082" y="413829"/>
                  </a:lnTo>
                  <a:cubicBezTo>
                    <a:pt x="460082" y="413829"/>
                    <a:pt x="454492" y="426535"/>
                    <a:pt x="457922" y="429203"/>
                  </a:cubicBezTo>
                  <a:lnTo>
                    <a:pt x="474313" y="441909"/>
                  </a:lnTo>
                  <a:cubicBezTo>
                    <a:pt x="477743" y="444577"/>
                    <a:pt x="488925" y="436445"/>
                    <a:pt x="488925" y="436445"/>
                  </a:cubicBezTo>
                  <a:lnTo>
                    <a:pt x="501630" y="425899"/>
                  </a:lnTo>
                  <a:cubicBezTo>
                    <a:pt x="511688" y="430837"/>
                    <a:pt x="522518" y="434017"/>
                    <a:pt x="533649" y="435302"/>
                  </a:cubicBezTo>
                  <a:lnTo>
                    <a:pt x="538986" y="451184"/>
                  </a:lnTo>
                  <a:cubicBezTo>
                    <a:pt x="538986" y="451184"/>
                    <a:pt x="543941" y="463890"/>
                    <a:pt x="548388" y="463890"/>
                  </a:cubicBezTo>
                  <a:lnTo>
                    <a:pt x="569226" y="461603"/>
                  </a:lnTo>
                  <a:cubicBezTo>
                    <a:pt x="573546" y="461603"/>
                    <a:pt x="575706" y="447499"/>
                    <a:pt x="575706" y="447499"/>
                  </a:cubicBezTo>
                  <a:lnTo>
                    <a:pt x="577485" y="430855"/>
                  </a:lnTo>
                  <a:cubicBezTo>
                    <a:pt x="588072" y="427236"/>
                    <a:pt x="597959" y="421819"/>
                    <a:pt x="606708" y="414845"/>
                  </a:cubicBezTo>
                  <a:lnTo>
                    <a:pt x="621701" y="422342"/>
                  </a:lnTo>
                  <a:cubicBezTo>
                    <a:pt x="621701" y="422342"/>
                    <a:pt x="634407" y="427805"/>
                    <a:pt x="637075" y="424375"/>
                  </a:cubicBezTo>
                  <a:lnTo>
                    <a:pt x="649781" y="408111"/>
                  </a:lnTo>
                  <a:cubicBezTo>
                    <a:pt x="652576" y="404680"/>
                    <a:pt x="644445" y="393499"/>
                    <a:pt x="644445" y="393499"/>
                  </a:cubicBezTo>
                  <a:lnTo>
                    <a:pt x="633899" y="380793"/>
                  </a:lnTo>
                  <a:cubicBezTo>
                    <a:pt x="638820" y="370774"/>
                    <a:pt x="642000" y="359989"/>
                    <a:pt x="643301" y="348902"/>
                  </a:cubicBezTo>
                  <a:lnTo>
                    <a:pt x="659183" y="343565"/>
                  </a:lnTo>
                  <a:cubicBezTo>
                    <a:pt x="659183" y="343565"/>
                    <a:pt x="671889" y="338483"/>
                    <a:pt x="671889" y="334163"/>
                  </a:cubicBezTo>
                  <a:lnTo>
                    <a:pt x="669475" y="312182"/>
                  </a:lnTo>
                  <a:cubicBezTo>
                    <a:pt x="669475" y="307735"/>
                    <a:pt x="655372" y="305702"/>
                    <a:pt x="655372" y="305702"/>
                  </a:cubicBezTo>
                  <a:lnTo>
                    <a:pt x="638727" y="303923"/>
                  </a:lnTo>
                  <a:cubicBezTo>
                    <a:pt x="635108" y="293335"/>
                    <a:pt x="629692" y="283449"/>
                    <a:pt x="622718" y="274699"/>
                  </a:cubicBezTo>
                  <a:lnTo>
                    <a:pt x="630214" y="259706"/>
                  </a:lnTo>
                  <a:cubicBezTo>
                    <a:pt x="630214" y="259706"/>
                    <a:pt x="635678" y="247000"/>
                    <a:pt x="632247" y="244332"/>
                  </a:cubicBezTo>
                  <a:lnTo>
                    <a:pt x="615983" y="231626"/>
                  </a:lnTo>
                  <a:cubicBezTo>
                    <a:pt x="612553" y="228831"/>
                    <a:pt x="601372" y="236963"/>
                    <a:pt x="601372" y="236963"/>
                  </a:cubicBezTo>
                  <a:close/>
                  <a:moveTo>
                    <a:pt x="625259" y="359066"/>
                  </a:moveTo>
                  <a:cubicBezTo>
                    <a:pt x="612906" y="403411"/>
                    <a:pt x="566944" y="429346"/>
                    <a:pt x="522599" y="416994"/>
                  </a:cubicBezTo>
                  <a:cubicBezTo>
                    <a:pt x="478254" y="404640"/>
                    <a:pt x="452319" y="358678"/>
                    <a:pt x="464672" y="314333"/>
                  </a:cubicBezTo>
                  <a:cubicBezTo>
                    <a:pt x="477023" y="269993"/>
                    <a:pt x="522978" y="244058"/>
                    <a:pt x="567320" y="256403"/>
                  </a:cubicBezTo>
                  <a:cubicBezTo>
                    <a:pt x="611667" y="268749"/>
                    <a:pt x="637609" y="314708"/>
                    <a:pt x="625262" y="359055"/>
                  </a:cubicBezTo>
                  <a:cubicBezTo>
                    <a:pt x="625261" y="359059"/>
                    <a:pt x="625260" y="359063"/>
                    <a:pt x="625259" y="359066"/>
                  </a:cubicBezTo>
                  <a:close/>
                  <a:moveTo>
                    <a:pt x="543433" y="270125"/>
                  </a:moveTo>
                  <a:cubicBezTo>
                    <a:pt x="506604" y="271049"/>
                    <a:pt x="477497" y="301652"/>
                    <a:pt x="478419" y="338482"/>
                  </a:cubicBezTo>
                  <a:cubicBezTo>
                    <a:pt x="479343" y="375311"/>
                    <a:pt x="509948" y="404419"/>
                    <a:pt x="546776" y="403495"/>
                  </a:cubicBezTo>
                  <a:cubicBezTo>
                    <a:pt x="583590" y="402573"/>
                    <a:pt x="612691" y="371993"/>
                    <a:pt x="611790" y="335179"/>
                  </a:cubicBezTo>
                  <a:cubicBezTo>
                    <a:pt x="610890" y="298279"/>
                    <a:pt x="580247" y="269096"/>
                    <a:pt x="543346" y="269997"/>
                  </a:cubicBezTo>
                  <a:cubicBezTo>
                    <a:pt x="543332" y="269997"/>
                    <a:pt x="543320" y="269998"/>
                    <a:pt x="543306" y="269998"/>
                  </a:cubicBezTo>
                  <a:close/>
                  <a:moveTo>
                    <a:pt x="575198" y="361099"/>
                  </a:moveTo>
                  <a:cubicBezTo>
                    <a:pt x="561357" y="376961"/>
                    <a:pt x="537278" y="378600"/>
                    <a:pt x="521416" y="364760"/>
                  </a:cubicBezTo>
                  <a:cubicBezTo>
                    <a:pt x="505553" y="350919"/>
                    <a:pt x="503914" y="326840"/>
                    <a:pt x="517754" y="310978"/>
                  </a:cubicBezTo>
                  <a:cubicBezTo>
                    <a:pt x="523717" y="304144"/>
                    <a:pt x="531920" y="299661"/>
                    <a:pt x="540892" y="298332"/>
                  </a:cubicBezTo>
                  <a:cubicBezTo>
                    <a:pt x="562177" y="296090"/>
                    <a:pt x="581249" y="311527"/>
                    <a:pt x="583491" y="332812"/>
                  </a:cubicBezTo>
                  <a:cubicBezTo>
                    <a:pt x="584561" y="342965"/>
                    <a:pt x="581580" y="353131"/>
                    <a:pt x="575198" y="361099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55" name="Google Shape;455;p14"/>
          <p:cNvSpPr/>
          <p:nvPr/>
        </p:nvSpPr>
        <p:spPr>
          <a:xfrm rot="10800000">
            <a:off x="5694296" y="3210803"/>
            <a:ext cx="767876" cy="504056"/>
          </a:xfrm>
          <a:prstGeom prst="trapezoid">
            <a:avLst>
              <a:gd fmla="val 25000" name="adj"/>
            </a:avLst>
          </a:prstGeom>
          <a:solidFill>
            <a:srgbClr val="CCE1DB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6" name="Google Shape;456;p14"/>
          <p:cNvSpPr/>
          <p:nvPr/>
        </p:nvSpPr>
        <p:spPr>
          <a:xfrm rot="10800000">
            <a:off x="9603320" y="3188664"/>
            <a:ext cx="767876" cy="504056"/>
          </a:xfrm>
          <a:prstGeom prst="trapezoid">
            <a:avLst>
              <a:gd fmla="val 25000" name="adj"/>
            </a:avLst>
          </a:prstGeom>
          <a:solidFill>
            <a:srgbClr val="CCE1DB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57" name="Google Shape;457;p14"/>
          <p:cNvGrpSpPr/>
          <p:nvPr/>
        </p:nvGrpSpPr>
        <p:grpSpPr>
          <a:xfrm>
            <a:off x="1555653" y="1813022"/>
            <a:ext cx="322657" cy="421707"/>
            <a:chOff x="645982" y="1485119"/>
            <a:chExt cx="456649" cy="647351"/>
          </a:xfrm>
        </p:grpSpPr>
        <p:sp>
          <p:nvSpPr>
            <p:cNvPr id="458" name="Google Shape;458;p14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62" name="Google Shape;462;p14"/>
          <p:cNvSpPr txBox="1"/>
          <p:nvPr/>
        </p:nvSpPr>
        <p:spPr>
          <a:xfrm>
            <a:off x="1166149" y="2335487"/>
            <a:ext cx="1080126" cy="107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 Incident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2702847" y="1800353"/>
            <a:ext cx="459774" cy="459000"/>
          </a:xfrm>
          <a:custGeom>
            <a:rect b="b" l="l" r="r" t="t"/>
            <a:pathLst>
              <a:path extrusionOk="0" h="728253" w="729481">
                <a:moveTo>
                  <a:pt x="665589" y="343947"/>
                </a:moveTo>
                <a:lnTo>
                  <a:pt x="638652" y="149293"/>
                </a:lnTo>
                <a:cubicBezTo>
                  <a:pt x="674132" y="136807"/>
                  <a:pt x="692773" y="97923"/>
                  <a:pt x="680287" y="62444"/>
                </a:cubicBezTo>
                <a:cubicBezTo>
                  <a:pt x="667801" y="26965"/>
                  <a:pt x="628917" y="8324"/>
                  <a:pt x="593437" y="20810"/>
                </a:cubicBezTo>
                <a:cubicBezTo>
                  <a:pt x="571476" y="28538"/>
                  <a:pt x="554984" y="46950"/>
                  <a:pt x="549711" y="69627"/>
                </a:cubicBezTo>
                <a:lnTo>
                  <a:pt x="241848" y="58319"/>
                </a:lnTo>
                <a:cubicBezTo>
                  <a:pt x="236439" y="21097"/>
                  <a:pt x="201880" y="-4692"/>
                  <a:pt x="164658" y="717"/>
                </a:cubicBezTo>
                <a:cubicBezTo>
                  <a:pt x="127436" y="6126"/>
                  <a:pt x="101647" y="40686"/>
                  <a:pt x="107056" y="77906"/>
                </a:cubicBezTo>
                <a:cubicBezTo>
                  <a:pt x="110212" y="99623"/>
                  <a:pt x="123638" y="118488"/>
                  <a:pt x="143123" y="128582"/>
                </a:cubicBezTo>
                <a:lnTo>
                  <a:pt x="75909" y="344582"/>
                </a:lnTo>
                <a:cubicBezTo>
                  <a:pt x="73241" y="344582"/>
                  <a:pt x="70826" y="343820"/>
                  <a:pt x="68158" y="343820"/>
                </a:cubicBezTo>
                <a:cubicBezTo>
                  <a:pt x="30475" y="343859"/>
                  <a:pt x="-41" y="374440"/>
                  <a:pt x="0" y="412123"/>
                </a:cubicBezTo>
                <a:cubicBezTo>
                  <a:pt x="39" y="449805"/>
                  <a:pt x="30620" y="480321"/>
                  <a:pt x="68303" y="480281"/>
                </a:cubicBezTo>
                <a:cubicBezTo>
                  <a:pt x="86356" y="480262"/>
                  <a:pt x="103666" y="473088"/>
                  <a:pt x="116441" y="460333"/>
                </a:cubicBezTo>
                <a:lnTo>
                  <a:pt x="369034" y="632117"/>
                </a:lnTo>
                <a:cubicBezTo>
                  <a:pt x="365255" y="640683"/>
                  <a:pt x="363307" y="649944"/>
                  <a:pt x="363316" y="659307"/>
                </a:cubicBezTo>
                <a:cubicBezTo>
                  <a:pt x="362921" y="696988"/>
                  <a:pt x="393147" y="727854"/>
                  <a:pt x="430827" y="728249"/>
                </a:cubicBezTo>
                <a:cubicBezTo>
                  <a:pt x="468508" y="728643"/>
                  <a:pt x="499374" y="698417"/>
                  <a:pt x="499769" y="660737"/>
                </a:cubicBezTo>
                <a:cubicBezTo>
                  <a:pt x="499927" y="645761"/>
                  <a:pt x="495152" y="631150"/>
                  <a:pt x="486182" y="619157"/>
                </a:cubicBezTo>
                <a:lnTo>
                  <a:pt x="625946" y="469354"/>
                </a:lnTo>
                <a:cubicBezTo>
                  <a:pt x="636735" y="476331"/>
                  <a:pt x="649311" y="480037"/>
                  <a:pt x="662158" y="480027"/>
                </a:cubicBezTo>
                <a:cubicBezTo>
                  <a:pt x="699769" y="479596"/>
                  <a:pt x="729907" y="448758"/>
                  <a:pt x="729477" y="411147"/>
                </a:cubicBezTo>
                <a:cubicBezTo>
                  <a:pt x="729067" y="375425"/>
                  <a:pt x="701123" y="346089"/>
                  <a:pt x="665462" y="343947"/>
                </a:cubicBezTo>
                <a:close/>
                <a:moveTo>
                  <a:pt x="431546" y="590568"/>
                </a:moveTo>
                <a:cubicBezTo>
                  <a:pt x="427534" y="590600"/>
                  <a:pt x="423533" y="591026"/>
                  <a:pt x="419603" y="591839"/>
                </a:cubicBezTo>
                <a:lnTo>
                  <a:pt x="359123" y="433651"/>
                </a:lnTo>
                <a:cubicBezTo>
                  <a:pt x="373178" y="424895"/>
                  <a:pt x="383601" y="411359"/>
                  <a:pt x="388474" y="395533"/>
                </a:cubicBezTo>
                <a:lnTo>
                  <a:pt x="594944" y="417514"/>
                </a:lnTo>
                <a:cubicBezTo>
                  <a:pt x="595856" y="430036"/>
                  <a:pt x="600258" y="442053"/>
                  <a:pt x="607650" y="452201"/>
                </a:cubicBezTo>
                <a:lnTo>
                  <a:pt x="467885" y="601877"/>
                </a:lnTo>
                <a:cubicBezTo>
                  <a:pt x="457093" y="594731"/>
                  <a:pt x="444487" y="590808"/>
                  <a:pt x="431546" y="590568"/>
                </a:cubicBezTo>
                <a:close/>
                <a:moveTo>
                  <a:pt x="240958" y="83349"/>
                </a:moveTo>
                <a:lnTo>
                  <a:pt x="548949" y="95039"/>
                </a:lnTo>
                <a:cubicBezTo>
                  <a:pt x="550369" y="105038"/>
                  <a:pt x="554017" y="114591"/>
                  <a:pt x="559622" y="122992"/>
                </a:cubicBezTo>
                <a:lnTo>
                  <a:pt x="361791" y="319425"/>
                </a:lnTo>
                <a:cubicBezTo>
                  <a:pt x="345392" y="308001"/>
                  <a:pt x="324727" y="304549"/>
                  <a:pt x="305504" y="310022"/>
                </a:cubicBezTo>
                <a:lnTo>
                  <a:pt x="215165" y="123246"/>
                </a:lnTo>
                <a:cubicBezTo>
                  <a:pt x="228212" y="113614"/>
                  <a:pt x="237401" y="99650"/>
                  <a:pt x="241085" y="83858"/>
                </a:cubicBezTo>
                <a:close/>
                <a:moveTo>
                  <a:pt x="596723" y="391594"/>
                </a:moveTo>
                <a:lnTo>
                  <a:pt x="390888" y="370121"/>
                </a:lnTo>
                <a:cubicBezTo>
                  <a:pt x="389998" y="358462"/>
                  <a:pt x="386150" y="347224"/>
                  <a:pt x="379706" y="337467"/>
                </a:cubicBezTo>
                <a:lnTo>
                  <a:pt x="577537" y="141161"/>
                </a:lnTo>
                <a:cubicBezTo>
                  <a:pt x="588035" y="148283"/>
                  <a:pt x="600312" y="152332"/>
                  <a:pt x="612986" y="152851"/>
                </a:cubicBezTo>
                <a:lnTo>
                  <a:pt x="640431" y="347505"/>
                </a:lnTo>
                <a:cubicBezTo>
                  <a:pt x="619712" y="354539"/>
                  <a:pt x="603668" y="371152"/>
                  <a:pt x="597358" y="392102"/>
                </a:cubicBezTo>
                <a:close/>
                <a:moveTo>
                  <a:pt x="166883" y="136079"/>
                </a:moveTo>
                <a:cubicBezTo>
                  <a:pt x="169551" y="136079"/>
                  <a:pt x="171965" y="136841"/>
                  <a:pt x="174634" y="136841"/>
                </a:cubicBezTo>
                <a:cubicBezTo>
                  <a:pt x="180607" y="136771"/>
                  <a:pt x="186544" y="135916"/>
                  <a:pt x="192295" y="134300"/>
                </a:cubicBezTo>
                <a:lnTo>
                  <a:pt x="282888" y="321077"/>
                </a:lnTo>
                <a:cubicBezTo>
                  <a:pt x="266625" y="333084"/>
                  <a:pt x="256564" y="351717"/>
                  <a:pt x="255443" y="371900"/>
                </a:cubicBezTo>
                <a:lnTo>
                  <a:pt x="132196" y="389434"/>
                </a:lnTo>
                <a:cubicBezTo>
                  <a:pt x="126734" y="373055"/>
                  <a:pt x="115178" y="359405"/>
                  <a:pt x="99923" y="351317"/>
                </a:cubicBezTo>
                <a:close/>
                <a:moveTo>
                  <a:pt x="130417" y="438987"/>
                </a:moveTo>
                <a:cubicBezTo>
                  <a:pt x="133621" y="431412"/>
                  <a:pt x="135430" y="423319"/>
                  <a:pt x="135754" y="415100"/>
                </a:cubicBezTo>
                <a:lnTo>
                  <a:pt x="259128" y="397566"/>
                </a:lnTo>
                <a:cubicBezTo>
                  <a:pt x="268393" y="425214"/>
                  <a:pt x="294261" y="443873"/>
                  <a:pt x="323419" y="443942"/>
                </a:cubicBezTo>
                <a:cubicBezTo>
                  <a:pt x="327474" y="443906"/>
                  <a:pt x="331517" y="443480"/>
                  <a:pt x="335490" y="442672"/>
                </a:cubicBezTo>
                <a:lnTo>
                  <a:pt x="396097" y="601495"/>
                </a:lnTo>
                <a:cubicBezTo>
                  <a:pt x="391487" y="604190"/>
                  <a:pt x="387222" y="607433"/>
                  <a:pt x="383391" y="611152"/>
                </a:cubicBezTo>
                <a:close/>
              </a:path>
            </a:pathLst>
          </a:custGeom>
          <a:solidFill>
            <a:srgbClr val="579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4" name="Google Shape;464;p14"/>
          <p:cNvSpPr txBox="1"/>
          <p:nvPr/>
        </p:nvSpPr>
        <p:spPr>
          <a:xfrm>
            <a:off x="2372222" y="2339280"/>
            <a:ext cx="1169861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Partner Incident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65" name="Google Shape;465;p14"/>
          <p:cNvGrpSpPr/>
          <p:nvPr/>
        </p:nvGrpSpPr>
        <p:grpSpPr>
          <a:xfrm>
            <a:off x="2691420" y="2611012"/>
            <a:ext cx="492695" cy="499829"/>
            <a:chOff x="3969692" y="5427770"/>
            <a:chExt cx="719832" cy="730256"/>
          </a:xfrm>
        </p:grpSpPr>
        <p:sp>
          <p:nvSpPr>
            <p:cNvPr id="466" name="Google Shape;466;p14"/>
            <p:cNvSpPr/>
            <p:nvPr/>
          </p:nvSpPr>
          <p:spPr>
            <a:xfrm>
              <a:off x="4288920" y="5458538"/>
              <a:ext cx="200930" cy="150698"/>
            </a:xfrm>
            <a:custGeom>
              <a:rect b="b" l="l" r="r" t="t"/>
              <a:pathLst>
                <a:path extrusionOk="0" h="151951" w="202602">
                  <a:moveTo>
                    <a:pt x="186521" y="148406"/>
                  </a:moveTo>
                  <a:cubicBezTo>
                    <a:pt x="191966" y="142835"/>
                    <a:pt x="197284" y="137390"/>
                    <a:pt x="202349" y="131945"/>
                  </a:cubicBezTo>
                  <a:cubicBezTo>
                    <a:pt x="192463" y="119713"/>
                    <a:pt x="193056" y="102077"/>
                    <a:pt x="203742" y="90538"/>
                  </a:cubicBezTo>
                  <a:cubicBezTo>
                    <a:pt x="179170" y="58542"/>
                    <a:pt x="149167" y="31111"/>
                    <a:pt x="115103" y="9497"/>
                  </a:cubicBezTo>
                  <a:cubicBezTo>
                    <a:pt x="78384" y="18186"/>
                    <a:pt x="42904" y="31460"/>
                    <a:pt x="9497" y="49004"/>
                  </a:cubicBezTo>
                  <a:cubicBezTo>
                    <a:pt x="10668" y="52254"/>
                    <a:pt x="11268" y="55680"/>
                    <a:pt x="11270" y="59135"/>
                  </a:cubicBezTo>
                  <a:cubicBezTo>
                    <a:pt x="11332" y="59978"/>
                    <a:pt x="11332" y="60824"/>
                    <a:pt x="11270" y="61667"/>
                  </a:cubicBezTo>
                  <a:cubicBezTo>
                    <a:pt x="74938" y="78468"/>
                    <a:pt x="134551" y="107972"/>
                    <a:pt x="186521" y="148406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4473902" y="5588389"/>
              <a:ext cx="87907" cy="113023"/>
            </a:xfrm>
            <a:custGeom>
              <a:rect b="b" l="l" r="r" t="t"/>
              <a:pathLst>
                <a:path extrusionOk="0" h="113963" w="88638">
                  <a:moveTo>
                    <a:pt x="89525" y="107126"/>
                  </a:moveTo>
                  <a:lnTo>
                    <a:pt x="89525" y="107126"/>
                  </a:lnTo>
                  <a:cubicBezTo>
                    <a:pt x="80360" y="74126"/>
                    <a:pt x="67399" y="42298"/>
                    <a:pt x="50904" y="12283"/>
                  </a:cubicBezTo>
                  <a:cubicBezTo>
                    <a:pt x="47717" y="13341"/>
                    <a:pt x="44385" y="13897"/>
                    <a:pt x="41027" y="13929"/>
                  </a:cubicBezTo>
                  <a:cubicBezTo>
                    <a:pt x="35364" y="13935"/>
                    <a:pt x="29805" y="12403"/>
                    <a:pt x="24945" y="9497"/>
                  </a:cubicBezTo>
                  <a:cubicBezTo>
                    <a:pt x="20007" y="14942"/>
                    <a:pt x="14815" y="20387"/>
                    <a:pt x="9497" y="25705"/>
                  </a:cubicBezTo>
                  <a:cubicBezTo>
                    <a:pt x="39217" y="49674"/>
                    <a:pt x="66071" y="76995"/>
                    <a:pt x="89525" y="107126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4411111" y="5449119"/>
              <a:ext cx="138139" cy="100465"/>
            </a:xfrm>
            <a:custGeom>
              <a:rect b="b" l="l" r="r" t="t"/>
              <a:pathLst>
                <a:path extrusionOk="0" h="101301" w="139289">
                  <a:moveTo>
                    <a:pt x="90538" y="92944"/>
                  </a:moveTo>
                  <a:cubicBezTo>
                    <a:pt x="94929" y="90703"/>
                    <a:pt x="99789" y="89531"/>
                    <a:pt x="104720" y="89525"/>
                  </a:cubicBezTo>
                  <a:cubicBezTo>
                    <a:pt x="109550" y="89579"/>
                    <a:pt x="114307" y="90704"/>
                    <a:pt x="118649" y="92817"/>
                  </a:cubicBezTo>
                  <a:cubicBezTo>
                    <a:pt x="126033" y="82331"/>
                    <a:pt x="132798" y="71422"/>
                    <a:pt x="138909" y="60148"/>
                  </a:cubicBezTo>
                  <a:cubicBezTo>
                    <a:pt x="110726" y="38784"/>
                    <a:pt x="79533" y="21715"/>
                    <a:pt x="46345" y="9497"/>
                  </a:cubicBezTo>
                  <a:cubicBezTo>
                    <a:pt x="33683" y="11017"/>
                    <a:pt x="21653" y="12916"/>
                    <a:pt x="9497" y="15322"/>
                  </a:cubicBezTo>
                  <a:cubicBezTo>
                    <a:pt x="40408" y="36794"/>
                    <a:pt x="67754" y="62987"/>
                    <a:pt x="90538" y="92944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079326" y="5944538"/>
              <a:ext cx="414418" cy="213488"/>
            </a:xfrm>
            <a:custGeom>
              <a:rect b="b" l="l" r="r" t="t"/>
              <a:pathLst>
                <a:path extrusionOk="0" h="215265" w="417867">
                  <a:moveTo>
                    <a:pt x="403305" y="142961"/>
                  </a:moveTo>
                  <a:cubicBezTo>
                    <a:pt x="403332" y="138604"/>
                    <a:pt x="404236" y="134298"/>
                    <a:pt x="405964" y="130299"/>
                  </a:cubicBezTo>
                  <a:cubicBezTo>
                    <a:pt x="364432" y="106725"/>
                    <a:pt x="321220" y="86240"/>
                    <a:pt x="276679" y="69011"/>
                  </a:cubicBezTo>
                  <a:cubicBezTo>
                    <a:pt x="196504" y="36760"/>
                    <a:pt x="111950" y="16698"/>
                    <a:pt x="25832" y="9497"/>
                  </a:cubicBezTo>
                  <a:cubicBezTo>
                    <a:pt x="22964" y="17436"/>
                    <a:pt x="17100" y="23936"/>
                    <a:pt x="9497" y="27605"/>
                  </a:cubicBezTo>
                  <a:cubicBezTo>
                    <a:pt x="21551" y="71900"/>
                    <a:pt x="40894" y="113880"/>
                    <a:pt x="66732" y="151825"/>
                  </a:cubicBezTo>
                  <a:cubicBezTo>
                    <a:pt x="165669" y="214239"/>
                    <a:pt x="288824" y="224495"/>
                    <a:pt x="396721" y="179303"/>
                  </a:cubicBezTo>
                  <a:cubicBezTo>
                    <a:pt x="401406" y="174111"/>
                    <a:pt x="406091" y="168793"/>
                    <a:pt x="410523" y="163222"/>
                  </a:cubicBezTo>
                  <a:cubicBezTo>
                    <a:pt x="405835" y="157512"/>
                    <a:pt x="403284" y="150349"/>
                    <a:pt x="403305" y="142961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367786" y="5430659"/>
              <a:ext cx="62790" cy="25116"/>
            </a:xfrm>
            <a:custGeom>
              <a:rect b="b" l="l" r="r" t="t"/>
              <a:pathLst>
                <a:path extrusionOk="0" h="25325" w="63313">
                  <a:moveTo>
                    <a:pt x="38115" y="24566"/>
                  </a:moveTo>
                  <a:cubicBezTo>
                    <a:pt x="46219" y="22793"/>
                    <a:pt x="54323" y="21273"/>
                    <a:pt x="62427" y="19754"/>
                  </a:cubicBezTo>
                  <a:cubicBezTo>
                    <a:pt x="45063" y="15024"/>
                    <a:pt x="27370" y="11596"/>
                    <a:pt x="9497" y="9497"/>
                  </a:cubicBezTo>
                  <a:cubicBezTo>
                    <a:pt x="19293" y="14015"/>
                    <a:pt x="28846" y="19045"/>
                    <a:pt x="38115" y="24566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119260" y="5427770"/>
              <a:ext cx="276279" cy="87907"/>
            </a:xfrm>
            <a:custGeom>
              <a:rect b="b" l="l" r="r" t="t"/>
              <a:pathLst>
                <a:path extrusionOk="0" h="88638" w="278578">
                  <a:moveTo>
                    <a:pt x="119915" y="80661"/>
                  </a:moveTo>
                  <a:cubicBezTo>
                    <a:pt x="125288" y="63804"/>
                    <a:pt x="143310" y="54493"/>
                    <a:pt x="160167" y="59866"/>
                  </a:cubicBezTo>
                  <a:cubicBezTo>
                    <a:pt x="165828" y="61669"/>
                    <a:pt x="170875" y="65012"/>
                    <a:pt x="174745" y="69518"/>
                  </a:cubicBezTo>
                  <a:cubicBezTo>
                    <a:pt x="205270" y="53324"/>
                    <a:pt x="237506" y="40583"/>
                    <a:pt x="270854" y="31530"/>
                  </a:cubicBezTo>
                  <a:cubicBezTo>
                    <a:pt x="254205" y="22450"/>
                    <a:pt x="236685" y="15069"/>
                    <a:pt x="218557" y="9497"/>
                  </a:cubicBezTo>
                  <a:lnTo>
                    <a:pt x="217671" y="9497"/>
                  </a:lnTo>
                  <a:cubicBezTo>
                    <a:pt x="143023" y="9395"/>
                    <a:pt x="70221" y="32688"/>
                    <a:pt x="9497" y="76103"/>
                  </a:cubicBezTo>
                  <a:cubicBezTo>
                    <a:pt x="46364" y="74096"/>
                    <a:pt x="83339" y="75623"/>
                    <a:pt x="119915" y="80661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522250" y="5746120"/>
              <a:ext cx="138139" cy="339069"/>
            </a:xfrm>
            <a:custGeom>
              <a:rect b="b" l="l" r="r" t="t"/>
              <a:pathLst>
                <a:path extrusionOk="0" h="341891" w="139289">
                  <a:moveTo>
                    <a:pt x="135110" y="202729"/>
                  </a:moveTo>
                  <a:lnTo>
                    <a:pt x="132198" y="202729"/>
                  </a:lnTo>
                  <a:cubicBezTo>
                    <a:pt x="123775" y="134529"/>
                    <a:pt x="101496" y="68772"/>
                    <a:pt x="66732" y="9497"/>
                  </a:cubicBezTo>
                  <a:cubicBezTo>
                    <a:pt x="69961" y="32571"/>
                    <a:pt x="71568" y="55842"/>
                    <a:pt x="71544" y="79142"/>
                  </a:cubicBezTo>
                  <a:cubicBezTo>
                    <a:pt x="72114" y="162925"/>
                    <a:pt x="50720" y="245396"/>
                    <a:pt x="9497" y="318339"/>
                  </a:cubicBezTo>
                  <a:cubicBezTo>
                    <a:pt x="15816" y="323618"/>
                    <a:pt x="19927" y="331073"/>
                    <a:pt x="21020" y="339232"/>
                  </a:cubicBezTo>
                  <a:cubicBezTo>
                    <a:pt x="69845" y="303964"/>
                    <a:pt x="109067" y="257038"/>
                    <a:pt x="135110" y="202729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066516" y="5522836"/>
              <a:ext cx="401860" cy="313953"/>
            </a:xfrm>
            <a:custGeom>
              <a:rect b="b" l="l" r="r" t="t"/>
              <a:pathLst>
                <a:path extrusionOk="0" h="316566" w="405204">
                  <a:moveTo>
                    <a:pt x="11017" y="299092"/>
                  </a:moveTo>
                  <a:cubicBezTo>
                    <a:pt x="10342" y="304157"/>
                    <a:pt x="9835" y="309222"/>
                    <a:pt x="9497" y="314287"/>
                  </a:cubicBezTo>
                  <a:cubicBezTo>
                    <a:pt x="76841" y="294754"/>
                    <a:pt x="141848" y="267918"/>
                    <a:pt x="203362" y="234259"/>
                  </a:cubicBezTo>
                  <a:cubicBezTo>
                    <a:pt x="275480" y="196075"/>
                    <a:pt x="342170" y="148421"/>
                    <a:pt x="401659" y="92564"/>
                  </a:cubicBezTo>
                  <a:cubicBezTo>
                    <a:pt x="351282" y="53863"/>
                    <a:pt x="293678" y="25622"/>
                    <a:pt x="232233" y="9497"/>
                  </a:cubicBezTo>
                  <a:cubicBezTo>
                    <a:pt x="224205" y="25343"/>
                    <a:pt x="204853" y="31681"/>
                    <a:pt x="189007" y="23653"/>
                  </a:cubicBezTo>
                  <a:cubicBezTo>
                    <a:pt x="185929" y="22094"/>
                    <a:pt x="183123" y="20051"/>
                    <a:pt x="180696" y="17601"/>
                  </a:cubicBezTo>
                  <a:cubicBezTo>
                    <a:pt x="87195" y="83513"/>
                    <a:pt x="25638" y="185632"/>
                    <a:pt x="11017" y="299092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3976976" y="5841310"/>
              <a:ext cx="87907" cy="100465"/>
            </a:xfrm>
            <a:custGeom>
              <a:rect b="b" l="l" r="r" t="t"/>
              <a:pathLst>
                <a:path extrusionOk="0" h="101301" w="88638">
                  <a:moveTo>
                    <a:pt x="88639" y="71797"/>
                  </a:moveTo>
                  <a:cubicBezTo>
                    <a:pt x="86374" y="51113"/>
                    <a:pt x="85698" y="30285"/>
                    <a:pt x="86613" y="9497"/>
                  </a:cubicBezTo>
                  <a:cubicBezTo>
                    <a:pt x="61247" y="15973"/>
                    <a:pt x="35487" y="20795"/>
                    <a:pt x="9497" y="23932"/>
                  </a:cubicBezTo>
                  <a:cubicBezTo>
                    <a:pt x="15153" y="51471"/>
                    <a:pt x="24036" y="78248"/>
                    <a:pt x="35962" y="103707"/>
                  </a:cubicBezTo>
                  <a:cubicBezTo>
                    <a:pt x="45712" y="102188"/>
                    <a:pt x="55969" y="101048"/>
                    <a:pt x="66732" y="100415"/>
                  </a:cubicBezTo>
                  <a:cubicBezTo>
                    <a:pt x="67468" y="87284"/>
                    <a:pt x="76154" y="75935"/>
                    <a:pt x="88639" y="71797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008874" y="5943533"/>
              <a:ext cx="113023" cy="138139"/>
            </a:xfrm>
            <a:custGeom>
              <a:rect b="b" l="l" r="r" t="t"/>
              <a:pathLst>
                <a:path extrusionOk="0" h="139289" w="113963">
                  <a:moveTo>
                    <a:pt x="68125" y="31150"/>
                  </a:moveTo>
                  <a:lnTo>
                    <a:pt x="66606" y="31150"/>
                  </a:lnTo>
                  <a:cubicBezTo>
                    <a:pt x="52883" y="31186"/>
                    <a:pt x="40662" y="22479"/>
                    <a:pt x="36215" y="9497"/>
                  </a:cubicBezTo>
                  <a:cubicBezTo>
                    <a:pt x="26845" y="10130"/>
                    <a:pt x="17981" y="11016"/>
                    <a:pt x="9497" y="12156"/>
                  </a:cubicBezTo>
                  <a:cubicBezTo>
                    <a:pt x="33827" y="59690"/>
                    <a:pt x="68430" y="101215"/>
                    <a:pt x="110798" y="133718"/>
                  </a:cubicBezTo>
                  <a:cubicBezTo>
                    <a:pt x="92092" y="101571"/>
                    <a:pt x="77741" y="67079"/>
                    <a:pt x="68125" y="3115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3969692" y="5505829"/>
              <a:ext cx="276279" cy="351628"/>
            </a:xfrm>
            <a:custGeom>
              <a:rect b="b" l="l" r="r" t="t"/>
              <a:pathLst>
                <a:path extrusionOk="0" h="354554" w="278578">
                  <a:moveTo>
                    <a:pt x="94464" y="334980"/>
                  </a:moveTo>
                  <a:cubicBezTo>
                    <a:pt x="94464" y="328269"/>
                    <a:pt x="95604" y="321431"/>
                    <a:pt x="96363" y="314720"/>
                  </a:cubicBezTo>
                  <a:cubicBezTo>
                    <a:pt x="111369" y="197632"/>
                    <a:pt x="174865" y="92232"/>
                    <a:pt x="271361" y="24239"/>
                  </a:cubicBezTo>
                  <a:cubicBezTo>
                    <a:pt x="270184" y="21107"/>
                    <a:pt x="269459" y="17824"/>
                    <a:pt x="269209" y="14489"/>
                  </a:cubicBezTo>
                  <a:cubicBezTo>
                    <a:pt x="226933" y="8889"/>
                    <a:pt x="184167" y="7998"/>
                    <a:pt x="141696" y="11829"/>
                  </a:cubicBezTo>
                  <a:cubicBezTo>
                    <a:pt x="57874" y="80001"/>
                    <a:pt x="9298" y="182364"/>
                    <a:pt x="9498" y="290408"/>
                  </a:cubicBezTo>
                  <a:cubicBezTo>
                    <a:pt x="9548" y="310650"/>
                    <a:pt x="11284" y="330853"/>
                    <a:pt x="14689" y="350808"/>
                  </a:cubicBezTo>
                  <a:cubicBezTo>
                    <a:pt x="41606" y="347334"/>
                    <a:pt x="68259" y="342045"/>
                    <a:pt x="94464" y="33498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4065545" y="5613254"/>
              <a:ext cx="514884" cy="452093"/>
            </a:xfrm>
            <a:custGeom>
              <a:rect b="b" l="l" r="r" t="t"/>
              <a:pathLst>
                <a:path extrusionOk="0" h="455855" w="519168">
                  <a:moveTo>
                    <a:pt x="11995" y="299978"/>
                  </a:moveTo>
                  <a:cubicBezTo>
                    <a:pt x="28224" y="301119"/>
                    <a:pt x="41021" y="314243"/>
                    <a:pt x="41752" y="330495"/>
                  </a:cubicBezTo>
                  <a:cubicBezTo>
                    <a:pt x="128711" y="337803"/>
                    <a:pt x="214078" y="358120"/>
                    <a:pt x="295005" y="390769"/>
                  </a:cubicBezTo>
                  <a:cubicBezTo>
                    <a:pt x="340576" y="408577"/>
                    <a:pt x="384763" y="429740"/>
                    <a:pt x="427203" y="454083"/>
                  </a:cubicBezTo>
                  <a:cubicBezTo>
                    <a:pt x="433249" y="448234"/>
                    <a:pt x="441331" y="444965"/>
                    <a:pt x="449743" y="444965"/>
                  </a:cubicBezTo>
                  <a:cubicBezTo>
                    <a:pt x="452840" y="445017"/>
                    <a:pt x="455914" y="445530"/>
                    <a:pt x="458860" y="446485"/>
                  </a:cubicBezTo>
                  <a:cubicBezTo>
                    <a:pt x="499136" y="375341"/>
                    <a:pt x="520009" y="294862"/>
                    <a:pt x="519388" y="213112"/>
                  </a:cubicBezTo>
                  <a:cubicBezTo>
                    <a:pt x="519396" y="189983"/>
                    <a:pt x="517788" y="166880"/>
                    <a:pt x="514576" y="143974"/>
                  </a:cubicBezTo>
                  <a:lnTo>
                    <a:pt x="514576" y="143974"/>
                  </a:lnTo>
                  <a:cubicBezTo>
                    <a:pt x="496743" y="144007"/>
                    <a:pt x="482259" y="129578"/>
                    <a:pt x="482225" y="111745"/>
                  </a:cubicBezTo>
                  <a:cubicBezTo>
                    <a:pt x="482210" y="103425"/>
                    <a:pt x="485407" y="95419"/>
                    <a:pt x="491150" y="89398"/>
                  </a:cubicBezTo>
                  <a:cubicBezTo>
                    <a:pt x="468222" y="59846"/>
                    <a:pt x="441964" y="33034"/>
                    <a:pt x="412895" y="9497"/>
                  </a:cubicBezTo>
                  <a:cubicBezTo>
                    <a:pt x="352296" y="66552"/>
                    <a:pt x="284326" y="115230"/>
                    <a:pt x="210799" y="154231"/>
                  </a:cubicBezTo>
                  <a:cubicBezTo>
                    <a:pt x="147210" y="189069"/>
                    <a:pt x="79823" y="216473"/>
                    <a:pt x="9969" y="235905"/>
                  </a:cubicBezTo>
                  <a:cubicBezTo>
                    <a:pt x="8930" y="257282"/>
                    <a:pt x="9607" y="278709"/>
                    <a:pt x="11995" y="299978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4526269" y="5507389"/>
              <a:ext cx="163255" cy="426977"/>
            </a:xfrm>
            <a:custGeom>
              <a:rect b="b" l="l" r="r" t="t"/>
              <a:pathLst>
                <a:path extrusionOk="0" h="430530" w="164614">
                  <a:moveTo>
                    <a:pt x="12536" y="41280"/>
                  </a:moveTo>
                  <a:cubicBezTo>
                    <a:pt x="24392" y="54225"/>
                    <a:pt x="23508" y="74330"/>
                    <a:pt x="10563" y="86186"/>
                  </a:cubicBezTo>
                  <a:cubicBezTo>
                    <a:pt x="10215" y="86505"/>
                    <a:pt x="9859" y="86815"/>
                    <a:pt x="9497" y="87119"/>
                  </a:cubicBezTo>
                  <a:cubicBezTo>
                    <a:pt x="26608" y="118296"/>
                    <a:pt x="40037" y="151355"/>
                    <a:pt x="49511" y="185634"/>
                  </a:cubicBezTo>
                  <a:lnTo>
                    <a:pt x="49511" y="185634"/>
                  </a:lnTo>
                  <a:cubicBezTo>
                    <a:pt x="67344" y="185491"/>
                    <a:pt x="81916" y="199830"/>
                    <a:pt x="82059" y="217663"/>
                  </a:cubicBezTo>
                  <a:cubicBezTo>
                    <a:pt x="82061" y="217962"/>
                    <a:pt x="82060" y="218260"/>
                    <a:pt x="82054" y="218557"/>
                  </a:cubicBezTo>
                  <a:cubicBezTo>
                    <a:pt x="82064" y="227306"/>
                    <a:pt x="78496" y="235678"/>
                    <a:pt x="72177" y="241730"/>
                  </a:cubicBezTo>
                  <a:cubicBezTo>
                    <a:pt x="105957" y="298787"/>
                    <a:pt x="128441" y="361811"/>
                    <a:pt x="138403" y="427364"/>
                  </a:cubicBezTo>
                  <a:cubicBezTo>
                    <a:pt x="200170" y="280099"/>
                    <a:pt x="157114" y="109735"/>
                    <a:pt x="32796" y="9497"/>
                  </a:cubicBezTo>
                  <a:cubicBezTo>
                    <a:pt x="26688" y="20489"/>
                    <a:pt x="19922" y="31103"/>
                    <a:pt x="12536" y="4128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79" name="Google Shape;479;p14"/>
          <p:cNvSpPr txBox="1"/>
          <p:nvPr/>
        </p:nvSpPr>
        <p:spPr>
          <a:xfrm>
            <a:off x="2275393" y="3146520"/>
            <a:ext cx="1323178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Threat Intelligence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80" name="Google Shape;480;p14"/>
          <p:cNvGrpSpPr/>
          <p:nvPr/>
        </p:nvGrpSpPr>
        <p:grpSpPr>
          <a:xfrm>
            <a:off x="8214514" y="2314981"/>
            <a:ext cx="987702" cy="502734"/>
            <a:chOff x="1550225" y="1460157"/>
            <a:chExt cx="987702" cy="502734"/>
          </a:xfrm>
        </p:grpSpPr>
        <p:grpSp>
          <p:nvGrpSpPr>
            <p:cNvPr id="481" name="Google Shape;481;p14"/>
            <p:cNvGrpSpPr/>
            <p:nvPr/>
          </p:nvGrpSpPr>
          <p:grpSpPr>
            <a:xfrm>
              <a:off x="1846517" y="1460157"/>
              <a:ext cx="338842" cy="343749"/>
              <a:chOff x="3969692" y="5427770"/>
              <a:chExt cx="719832" cy="730256"/>
            </a:xfrm>
          </p:grpSpPr>
          <p:sp>
            <p:nvSpPr>
              <p:cNvPr id="482" name="Google Shape;482;p14"/>
              <p:cNvSpPr/>
              <p:nvPr/>
            </p:nvSpPr>
            <p:spPr>
              <a:xfrm>
                <a:off x="4288920" y="5458538"/>
                <a:ext cx="200930" cy="150698"/>
              </a:xfrm>
              <a:custGeom>
                <a:rect b="b" l="l" r="r" t="t"/>
                <a:pathLst>
                  <a:path extrusionOk="0" h="151951" w="202602">
                    <a:moveTo>
                      <a:pt x="186521" y="148406"/>
                    </a:moveTo>
                    <a:cubicBezTo>
                      <a:pt x="191966" y="142835"/>
                      <a:pt x="197284" y="137390"/>
                      <a:pt x="202349" y="131945"/>
                    </a:cubicBezTo>
                    <a:cubicBezTo>
                      <a:pt x="192463" y="119713"/>
                      <a:pt x="193056" y="102077"/>
                      <a:pt x="203742" y="90538"/>
                    </a:cubicBezTo>
                    <a:cubicBezTo>
                      <a:pt x="179170" y="58542"/>
                      <a:pt x="149167" y="31111"/>
                      <a:pt x="115103" y="9497"/>
                    </a:cubicBezTo>
                    <a:cubicBezTo>
                      <a:pt x="78384" y="18186"/>
                      <a:pt x="42904" y="31460"/>
                      <a:pt x="9497" y="49004"/>
                    </a:cubicBezTo>
                    <a:cubicBezTo>
                      <a:pt x="10668" y="52254"/>
                      <a:pt x="11268" y="55680"/>
                      <a:pt x="11270" y="59135"/>
                    </a:cubicBezTo>
                    <a:cubicBezTo>
                      <a:pt x="11332" y="59978"/>
                      <a:pt x="11332" y="60824"/>
                      <a:pt x="11270" y="61667"/>
                    </a:cubicBezTo>
                    <a:cubicBezTo>
                      <a:pt x="74938" y="78468"/>
                      <a:pt x="134551" y="107972"/>
                      <a:pt x="186521" y="148406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4473902" y="5588389"/>
                <a:ext cx="87907" cy="113023"/>
              </a:xfrm>
              <a:custGeom>
                <a:rect b="b" l="l" r="r" t="t"/>
                <a:pathLst>
                  <a:path extrusionOk="0" h="113963" w="88638">
                    <a:moveTo>
                      <a:pt x="89525" y="107126"/>
                    </a:moveTo>
                    <a:lnTo>
                      <a:pt x="89525" y="107126"/>
                    </a:lnTo>
                    <a:cubicBezTo>
                      <a:pt x="80360" y="74126"/>
                      <a:pt x="67399" y="42298"/>
                      <a:pt x="50904" y="12283"/>
                    </a:cubicBezTo>
                    <a:cubicBezTo>
                      <a:pt x="47717" y="13341"/>
                      <a:pt x="44385" y="13897"/>
                      <a:pt x="41027" y="13929"/>
                    </a:cubicBezTo>
                    <a:cubicBezTo>
                      <a:pt x="35364" y="13935"/>
                      <a:pt x="29805" y="12403"/>
                      <a:pt x="24945" y="9497"/>
                    </a:cubicBezTo>
                    <a:cubicBezTo>
                      <a:pt x="20007" y="14942"/>
                      <a:pt x="14815" y="20387"/>
                      <a:pt x="9497" y="25705"/>
                    </a:cubicBezTo>
                    <a:cubicBezTo>
                      <a:pt x="39217" y="49674"/>
                      <a:pt x="66071" y="76995"/>
                      <a:pt x="89525" y="107126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4411111" y="5449119"/>
                <a:ext cx="138139" cy="100465"/>
              </a:xfrm>
              <a:custGeom>
                <a:rect b="b" l="l" r="r" t="t"/>
                <a:pathLst>
                  <a:path extrusionOk="0" h="101301" w="139289">
                    <a:moveTo>
                      <a:pt x="90538" y="92944"/>
                    </a:moveTo>
                    <a:cubicBezTo>
                      <a:pt x="94929" y="90703"/>
                      <a:pt x="99789" y="89531"/>
                      <a:pt x="104720" y="89525"/>
                    </a:cubicBezTo>
                    <a:cubicBezTo>
                      <a:pt x="109550" y="89579"/>
                      <a:pt x="114307" y="90704"/>
                      <a:pt x="118649" y="92817"/>
                    </a:cubicBezTo>
                    <a:cubicBezTo>
                      <a:pt x="126033" y="82331"/>
                      <a:pt x="132798" y="71422"/>
                      <a:pt x="138909" y="60148"/>
                    </a:cubicBezTo>
                    <a:cubicBezTo>
                      <a:pt x="110726" y="38784"/>
                      <a:pt x="79533" y="21715"/>
                      <a:pt x="46345" y="9497"/>
                    </a:cubicBezTo>
                    <a:cubicBezTo>
                      <a:pt x="33683" y="11017"/>
                      <a:pt x="21653" y="12916"/>
                      <a:pt x="9497" y="15322"/>
                    </a:cubicBezTo>
                    <a:cubicBezTo>
                      <a:pt x="40408" y="36794"/>
                      <a:pt x="67754" y="62987"/>
                      <a:pt x="90538" y="92944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4079326" y="5944538"/>
                <a:ext cx="414418" cy="213488"/>
              </a:xfrm>
              <a:custGeom>
                <a:rect b="b" l="l" r="r" t="t"/>
                <a:pathLst>
                  <a:path extrusionOk="0" h="215265" w="417867">
                    <a:moveTo>
                      <a:pt x="403305" y="142961"/>
                    </a:moveTo>
                    <a:cubicBezTo>
                      <a:pt x="403332" y="138604"/>
                      <a:pt x="404236" y="134298"/>
                      <a:pt x="405964" y="130299"/>
                    </a:cubicBezTo>
                    <a:cubicBezTo>
                      <a:pt x="364432" y="106725"/>
                      <a:pt x="321220" y="86240"/>
                      <a:pt x="276679" y="69011"/>
                    </a:cubicBezTo>
                    <a:cubicBezTo>
                      <a:pt x="196504" y="36760"/>
                      <a:pt x="111950" y="16698"/>
                      <a:pt x="25832" y="9497"/>
                    </a:cubicBezTo>
                    <a:cubicBezTo>
                      <a:pt x="22964" y="17436"/>
                      <a:pt x="17100" y="23936"/>
                      <a:pt x="9497" y="27605"/>
                    </a:cubicBezTo>
                    <a:cubicBezTo>
                      <a:pt x="21551" y="71900"/>
                      <a:pt x="40894" y="113880"/>
                      <a:pt x="66732" y="151825"/>
                    </a:cubicBezTo>
                    <a:cubicBezTo>
                      <a:pt x="165669" y="214239"/>
                      <a:pt x="288824" y="224495"/>
                      <a:pt x="396721" y="179303"/>
                    </a:cubicBezTo>
                    <a:cubicBezTo>
                      <a:pt x="401406" y="174111"/>
                      <a:pt x="406091" y="168793"/>
                      <a:pt x="410523" y="163222"/>
                    </a:cubicBezTo>
                    <a:cubicBezTo>
                      <a:pt x="405835" y="157512"/>
                      <a:pt x="403284" y="150349"/>
                      <a:pt x="403305" y="142961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4367786" y="5430659"/>
                <a:ext cx="62790" cy="25116"/>
              </a:xfrm>
              <a:custGeom>
                <a:rect b="b" l="l" r="r" t="t"/>
                <a:pathLst>
                  <a:path extrusionOk="0" h="25325" w="63313">
                    <a:moveTo>
                      <a:pt x="38115" y="24566"/>
                    </a:moveTo>
                    <a:cubicBezTo>
                      <a:pt x="46219" y="22793"/>
                      <a:pt x="54323" y="21273"/>
                      <a:pt x="62427" y="19754"/>
                    </a:cubicBezTo>
                    <a:cubicBezTo>
                      <a:pt x="45063" y="15024"/>
                      <a:pt x="27370" y="11596"/>
                      <a:pt x="9497" y="9497"/>
                    </a:cubicBezTo>
                    <a:cubicBezTo>
                      <a:pt x="19293" y="14015"/>
                      <a:pt x="28846" y="19045"/>
                      <a:pt x="38115" y="24566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4119260" y="5427770"/>
                <a:ext cx="276279" cy="87907"/>
              </a:xfrm>
              <a:custGeom>
                <a:rect b="b" l="l" r="r" t="t"/>
                <a:pathLst>
                  <a:path extrusionOk="0" h="88638" w="278578">
                    <a:moveTo>
                      <a:pt x="119915" y="80661"/>
                    </a:moveTo>
                    <a:cubicBezTo>
                      <a:pt x="125288" y="63804"/>
                      <a:pt x="143310" y="54493"/>
                      <a:pt x="160167" y="59866"/>
                    </a:cubicBezTo>
                    <a:cubicBezTo>
                      <a:pt x="165828" y="61669"/>
                      <a:pt x="170875" y="65012"/>
                      <a:pt x="174745" y="69518"/>
                    </a:cubicBezTo>
                    <a:cubicBezTo>
                      <a:pt x="205270" y="53324"/>
                      <a:pt x="237506" y="40583"/>
                      <a:pt x="270854" y="31530"/>
                    </a:cubicBezTo>
                    <a:cubicBezTo>
                      <a:pt x="254205" y="22450"/>
                      <a:pt x="236685" y="15069"/>
                      <a:pt x="218557" y="9497"/>
                    </a:cubicBezTo>
                    <a:lnTo>
                      <a:pt x="217671" y="9497"/>
                    </a:lnTo>
                    <a:cubicBezTo>
                      <a:pt x="143023" y="9395"/>
                      <a:pt x="70221" y="32688"/>
                      <a:pt x="9497" y="76103"/>
                    </a:cubicBezTo>
                    <a:cubicBezTo>
                      <a:pt x="46364" y="74096"/>
                      <a:pt x="83339" y="75623"/>
                      <a:pt x="119915" y="80661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4522250" y="5746120"/>
                <a:ext cx="138139" cy="339069"/>
              </a:xfrm>
              <a:custGeom>
                <a:rect b="b" l="l" r="r" t="t"/>
                <a:pathLst>
                  <a:path extrusionOk="0" h="341891" w="139289">
                    <a:moveTo>
                      <a:pt x="135110" y="202729"/>
                    </a:moveTo>
                    <a:lnTo>
                      <a:pt x="132198" y="202729"/>
                    </a:lnTo>
                    <a:cubicBezTo>
                      <a:pt x="123775" y="134529"/>
                      <a:pt x="101496" y="68772"/>
                      <a:pt x="66732" y="9497"/>
                    </a:cubicBezTo>
                    <a:cubicBezTo>
                      <a:pt x="69961" y="32571"/>
                      <a:pt x="71568" y="55842"/>
                      <a:pt x="71544" y="79142"/>
                    </a:cubicBezTo>
                    <a:cubicBezTo>
                      <a:pt x="72114" y="162925"/>
                      <a:pt x="50720" y="245396"/>
                      <a:pt x="9497" y="318339"/>
                    </a:cubicBezTo>
                    <a:cubicBezTo>
                      <a:pt x="15816" y="323618"/>
                      <a:pt x="19927" y="331073"/>
                      <a:pt x="21020" y="339232"/>
                    </a:cubicBezTo>
                    <a:cubicBezTo>
                      <a:pt x="69845" y="303964"/>
                      <a:pt x="109067" y="257038"/>
                      <a:pt x="135110" y="202729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4066516" y="5522836"/>
                <a:ext cx="401860" cy="313953"/>
              </a:xfrm>
              <a:custGeom>
                <a:rect b="b" l="l" r="r" t="t"/>
                <a:pathLst>
                  <a:path extrusionOk="0" h="316566" w="405204">
                    <a:moveTo>
                      <a:pt x="11017" y="299092"/>
                    </a:moveTo>
                    <a:cubicBezTo>
                      <a:pt x="10342" y="304157"/>
                      <a:pt x="9835" y="309222"/>
                      <a:pt x="9497" y="314287"/>
                    </a:cubicBezTo>
                    <a:cubicBezTo>
                      <a:pt x="76841" y="294754"/>
                      <a:pt x="141848" y="267918"/>
                      <a:pt x="203362" y="234259"/>
                    </a:cubicBezTo>
                    <a:cubicBezTo>
                      <a:pt x="275480" y="196075"/>
                      <a:pt x="342170" y="148421"/>
                      <a:pt x="401659" y="92564"/>
                    </a:cubicBezTo>
                    <a:cubicBezTo>
                      <a:pt x="351282" y="53863"/>
                      <a:pt x="293678" y="25622"/>
                      <a:pt x="232233" y="9497"/>
                    </a:cubicBezTo>
                    <a:cubicBezTo>
                      <a:pt x="224205" y="25343"/>
                      <a:pt x="204853" y="31681"/>
                      <a:pt x="189007" y="23653"/>
                    </a:cubicBezTo>
                    <a:cubicBezTo>
                      <a:pt x="185929" y="22094"/>
                      <a:pt x="183123" y="20051"/>
                      <a:pt x="180696" y="17601"/>
                    </a:cubicBezTo>
                    <a:cubicBezTo>
                      <a:pt x="87195" y="83513"/>
                      <a:pt x="25638" y="185632"/>
                      <a:pt x="11017" y="299092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3976976" y="5841310"/>
                <a:ext cx="87907" cy="100465"/>
              </a:xfrm>
              <a:custGeom>
                <a:rect b="b" l="l" r="r" t="t"/>
                <a:pathLst>
                  <a:path extrusionOk="0" h="101301" w="88638">
                    <a:moveTo>
                      <a:pt x="88639" y="71797"/>
                    </a:moveTo>
                    <a:cubicBezTo>
                      <a:pt x="86374" y="51113"/>
                      <a:pt x="85698" y="30285"/>
                      <a:pt x="86613" y="9497"/>
                    </a:cubicBezTo>
                    <a:cubicBezTo>
                      <a:pt x="61247" y="15973"/>
                      <a:pt x="35487" y="20795"/>
                      <a:pt x="9497" y="23932"/>
                    </a:cubicBezTo>
                    <a:cubicBezTo>
                      <a:pt x="15153" y="51471"/>
                      <a:pt x="24036" y="78248"/>
                      <a:pt x="35962" y="103707"/>
                    </a:cubicBezTo>
                    <a:cubicBezTo>
                      <a:pt x="45712" y="102188"/>
                      <a:pt x="55969" y="101048"/>
                      <a:pt x="66732" y="100415"/>
                    </a:cubicBezTo>
                    <a:cubicBezTo>
                      <a:pt x="67468" y="87284"/>
                      <a:pt x="76154" y="75935"/>
                      <a:pt x="88639" y="71797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4008874" y="5943533"/>
                <a:ext cx="113023" cy="138139"/>
              </a:xfrm>
              <a:custGeom>
                <a:rect b="b" l="l" r="r" t="t"/>
                <a:pathLst>
                  <a:path extrusionOk="0" h="139289" w="113963">
                    <a:moveTo>
                      <a:pt x="68125" y="31150"/>
                    </a:moveTo>
                    <a:lnTo>
                      <a:pt x="66606" y="31150"/>
                    </a:lnTo>
                    <a:cubicBezTo>
                      <a:pt x="52883" y="31186"/>
                      <a:pt x="40662" y="22479"/>
                      <a:pt x="36215" y="9497"/>
                    </a:cubicBezTo>
                    <a:cubicBezTo>
                      <a:pt x="26845" y="10130"/>
                      <a:pt x="17981" y="11016"/>
                      <a:pt x="9497" y="12156"/>
                    </a:cubicBezTo>
                    <a:cubicBezTo>
                      <a:pt x="33827" y="59690"/>
                      <a:pt x="68430" y="101215"/>
                      <a:pt x="110798" y="133718"/>
                    </a:cubicBezTo>
                    <a:cubicBezTo>
                      <a:pt x="92092" y="101571"/>
                      <a:pt x="77741" y="67079"/>
                      <a:pt x="68125" y="31150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3969692" y="5505829"/>
                <a:ext cx="276279" cy="351628"/>
              </a:xfrm>
              <a:custGeom>
                <a:rect b="b" l="l" r="r" t="t"/>
                <a:pathLst>
                  <a:path extrusionOk="0" h="354554" w="278578">
                    <a:moveTo>
                      <a:pt x="94464" y="334980"/>
                    </a:moveTo>
                    <a:cubicBezTo>
                      <a:pt x="94464" y="328269"/>
                      <a:pt x="95604" y="321431"/>
                      <a:pt x="96363" y="314720"/>
                    </a:cubicBezTo>
                    <a:cubicBezTo>
                      <a:pt x="111369" y="197632"/>
                      <a:pt x="174865" y="92232"/>
                      <a:pt x="271361" y="24239"/>
                    </a:cubicBezTo>
                    <a:cubicBezTo>
                      <a:pt x="270184" y="21107"/>
                      <a:pt x="269459" y="17824"/>
                      <a:pt x="269209" y="14489"/>
                    </a:cubicBezTo>
                    <a:cubicBezTo>
                      <a:pt x="226933" y="8889"/>
                      <a:pt x="184167" y="7998"/>
                      <a:pt x="141696" y="11829"/>
                    </a:cubicBezTo>
                    <a:cubicBezTo>
                      <a:pt x="57874" y="80001"/>
                      <a:pt x="9298" y="182364"/>
                      <a:pt x="9498" y="290408"/>
                    </a:cubicBezTo>
                    <a:cubicBezTo>
                      <a:pt x="9548" y="310650"/>
                      <a:pt x="11284" y="330853"/>
                      <a:pt x="14689" y="350808"/>
                    </a:cubicBezTo>
                    <a:cubicBezTo>
                      <a:pt x="41606" y="347334"/>
                      <a:pt x="68259" y="342045"/>
                      <a:pt x="94464" y="334980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>
                <a:off x="4065545" y="5613254"/>
                <a:ext cx="514884" cy="452093"/>
              </a:xfrm>
              <a:custGeom>
                <a:rect b="b" l="l" r="r" t="t"/>
                <a:pathLst>
                  <a:path extrusionOk="0" h="455855" w="519168">
                    <a:moveTo>
                      <a:pt x="11995" y="299978"/>
                    </a:moveTo>
                    <a:cubicBezTo>
                      <a:pt x="28224" y="301119"/>
                      <a:pt x="41021" y="314243"/>
                      <a:pt x="41752" y="330495"/>
                    </a:cubicBezTo>
                    <a:cubicBezTo>
                      <a:pt x="128711" y="337803"/>
                      <a:pt x="214078" y="358120"/>
                      <a:pt x="295005" y="390769"/>
                    </a:cubicBezTo>
                    <a:cubicBezTo>
                      <a:pt x="340576" y="408577"/>
                      <a:pt x="384763" y="429740"/>
                      <a:pt x="427203" y="454083"/>
                    </a:cubicBezTo>
                    <a:cubicBezTo>
                      <a:pt x="433249" y="448234"/>
                      <a:pt x="441331" y="444965"/>
                      <a:pt x="449743" y="444965"/>
                    </a:cubicBezTo>
                    <a:cubicBezTo>
                      <a:pt x="452840" y="445017"/>
                      <a:pt x="455914" y="445530"/>
                      <a:pt x="458860" y="446485"/>
                    </a:cubicBezTo>
                    <a:cubicBezTo>
                      <a:pt x="499136" y="375341"/>
                      <a:pt x="520009" y="294862"/>
                      <a:pt x="519388" y="213112"/>
                    </a:cubicBezTo>
                    <a:cubicBezTo>
                      <a:pt x="519396" y="189983"/>
                      <a:pt x="517788" y="166880"/>
                      <a:pt x="514576" y="143974"/>
                    </a:cubicBezTo>
                    <a:lnTo>
                      <a:pt x="514576" y="143974"/>
                    </a:lnTo>
                    <a:cubicBezTo>
                      <a:pt x="496743" y="144007"/>
                      <a:pt x="482259" y="129578"/>
                      <a:pt x="482225" y="111745"/>
                    </a:cubicBezTo>
                    <a:cubicBezTo>
                      <a:pt x="482210" y="103425"/>
                      <a:pt x="485407" y="95419"/>
                      <a:pt x="491150" y="89398"/>
                    </a:cubicBezTo>
                    <a:cubicBezTo>
                      <a:pt x="468222" y="59846"/>
                      <a:pt x="441964" y="33034"/>
                      <a:pt x="412895" y="9497"/>
                    </a:cubicBezTo>
                    <a:cubicBezTo>
                      <a:pt x="352296" y="66552"/>
                      <a:pt x="284326" y="115230"/>
                      <a:pt x="210799" y="154231"/>
                    </a:cubicBezTo>
                    <a:cubicBezTo>
                      <a:pt x="147210" y="189069"/>
                      <a:pt x="79823" y="216473"/>
                      <a:pt x="9969" y="235905"/>
                    </a:cubicBezTo>
                    <a:cubicBezTo>
                      <a:pt x="8930" y="257282"/>
                      <a:pt x="9607" y="278709"/>
                      <a:pt x="11995" y="299978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>
                <a:off x="4526269" y="5507389"/>
                <a:ext cx="163255" cy="426977"/>
              </a:xfrm>
              <a:custGeom>
                <a:rect b="b" l="l" r="r" t="t"/>
                <a:pathLst>
                  <a:path extrusionOk="0" h="430530" w="164614">
                    <a:moveTo>
                      <a:pt x="12536" y="41280"/>
                    </a:moveTo>
                    <a:cubicBezTo>
                      <a:pt x="24392" y="54225"/>
                      <a:pt x="23508" y="74330"/>
                      <a:pt x="10563" y="86186"/>
                    </a:cubicBezTo>
                    <a:cubicBezTo>
                      <a:pt x="10215" y="86505"/>
                      <a:pt x="9859" y="86815"/>
                      <a:pt x="9497" y="87119"/>
                    </a:cubicBezTo>
                    <a:cubicBezTo>
                      <a:pt x="26608" y="118296"/>
                      <a:pt x="40037" y="151355"/>
                      <a:pt x="49511" y="185634"/>
                    </a:cubicBezTo>
                    <a:lnTo>
                      <a:pt x="49511" y="185634"/>
                    </a:lnTo>
                    <a:cubicBezTo>
                      <a:pt x="67344" y="185491"/>
                      <a:pt x="81916" y="199830"/>
                      <a:pt x="82059" y="217663"/>
                    </a:cubicBezTo>
                    <a:cubicBezTo>
                      <a:pt x="82061" y="217962"/>
                      <a:pt x="82060" y="218260"/>
                      <a:pt x="82054" y="218557"/>
                    </a:cubicBezTo>
                    <a:cubicBezTo>
                      <a:pt x="82064" y="227306"/>
                      <a:pt x="78496" y="235678"/>
                      <a:pt x="72177" y="241730"/>
                    </a:cubicBezTo>
                    <a:cubicBezTo>
                      <a:pt x="105957" y="298787"/>
                      <a:pt x="128441" y="361811"/>
                      <a:pt x="138403" y="427364"/>
                    </a:cubicBezTo>
                    <a:cubicBezTo>
                      <a:pt x="200170" y="280099"/>
                      <a:pt x="157114" y="109735"/>
                      <a:pt x="32796" y="9497"/>
                    </a:cubicBezTo>
                    <a:cubicBezTo>
                      <a:pt x="26688" y="20489"/>
                      <a:pt x="19922" y="31103"/>
                      <a:pt x="12536" y="41280"/>
                    </a:cubicBezTo>
                    <a:close/>
                  </a:path>
                </a:pathLst>
              </a:custGeom>
              <a:solidFill>
                <a:srgbClr val="9282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495" name="Google Shape;495;p14"/>
            <p:cNvSpPr txBox="1"/>
            <p:nvPr/>
          </p:nvSpPr>
          <p:spPr>
            <a:xfrm>
              <a:off x="1550225" y="1855169"/>
              <a:ext cx="987702" cy="107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0034"/>
                </a:buClr>
                <a:buSzPts val="700"/>
                <a:buFont typeface="Arial"/>
                <a:buNone/>
              </a:pPr>
              <a:r>
                <a:rPr b="0" i="0" lang="de-DE" sz="7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Threat Intelligence</a:t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96" name="Google Shape;496;p14"/>
          <p:cNvGrpSpPr/>
          <p:nvPr/>
        </p:nvGrpSpPr>
        <p:grpSpPr>
          <a:xfrm>
            <a:off x="5839408" y="2665073"/>
            <a:ext cx="481060" cy="405639"/>
            <a:chOff x="4880489" y="1952951"/>
            <a:chExt cx="815081" cy="687293"/>
          </a:xfrm>
        </p:grpSpPr>
        <p:sp>
          <p:nvSpPr>
            <p:cNvPr id="497" name="Google Shape;497;p14"/>
            <p:cNvSpPr/>
            <p:nvPr/>
          </p:nvSpPr>
          <p:spPr>
            <a:xfrm>
              <a:off x="4880489" y="2055901"/>
              <a:ext cx="522974" cy="584343"/>
            </a:xfrm>
            <a:custGeom>
              <a:rect b="b" l="l" r="r" t="t"/>
              <a:pathLst>
                <a:path extrusionOk="0" h="584343" w="522974">
                  <a:moveTo>
                    <a:pt x="92372" y="276734"/>
                  </a:moveTo>
                  <a:lnTo>
                    <a:pt x="185252" y="276734"/>
                  </a:lnTo>
                  <a:lnTo>
                    <a:pt x="262122" y="415228"/>
                  </a:lnTo>
                  <a:lnTo>
                    <a:pt x="338358" y="276734"/>
                  </a:lnTo>
                  <a:lnTo>
                    <a:pt x="430602" y="276734"/>
                  </a:lnTo>
                  <a:cubicBezTo>
                    <a:pt x="481589" y="276804"/>
                    <a:pt x="522904" y="318120"/>
                    <a:pt x="522974" y="369106"/>
                  </a:cubicBezTo>
                  <a:lnTo>
                    <a:pt x="522974" y="522847"/>
                  </a:lnTo>
                  <a:cubicBezTo>
                    <a:pt x="522904" y="556831"/>
                    <a:pt x="495335" y="584343"/>
                    <a:pt x="461351" y="584343"/>
                  </a:cubicBezTo>
                  <a:lnTo>
                    <a:pt x="61496" y="584343"/>
                  </a:lnTo>
                  <a:cubicBezTo>
                    <a:pt x="27532" y="584343"/>
                    <a:pt x="0" y="556811"/>
                    <a:pt x="0" y="522847"/>
                  </a:cubicBezTo>
                  <a:lnTo>
                    <a:pt x="0" y="369106"/>
                  </a:lnTo>
                  <a:cubicBezTo>
                    <a:pt x="0" y="318090"/>
                    <a:pt x="41356" y="276734"/>
                    <a:pt x="92372" y="276734"/>
                  </a:cubicBezTo>
                  <a:close/>
                  <a:moveTo>
                    <a:pt x="261487" y="0"/>
                  </a:moveTo>
                  <a:cubicBezTo>
                    <a:pt x="329414" y="0"/>
                    <a:pt x="384480" y="55066"/>
                    <a:pt x="384480" y="122993"/>
                  </a:cubicBezTo>
                  <a:cubicBezTo>
                    <a:pt x="384480" y="190920"/>
                    <a:pt x="329414" y="245986"/>
                    <a:pt x="261487" y="245986"/>
                  </a:cubicBezTo>
                  <a:cubicBezTo>
                    <a:pt x="193560" y="245986"/>
                    <a:pt x="138494" y="190920"/>
                    <a:pt x="138494" y="122993"/>
                  </a:cubicBezTo>
                  <a:cubicBezTo>
                    <a:pt x="138494" y="55066"/>
                    <a:pt x="193560" y="0"/>
                    <a:pt x="261487" y="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498" name="Google Shape;498;p14"/>
            <p:cNvGrpSpPr/>
            <p:nvPr/>
          </p:nvGrpSpPr>
          <p:grpSpPr>
            <a:xfrm>
              <a:off x="4974003" y="1952951"/>
              <a:ext cx="721567" cy="548906"/>
              <a:chOff x="514221" y="2878665"/>
              <a:chExt cx="721567" cy="548906"/>
            </a:xfrm>
          </p:grpSpPr>
          <p:sp>
            <p:nvSpPr>
              <p:cNvPr id="499" name="Google Shape;499;p14"/>
              <p:cNvSpPr/>
              <p:nvPr/>
            </p:nvSpPr>
            <p:spPr>
              <a:xfrm>
                <a:off x="1031859" y="3011442"/>
                <a:ext cx="203929" cy="416129"/>
              </a:xfrm>
              <a:custGeom>
                <a:rect b="b" l="l" r="r" t="t"/>
                <a:pathLst>
                  <a:path extrusionOk="0" h="416129" w="203929">
                    <a:moveTo>
                      <a:pt x="179280" y="0"/>
                    </a:moveTo>
                    <a:lnTo>
                      <a:pt x="25412" y="0"/>
                    </a:lnTo>
                    <a:cubicBezTo>
                      <a:pt x="11669" y="-6"/>
                      <a:pt x="412" y="10913"/>
                      <a:pt x="0" y="24649"/>
                    </a:cubicBezTo>
                    <a:lnTo>
                      <a:pt x="0" y="391468"/>
                    </a:lnTo>
                    <a:cubicBezTo>
                      <a:pt x="-6" y="405081"/>
                      <a:pt x="11024" y="416123"/>
                      <a:pt x="24638" y="416129"/>
                    </a:cubicBezTo>
                    <a:cubicBezTo>
                      <a:pt x="24896" y="416129"/>
                      <a:pt x="25154" y="416125"/>
                      <a:pt x="25412" y="416118"/>
                    </a:cubicBezTo>
                    <a:lnTo>
                      <a:pt x="179280" y="416118"/>
                    </a:lnTo>
                    <a:cubicBezTo>
                      <a:pt x="192893" y="416118"/>
                      <a:pt x="203929" y="405081"/>
                      <a:pt x="203929" y="391468"/>
                    </a:cubicBezTo>
                    <a:lnTo>
                      <a:pt x="203929" y="24649"/>
                    </a:lnTo>
                    <a:cubicBezTo>
                      <a:pt x="203929" y="11036"/>
                      <a:pt x="192893" y="0"/>
                      <a:pt x="179280" y="0"/>
                    </a:cubicBezTo>
                    <a:close/>
                    <a:moveTo>
                      <a:pt x="103045" y="379652"/>
                    </a:moveTo>
                    <a:cubicBezTo>
                      <a:pt x="92730" y="379722"/>
                      <a:pt x="84311" y="371417"/>
                      <a:pt x="84240" y="361101"/>
                    </a:cubicBezTo>
                    <a:cubicBezTo>
                      <a:pt x="84170" y="350787"/>
                      <a:pt x="92476" y="342368"/>
                      <a:pt x="102791" y="342298"/>
                    </a:cubicBezTo>
                    <a:cubicBezTo>
                      <a:pt x="113105" y="342227"/>
                      <a:pt x="121524" y="350532"/>
                      <a:pt x="121595" y="360847"/>
                    </a:cubicBezTo>
                    <a:cubicBezTo>
                      <a:pt x="121595" y="360890"/>
                      <a:pt x="121595" y="360932"/>
                      <a:pt x="121595" y="360974"/>
                    </a:cubicBezTo>
                    <a:cubicBezTo>
                      <a:pt x="121665" y="371219"/>
                      <a:pt x="113417" y="379581"/>
                      <a:pt x="103172" y="379652"/>
                    </a:cubicBezTo>
                    <a:cubicBezTo>
                      <a:pt x="103130" y="379652"/>
                      <a:pt x="103087" y="379652"/>
                      <a:pt x="103045" y="379652"/>
                    </a:cubicBezTo>
                    <a:close/>
                    <a:moveTo>
                      <a:pt x="152471" y="162127"/>
                    </a:moveTo>
                    <a:lnTo>
                      <a:pt x="52221" y="162127"/>
                    </a:lnTo>
                    <a:cubicBezTo>
                      <a:pt x="40081" y="163434"/>
                      <a:pt x="29180" y="154652"/>
                      <a:pt x="27873" y="142513"/>
                    </a:cubicBezTo>
                    <a:cubicBezTo>
                      <a:pt x="26565" y="130372"/>
                      <a:pt x="35348" y="119472"/>
                      <a:pt x="47487" y="118165"/>
                    </a:cubicBezTo>
                    <a:cubicBezTo>
                      <a:pt x="49061" y="117996"/>
                      <a:pt x="50648" y="117996"/>
                      <a:pt x="52221" y="118165"/>
                    </a:cubicBezTo>
                    <a:lnTo>
                      <a:pt x="151200" y="118165"/>
                    </a:lnTo>
                    <a:cubicBezTo>
                      <a:pt x="163340" y="116857"/>
                      <a:pt x="174241" y="125640"/>
                      <a:pt x="175548" y="137779"/>
                    </a:cubicBezTo>
                    <a:cubicBezTo>
                      <a:pt x="176856" y="149919"/>
                      <a:pt x="168073" y="160820"/>
                      <a:pt x="155934" y="162127"/>
                    </a:cubicBezTo>
                    <a:cubicBezTo>
                      <a:pt x="154360" y="162296"/>
                      <a:pt x="152773" y="162296"/>
                      <a:pt x="151200" y="162127"/>
                    </a:cubicBezTo>
                    <a:close/>
                    <a:moveTo>
                      <a:pt x="152471" y="93388"/>
                    </a:moveTo>
                    <a:lnTo>
                      <a:pt x="52221" y="93388"/>
                    </a:lnTo>
                    <a:cubicBezTo>
                      <a:pt x="40116" y="94988"/>
                      <a:pt x="29006" y="86472"/>
                      <a:pt x="27407" y="74368"/>
                    </a:cubicBezTo>
                    <a:cubicBezTo>
                      <a:pt x="25807" y="62263"/>
                      <a:pt x="34322" y="51153"/>
                      <a:pt x="46427" y="49553"/>
                    </a:cubicBezTo>
                    <a:cubicBezTo>
                      <a:pt x="48351" y="49299"/>
                      <a:pt x="50299" y="49299"/>
                      <a:pt x="52221" y="49553"/>
                    </a:cubicBezTo>
                    <a:lnTo>
                      <a:pt x="151200" y="49553"/>
                    </a:lnTo>
                    <a:cubicBezTo>
                      <a:pt x="163305" y="47953"/>
                      <a:pt x="174415" y="56469"/>
                      <a:pt x="176015" y="68574"/>
                    </a:cubicBezTo>
                    <a:cubicBezTo>
                      <a:pt x="177614" y="80679"/>
                      <a:pt x="169099" y="91789"/>
                      <a:pt x="156994" y="93388"/>
                    </a:cubicBezTo>
                    <a:cubicBezTo>
                      <a:pt x="155070" y="93642"/>
                      <a:pt x="153122" y="93642"/>
                      <a:pt x="151200" y="93388"/>
                    </a:cubicBez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>
                <a:off x="743817" y="3345226"/>
                <a:ext cx="174197" cy="38244"/>
              </a:xfrm>
              <a:custGeom>
                <a:rect b="b" l="l" r="r" t="t"/>
                <a:pathLst>
                  <a:path extrusionOk="0" h="38244" w="174197">
                    <a:moveTo>
                      <a:pt x="0" y="0"/>
                    </a:moveTo>
                    <a:lnTo>
                      <a:pt x="174198" y="0"/>
                    </a:lnTo>
                    <a:lnTo>
                      <a:pt x="174198" y="38245"/>
                    </a:lnTo>
                    <a:lnTo>
                      <a:pt x="0" y="38245"/>
                    </a:ln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01" name="Google Shape;501;p14"/>
              <p:cNvSpPr/>
              <p:nvPr/>
            </p:nvSpPr>
            <p:spPr>
              <a:xfrm>
                <a:off x="514221" y="2878665"/>
                <a:ext cx="633389" cy="451313"/>
              </a:xfrm>
              <a:custGeom>
                <a:rect b="b" l="l" r="r" t="t"/>
                <a:pathLst>
                  <a:path extrusionOk="0" h="451313" w="633389">
                    <a:moveTo>
                      <a:pt x="498707" y="424123"/>
                    </a:moveTo>
                    <a:lnTo>
                      <a:pt x="37483" y="424123"/>
                    </a:lnTo>
                    <a:cubicBezTo>
                      <a:pt x="31799" y="424123"/>
                      <a:pt x="27192" y="419516"/>
                      <a:pt x="27192" y="413831"/>
                    </a:cubicBezTo>
                    <a:lnTo>
                      <a:pt x="27192" y="37483"/>
                    </a:lnTo>
                    <a:cubicBezTo>
                      <a:pt x="27192" y="31798"/>
                      <a:pt x="31800" y="27191"/>
                      <a:pt x="37483" y="27191"/>
                    </a:cubicBezTo>
                    <a:lnTo>
                      <a:pt x="596542" y="27191"/>
                    </a:lnTo>
                    <a:cubicBezTo>
                      <a:pt x="602225" y="27191"/>
                      <a:pt x="606834" y="31798"/>
                      <a:pt x="606834" y="37483"/>
                    </a:cubicBezTo>
                    <a:lnTo>
                      <a:pt x="606834" y="113718"/>
                    </a:lnTo>
                    <a:lnTo>
                      <a:pt x="633389" y="113718"/>
                    </a:lnTo>
                    <a:lnTo>
                      <a:pt x="633389" y="17153"/>
                    </a:lnTo>
                    <a:cubicBezTo>
                      <a:pt x="633389" y="7680"/>
                      <a:pt x="625710" y="0"/>
                      <a:pt x="616236" y="0"/>
                    </a:cubicBezTo>
                    <a:lnTo>
                      <a:pt x="17154" y="0"/>
                    </a:lnTo>
                    <a:cubicBezTo>
                      <a:pt x="7752" y="-69"/>
                      <a:pt x="71" y="7496"/>
                      <a:pt x="1" y="16898"/>
                    </a:cubicBezTo>
                    <a:cubicBezTo>
                      <a:pt x="0" y="16983"/>
                      <a:pt x="0" y="17068"/>
                      <a:pt x="1" y="17153"/>
                    </a:cubicBezTo>
                    <a:lnTo>
                      <a:pt x="1" y="434160"/>
                    </a:lnTo>
                    <a:cubicBezTo>
                      <a:pt x="-69" y="443563"/>
                      <a:pt x="7496" y="451244"/>
                      <a:pt x="16899" y="451313"/>
                    </a:cubicBezTo>
                    <a:cubicBezTo>
                      <a:pt x="16984" y="451313"/>
                      <a:pt x="17069" y="451313"/>
                      <a:pt x="17154" y="451313"/>
                    </a:cubicBezTo>
                    <a:lnTo>
                      <a:pt x="498707" y="451313"/>
                    </a:ln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502" name="Google Shape;502;p14"/>
          <p:cNvSpPr txBox="1"/>
          <p:nvPr/>
        </p:nvSpPr>
        <p:spPr>
          <a:xfrm>
            <a:off x="5704919" y="3146162"/>
            <a:ext cx="80627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Penetration Tests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03" name="Google Shape;503;p14"/>
          <p:cNvGrpSpPr/>
          <p:nvPr/>
        </p:nvGrpSpPr>
        <p:grpSpPr>
          <a:xfrm>
            <a:off x="5318034" y="1825735"/>
            <a:ext cx="467386" cy="471250"/>
            <a:chOff x="1816591" y="4088381"/>
            <a:chExt cx="478191" cy="484836"/>
          </a:xfrm>
        </p:grpSpPr>
        <p:sp>
          <p:nvSpPr>
            <p:cNvPr id="504" name="Google Shape;504;p14"/>
            <p:cNvSpPr/>
            <p:nvPr/>
          </p:nvSpPr>
          <p:spPr>
            <a:xfrm>
              <a:off x="2017576" y="4088381"/>
              <a:ext cx="277206" cy="229528"/>
            </a:xfrm>
            <a:custGeom>
              <a:rect b="b" l="l" r="r" t="t"/>
              <a:pathLst>
                <a:path extrusionOk="0" h="503407" w="607976">
                  <a:moveTo>
                    <a:pt x="304052" y="0"/>
                  </a:moveTo>
                  <a:cubicBezTo>
                    <a:pt x="136207" y="0"/>
                    <a:pt x="0" y="97200"/>
                    <a:pt x="0" y="217016"/>
                  </a:cubicBezTo>
                  <a:cubicBezTo>
                    <a:pt x="0" y="299351"/>
                    <a:pt x="64165" y="371012"/>
                    <a:pt x="158696" y="407605"/>
                  </a:cubicBezTo>
                  <a:cubicBezTo>
                    <a:pt x="154119" y="444129"/>
                    <a:pt x="136253" y="477690"/>
                    <a:pt x="108508" y="501882"/>
                  </a:cubicBezTo>
                  <a:cubicBezTo>
                    <a:pt x="113766" y="502717"/>
                    <a:pt x="119071" y="503227"/>
                    <a:pt x="124391" y="503407"/>
                  </a:cubicBezTo>
                  <a:cubicBezTo>
                    <a:pt x="172827" y="503379"/>
                    <a:pt x="215991" y="472838"/>
                    <a:pt x="232136" y="427172"/>
                  </a:cubicBezTo>
                  <a:cubicBezTo>
                    <a:pt x="255879" y="431375"/>
                    <a:pt x="279941" y="433501"/>
                    <a:pt x="304052" y="433525"/>
                  </a:cubicBezTo>
                  <a:cubicBezTo>
                    <a:pt x="471896" y="433525"/>
                    <a:pt x="607977" y="336325"/>
                    <a:pt x="607977" y="216381"/>
                  </a:cubicBezTo>
                  <a:cubicBezTo>
                    <a:pt x="607977" y="96438"/>
                    <a:pt x="471896" y="0"/>
                    <a:pt x="304052" y="0"/>
                  </a:cubicBezTo>
                  <a:close/>
                  <a:moveTo>
                    <a:pt x="473929" y="283341"/>
                  </a:moveTo>
                  <a:lnTo>
                    <a:pt x="134174" y="283341"/>
                  </a:lnTo>
                  <a:lnTo>
                    <a:pt x="134174" y="243191"/>
                  </a:lnTo>
                  <a:lnTo>
                    <a:pt x="473929" y="243191"/>
                  </a:lnTo>
                  <a:close/>
                  <a:moveTo>
                    <a:pt x="473929" y="191351"/>
                  </a:moveTo>
                  <a:lnTo>
                    <a:pt x="134174" y="191351"/>
                  </a:lnTo>
                  <a:lnTo>
                    <a:pt x="134174" y="151200"/>
                  </a:lnTo>
                  <a:lnTo>
                    <a:pt x="473929" y="151200"/>
                  </a:ln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1816591" y="4230039"/>
              <a:ext cx="307137" cy="343178"/>
            </a:xfrm>
            <a:custGeom>
              <a:rect b="b" l="l" r="r" t="t"/>
              <a:pathLst>
                <a:path extrusionOk="0" h="584343" w="522974">
                  <a:moveTo>
                    <a:pt x="92372" y="276734"/>
                  </a:moveTo>
                  <a:lnTo>
                    <a:pt x="185252" y="276734"/>
                  </a:lnTo>
                  <a:lnTo>
                    <a:pt x="262122" y="415228"/>
                  </a:lnTo>
                  <a:lnTo>
                    <a:pt x="338358" y="276734"/>
                  </a:lnTo>
                  <a:lnTo>
                    <a:pt x="430602" y="276734"/>
                  </a:lnTo>
                  <a:cubicBezTo>
                    <a:pt x="481589" y="276804"/>
                    <a:pt x="522904" y="318120"/>
                    <a:pt x="522974" y="369106"/>
                  </a:cubicBezTo>
                  <a:lnTo>
                    <a:pt x="522974" y="522847"/>
                  </a:lnTo>
                  <a:cubicBezTo>
                    <a:pt x="522904" y="556831"/>
                    <a:pt x="495335" y="584343"/>
                    <a:pt x="461351" y="584343"/>
                  </a:cubicBezTo>
                  <a:lnTo>
                    <a:pt x="61496" y="584343"/>
                  </a:lnTo>
                  <a:cubicBezTo>
                    <a:pt x="27532" y="584343"/>
                    <a:pt x="0" y="556811"/>
                    <a:pt x="0" y="522847"/>
                  </a:cubicBezTo>
                  <a:lnTo>
                    <a:pt x="0" y="369106"/>
                  </a:lnTo>
                  <a:cubicBezTo>
                    <a:pt x="0" y="318090"/>
                    <a:pt x="41356" y="276734"/>
                    <a:pt x="92372" y="276734"/>
                  </a:cubicBezTo>
                  <a:close/>
                  <a:moveTo>
                    <a:pt x="261487" y="0"/>
                  </a:moveTo>
                  <a:cubicBezTo>
                    <a:pt x="329414" y="0"/>
                    <a:pt x="384480" y="55066"/>
                    <a:pt x="384480" y="122993"/>
                  </a:cubicBezTo>
                  <a:cubicBezTo>
                    <a:pt x="384480" y="190920"/>
                    <a:pt x="329414" y="245986"/>
                    <a:pt x="261487" y="245986"/>
                  </a:cubicBezTo>
                  <a:cubicBezTo>
                    <a:pt x="193560" y="245986"/>
                    <a:pt x="138494" y="190920"/>
                    <a:pt x="138494" y="122993"/>
                  </a:cubicBezTo>
                  <a:cubicBezTo>
                    <a:pt x="138494" y="55066"/>
                    <a:pt x="193560" y="0"/>
                    <a:pt x="261487" y="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06" name="Google Shape;506;p14"/>
          <p:cNvSpPr txBox="1"/>
          <p:nvPr/>
        </p:nvSpPr>
        <p:spPr>
          <a:xfrm>
            <a:off x="4763852" y="2362069"/>
            <a:ext cx="1425554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Infrastructure Assessments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07" name="Google Shape;507;p14"/>
          <p:cNvGrpSpPr/>
          <p:nvPr/>
        </p:nvGrpSpPr>
        <p:grpSpPr>
          <a:xfrm>
            <a:off x="4936827" y="2669294"/>
            <a:ext cx="397213" cy="404597"/>
            <a:chOff x="2669680" y="2988913"/>
            <a:chExt cx="539418" cy="539405"/>
          </a:xfrm>
        </p:grpSpPr>
        <p:grpSp>
          <p:nvGrpSpPr>
            <p:cNvPr id="508" name="Google Shape;508;p14"/>
            <p:cNvGrpSpPr/>
            <p:nvPr/>
          </p:nvGrpSpPr>
          <p:grpSpPr>
            <a:xfrm>
              <a:off x="2669680" y="2988913"/>
              <a:ext cx="539418" cy="539405"/>
              <a:chOff x="528247" y="4196176"/>
              <a:chExt cx="602814" cy="602799"/>
            </a:xfrm>
          </p:grpSpPr>
          <p:sp>
            <p:nvSpPr>
              <p:cNvPr id="509" name="Google Shape;509;p14"/>
              <p:cNvSpPr/>
              <p:nvPr/>
            </p:nvSpPr>
            <p:spPr>
              <a:xfrm>
                <a:off x="958546" y="4626397"/>
                <a:ext cx="172515" cy="172578"/>
              </a:xfrm>
              <a:custGeom>
                <a:rect b="b" l="l" r="r" t="t"/>
                <a:pathLst>
                  <a:path extrusionOk="0" h="172578" w="172515">
                    <a:moveTo>
                      <a:pt x="160602" y="103299"/>
                    </a:moveTo>
                    <a:lnTo>
                      <a:pt x="57304" y="0"/>
                    </a:lnTo>
                    <a:lnTo>
                      <a:pt x="0" y="57304"/>
                    </a:lnTo>
                    <a:lnTo>
                      <a:pt x="103299" y="160729"/>
                    </a:lnTo>
                    <a:cubicBezTo>
                      <a:pt x="119158" y="176553"/>
                      <a:pt x="144842" y="176525"/>
                      <a:pt x="160666" y="160666"/>
                    </a:cubicBezTo>
                    <a:cubicBezTo>
                      <a:pt x="176490" y="144806"/>
                      <a:pt x="176462" y="119123"/>
                      <a:pt x="160602" y="103299"/>
                    </a:cubicBez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10" name="Google Shape;510;p14"/>
              <p:cNvSpPr/>
              <p:nvPr/>
            </p:nvSpPr>
            <p:spPr>
              <a:xfrm>
                <a:off x="528247" y="4196176"/>
                <a:ext cx="437213" cy="436574"/>
              </a:xfrm>
              <a:custGeom>
                <a:rect b="b" l="l" r="r" t="t"/>
                <a:pathLst>
                  <a:path extrusionOk="0" h="436574" w="437213">
                    <a:moveTo>
                      <a:pt x="372615" y="63911"/>
                    </a:moveTo>
                    <a:cubicBezTo>
                      <a:pt x="287355" y="-21323"/>
                      <a:pt x="149144" y="-21300"/>
                      <a:pt x="63910" y="63959"/>
                    </a:cubicBezTo>
                    <a:cubicBezTo>
                      <a:pt x="-21322" y="149219"/>
                      <a:pt x="-21301" y="287430"/>
                      <a:pt x="63958" y="372664"/>
                    </a:cubicBezTo>
                    <a:cubicBezTo>
                      <a:pt x="149200" y="457878"/>
                      <a:pt x="287374" y="457878"/>
                      <a:pt x="372615" y="372664"/>
                    </a:cubicBezTo>
                    <a:cubicBezTo>
                      <a:pt x="457875" y="288626"/>
                      <a:pt x="458865" y="151383"/>
                      <a:pt x="374827" y="66123"/>
                    </a:cubicBezTo>
                    <a:cubicBezTo>
                      <a:pt x="374095" y="65381"/>
                      <a:pt x="373358" y="64642"/>
                      <a:pt x="372615" y="63911"/>
                    </a:cubicBezTo>
                    <a:close/>
                    <a:moveTo>
                      <a:pt x="218238" y="395661"/>
                    </a:moveTo>
                    <a:cubicBezTo>
                      <a:pt x="119996" y="395725"/>
                      <a:pt x="40305" y="316135"/>
                      <a:pt x="40242" y="217893"/>
                    </a:cubicBezTo>
                    <a:cubicBezTo>
                      <a:pt x="40179" y="119651"/>
                      <a:pt x="119769" y="39960"/>
                      <a:pt x="218010" y="39896"/>
                    </a:cubicBezTo>
                    <a:cubicBezTo>
                      <a:pt x="316252" y="39833"/>
                      <a:pt x="395944" y="119423"/>
                      <a:pt x="396006" y="217664"/>
                    </a:cubicBezTo>
                    <a:cubicBezTo>
                      <a:pt x="396037" y="264947"/>
                      <a:pt x="377241" y="310295"/>
                      <a:pt x="343772" y="343694"/>
                    </a:cubicBezTo>
                    <a:cubicBezTo>
                      <a:pt x="310580" y="377135"/>
                      <a:pt x="265356" y="395857"/>
                      <a:pt x="218238" y="395661"/>
                    </a:cubicBez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890570" y="4558421"/>
                <a:ext cx="105967" cy="105967"/>
              </a:xfrm>
              <a:custGeom>
                <a:rect b="b" l="l" r="r" t="t"/>
                <a:pathLst>
                  <a:path extrusionOk="0" h="105967" w="105967">
                    <a:moveTo>
                      <a:pt x="105967" y="70136"/>
                    </a:moveTo>
                    <a:lnTo>
                      <a:pt x="35831" y="0"/>
                    </a:lnTo>
                    <a:cubicBezTo>
                      <a:pt x="25370" y="13340"/>
                      <a:pt x="13340" y="25370"/>
                      <a:pt x="0" y="35831"/>
                    </a:cubicBezTo>
                    <a:lnTo>
                      <a:pt x="70136" y="105967"/>
                    </a:ln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512" name="Google Shape;512;p14"/>
            <p:cNvGrpSpPr/>
            <p:nvPr/>
          </p:nvGrpSpPr>
          <p:grpSpPr>
            <a:xfrm>
              <a:off x="2732352" y="3109017"/>
              <a:ext cx="271499" cy="206533"/>
              <a:chOff x="514221" y="2878665"/>
              <a:chExt cx="721567" cy="548906"/>
            </a:xfrm>
          </p:grpSpPr>
          <p:sp>
            <p:nvSpPr>
              <p:cNvPr id="513" name="Google Shape;513;p14"/>
              <p:cNvSpPr/>
              <p:nvPr/>
            </p:nvSpPr>
            <p:spPr>
              <a:xfrm>
                <a:off x="1031859" y="3011442"/>
                <a:ext cx="203929" cy="416129"/>
              </a:xfrm>
              <a:custGeom>
                <a:rect b="b" l="l" r="r" t="t"/>
                <a:pathLst>
                  <a:path extrusionOk="0" h="416129" w="203929">
                    <a:moveTo>
                      <a:pt x="179280" y="0"/>
                    </a:moveTo>
                    <a:lnTo>
                      <a:pt x="25412" y="0"/>
                    </a:lnTo>
                    <a:cubicBezTo>
                      <a:pt x="11669" y="-6"/>
                      <a:pt x="412" y="10913"/>
                      <a:pt x="0" y="24649"/>
                    </a:cubicBezTo>
                    <a:lnTo>
                      <a:pt x="0" y="391468"/>
                    </a:lnTo>
                    <a:cubicBezTo>
                      <a:pt x="-6" y="405081"/>
                      <a:pt x="11024" y="416123"/>
                      <a:pt x="24638" y="416129"/>
                    </a:cubicBezTo>
                    <a:cubicBezTo>
                      <a:pt x="24896" y="416129"/>
                      <a:pt x="25154" y="416125"/>
                      <a:pt x="25412" y="416118"/>
                    </a:cubicBezTo>
                    <a:lnTo>
                      <a:pt x="179280" y="416118"/>
                    </a:lnTo>
                    <a:cubicBezTo>
                      <a:pt x="192893" y="416118"/>
                      <a:pt x="203929" y="405081"/>
                      <a:pt x="203929" y="391468"/>
                    </a:cubicBezTo>
                    <a:lnTo>
                      <a:pt x="203929" y="24649"/>
                    </a:lnTo>
                    <a:cubicBezTo>
                      <a:pt x="203929" y="11036"/>
                      <a:pt x="192893" y="0"/>
                      <a:pt x="179280" y="0"/>
                    </a:cubicBezTo>
                    <a:close/>
                    <a:moveTo>
                      <a:pt x="103045" y="379652"/>
                    </a:moveTo>
                    <a:cubicBezTo>
                      <a:pt x="92730" y="379722"/>
                      <a:pt x="84311" y="371417"/>
                      <a:pt x="84240" y="361101"/>
                    </a:cubicBezTo>
                    <a:cubicBezTo>
                      <a:pt x="84170" y="350787"/>
                      <a:pt x="92476" y="342368"/>
                      <a:pt x="102791" y="342298"/>
                    </a:cubicBezTo>
                    <a:cubicBezTo>
                      <a:pt x="113105" y="342227"/>
                      <a:pt x="121524" y="350532"/>
                      <a:pt x="121595" y="360847"/>
                    </a:cubicBezTo>
                    <a:cubicBezTo>
                      <a:pt x="121595" y="360890"/>
                      <a:pt x="121595" y="360932"/>
                      <a:pt x="121595" y="360974"/>
                    </a:cubicBezTo>
                    <a:cubicBezTo>
                      <a:pt x="121665" y="371219"/>
                      <a:pt x="113417" y="379581"/>
                      <a:pt x="103172" y="379652"/>
                    </a:cubicBezTo>
                    <a:cubicBezTo>
                      <a:pt x="103130" y="379652"/>
                      <a:pt x="103087" y="379652"/>
                      <a:pt x="103045" y="379652"/>
                    </a:cubicBezTo>
                    <a:close/>
                    <a:moveTo>
                      <a:pt x="152471" y="162127"/>
                    </a:moveTo>
                    <a:lnTo>
                      <a:pt x="52221" y="162127"/>
                    </a:lnTo>
                    <a:cubicBezTo>
                      <a:pt x="40081" y="163434"/>
                      <a:pt x="29180" y="154652"/>
                      <a:pt x="27873" y="142513"/>
                    </a:cubicBezTo>
                    <a:cubicBezTo>
                      <a:pt x="26565" y="130372"/>
                      <a:pt x="35348" y="119472"/>
                      <a:pt x="47487" y="118165"/>
                    </a:cubicBezTo>
                    <a:cubicBezTo>
                      <a:pt x="49061" y="117996"/>
                      <a:pt x="50648" y="117996"/>
                      <a:pt x="52221" y="118165"/>
                    </a:cubicBezTo>
                    <a:lnTo>
                      <a:pt x="151200" y="118165"/>
                    </a:lnTo>
                    <a:cubicBezTo>
                      <a:pt x="163340" y="116857"/>
                      <a:pt x="174241" y="125640"/>
                      <a:pt x="175548" y="137779"/>
                    </a:cubicBezTo>
                    <a:cubicBezTo>
                      <a:pt x="176856" y="149919"/>
                      <a:pt x="168073" y="160820"/>
                      <a:pt x="155934" y="162127"/>
                    </a:cubicBezTo>
                    <a:cubicBezTo>
                      <a:pt x="154360" y="162296"/>
                      <a:pt x="152773" y="162296"/>
                      <a:pt x="151200" y="162127"/>
                    </a:cubicBezTo>
                    <a:close/>
                    <a:moveTo>
                      <a:pt x="152471" y="93388"/>
                    </a:moveTo>
                    <a:lnTo>
                      <a:pt x="52221" y="93388"/>
                    </a:lnTo>
                    <a:cubicBezTo>
                      <a:pt x="40116" y="94988"/>
                      <a:pt x="29006" y="86472"/>
                      <a:pt x="27407" y="74368"/>
                    </a:cubicBezTo>
                    <a:cubicBezTo>
                      <a:pt x="25807" y="62263"/>
                      <a:pt x="34322" y="51153"/>
                      <a:pt x="46427" y="49553"/>
                    </a:cubicBezTo>
                    <a:cubicBezTo>
                      <a:pt x="48351" y="49299"/>
                      <a:pt x="50299" y="49299"/>
                      <a:pt x="52221" y="49553"/>
                    </a:cubicBezTo>
                    <a:lnTo>
                      <a:pt x="151200" y="49553"/>
                    </a:lnTo>
                    <a:cubicBezTo>
                      <a:pt x="163305" y="47953"/>
                      <a:pt x="174415" y="56469"/>
                      <a:pt x="176015" y="68574"/>
                    </a:cubicBezTo>
                    <a:cubicBezTo>
                      <a:pt x="177614" y="80679"/>
                      <a:pt x="169099" y="91789"/>
                      <a:pt x="156994" y="93388"/>
                    </a:cubicBezTo>
                    <a:cubicBezTo>
                      <a:pt x="155070" y="93642"/>
                      <a:pt x="153122" y="93642"/>
                      <a:pt x="151200" y="93388"/>
                    </a:cubicBez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14" name="Google Shape;514;p14"/>
              <p:cNvSpPr/>
              <p:nvPr/>
            </p:nvSpPr>
            <p:spPr>
              <a:xfrm>
                <a:off x="743817" y="3345226"/>
                <a:ext cx="174197" cy="38244"/>
              </a:xfrm>
              <a:custGeom>
                <a:rect b="b" l="l" r="r" t="t"/>
                <a:pathLst>
                  <a:path extrusionOk="0" h="38244" w="174197">
                    <a:moveTo>
                      <a:pt x="0" y="0"/>
                    </a:moveTo>
                    <a:lnTo>
                      <a:pt x="174198" y="0"/>
                    </a:lnTo>
                    <a:lnTo>
                      <a:pt x="174198" y="38245"/>
                    </a:lnTo>
                    <a:lnTo>
                      <a:pt x="0" y="38245"/>
                    </a:ln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15" name="Google Shape;515;p14"/>
              <p:cNvSpPr/>
              <p:nvPr/>
            </p:nvSpPr>
            <p:spPr>
              <a:xfrm>
                <a:off x="514221" y="2878665"/>
                <a:ext cx="633389" cy="451313"/>
              </a:xfrm>
              <a:custGeom>
                <a:rect b="b" l="l" r="r" t="t"/>
                <a:pathLst>
                  <a:path extrusionOk="0" h="451313" w="633389">
                    <a:moveTo>
                      <a:pt x="498707" y="424123"/>
                    </a:moveTo>
                    <a:lnTo>
                      <a:pt x="37483" y="424123"/>
                    </a:lnTo>
                    <a:cubicBezTo>
                      <a:pt x="31799" y="424123"/>
                      <a:pt x="27192" y="419516"/>
                      <a:pt x="27192" y="413831"/>
                    </a:cubicBezTo>
                    <a:lnTo>
                      <a:pt x="27192" y="37483"/>
                    </a:lnTo>
                    <a:cubicBezTo>
                      <a:pt x="27192" y="31798"/>
                      <a:pt x="31800" y="27191"/>
                      <a:pt x="37483" y="27191"/>
                    </a:cubicBezTo>
                    <a:lnTo>
                      <a:pt x="596542" y="27191"/>
                    </a:lnTo>
                    <a:cubicBezTo>
                      <a:pt x="602225" y="27191"/>
                      <a:pt x="606834" y="31798"/>
                      <a:pt x="606834" y="37483"/>
                    </a:cubicBezTo>
                    <a:lnTo>
                      <a:pt x="606834" y="113718"/>
                    </a:lnTo>
                    <a:lnTo>
                      <a:pt x="633389" y="113718"/>
                    </a:lnTo>
                    <a:lnTo>
                      <a:pt x="633389" y="17153"/>
                    </a:lnTo>
                    <a:cubicBezTo>
                      <a:pt x="633389" y="7680"/>
                      <a:pt x="625710" y="0"/>
                      <a:pt x="616236" y="0"/>
                    </a:cubicBezTo>
                    <a:lnTo>
                      <a:pt x="17154" y="0"/>
                    </a:lnTo>
                    <a:cubicBezTo>
                      <a:pt x="7752" y="-69"/>
                      <a:pt x="71" y="7496"/>
                      <a:pt x="1" y="16898"/>
                    </a:cubicBezTo>
                    <a:cubicBezTo>
                      <a:pt x="0" y="16983"/>
                      <a:pt x="0" y="17068"/>
                      <a:pt x="1" y="17153"/>
                    </a:cubicBezTo>
                    <a:lnTo>
                      <a:pt x="1" y="434160"/>
                    </a:lnTo>
                    <a:cubicBezTo>
                      <a:pt x="-69" y="443563"/>
                      <a:pt x="7496" y="451244"/>
                      <a:pt x="16899" y="451313"/>
                    </a:cubicBezTo>
                    <a:cubicBezTo>
                      <a:pt x="16984" y="451313"/>
                      <a:pt x="17069" y="451313"/>
                      <a:pt x="17154" y="451313"/>
                    </a:cubicBezTo>
                    <a:lnTo>
                      <a:pt x="498707" y="451313"/>
                    </a:ln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516" name="Google Shape;516;p14"/>
          <p:cNvSpPr txBox="1"/>
          <p:nvPr/>
        </p:nvSpPr>
        <p:spPr>
          <a:xfrm>
            <a:off x="4649839" y="3148312"/>
            <a:ext cx="100633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Vulnerability Scans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17" name="Google Shape;517;p14"/>
          <p:cNvGrpSpPr/>
          <p:nvPr/>
        </p:nvGrpSpPr>
        <p:grpSpPr>
          <a:xfrm>
            <a:off x="6844581" y="2619194"/>
            <a:ext cx="503968" cy="476800"/>
            <a:chOff x="5796136" y="3846856"/>
            <a:chExt cx="667059" cy="631100"/>
          </a:xfrm>
        </p:grpSpPr>
        <p:grpSp>
          <p:nvGrpSpPr>
            <p:cNvPr id="518" name="Google Shape;518;p14"/>
            <p:cNvGrpSpPr/>
            <p:nvPr/>
          </p:nvGrpSpPr>
          <p:grpSpPr>
            <a:xfrm>
              <a:off x="5796136" y="3846856"/>
              <a:ext cx="667059" cy="631100"/>
              <a:chOff x="541158" y="1421011"/>
              <a:chExt cx="667059" cy="631100"/>
            </a:xfrm>
          </p:grpSpPr>
          <p:grpSp>
            <p:nvGrpSpPr>
              <p:cNvPr id="519" name="Google Shape;519;p14"/>
              <p:cNvGrpSpPr/>
              <p:nvPr/>
            </p:nvGrpSpPr>
            <p:grpSpPr>
              <a:xfrm>
                <a:off x="541158" y="1421011"/>
                <a:ext cx="667059" cy="631100"/>
                <a:chOff x="5764560" y="3043433"/>
                <a:chExt cx="667059" cy="631100"/>
              </a:xfrm>
            </p:grpSpPr>
            <p:sp>
              <p:nvSpPr>
                <p:cNvPr id="520" name="Google Shape;520;p14"/>
                <p:cNvSpPr/>
                <p:nvPr/>
              </p:nvSpPr>
              <p:spPr>
                <a:xfrm>
                  <a:off x="5863793" y="3238850"/>
                  <a:ext cx="468338" cy="435683"/>
                </a:xfrm>
                <a:custGeom>
                  <a:rect b="b" l="l" r="r" t="t"/>
                  <a:pathLst>
                    <a:path extrusionOk="0" h="435683" w="468338">
                      <a:moveTo>
                        <a:pt x="0" y="154504"/>
                      </a:moveTo>
                      <a:lnTo>
                        <a:pt x="5591" y="154504"/>
                      </a:lnTo>
                      <a:cubicBezTo>
                        <a:pt x="10149" y="154543"/>
                        <a:pt x="14698" y="154967"/>
                        <a:pt x="19186" y="155774"/>
                      </a:cubicBezTo>
                      <a:cubicBezTo>
                        <a:pt x="29316" y="103271"/>
                        <a:pt x="58281" y="56278"/>
                        <a:pt x="100631" y="23633"/>
                      </a:cubicBezTo>
                      <a:lnTo>
                        <a:pt x="100631" y="0"/>
                      </a:lnTo>
                      <a:cubicBezTo>
                        <a:pt x="47678" y="35876"/>
                        <a:pt x="11405" y="91566"/>
                        <a:pt x="0" y="154504"/>
                      </a:cubicBezTo>
                      <a:close/>
                      <a:moveTo>
                        <a:pt x="367454" y="0"/>
                      </a:moveTo>
                      <a:lnTo>
                        <a:pt x="367454" y="23633"/>
                      </a:lnTo>
                      <a:cubicBezTo>
                        <a:pt x="409847" y="56173"/>
                        <a:pt x="438899" y="103071"/>
                        <a:pt x="449153" y="155520"/>
                      </a:cubicBezTo>
                      <a:cubicBezTo>
                        <a:pt x="453641" y="154713"/>
                        <a:pt x="458189" y="154289"/>
                        <a:pt x="462748" y="154249"/>
                      </a:cubicBezTo>
                      <a:lnTo>
                        <a:pt x="468339" y="154249"/>
                      </a:lnTo>
                      <a:cubicBezTo>
                        <a:pt x="456808" y="91364"/>
                        <a:pt x="420447" y="35768"/>
                        <a:pt x="367454" y="0"/>
                      </a:cubicBezTo>
                      <a:close/>
                      <a:moveTo>
                        <a:pt x="138748" y="394772"/>
                      </a:moveTo>
                      <a:lnTo>
                        <a:pt x="138748" y="415737"/>
                      </a:lnTo>
                      <a:cubicBezTo>
                        <a:pt x="199494" y="442332"/>
                        <a:pt x="268591" y="442332"/>
                        <a:pt x="329336" y="415737"/>
                      </a:cubicBezTo>
                      <a:lnTo>
                        <a:pt x="329336" y="394772"/>
                      </a:lnTo>
                      <a:cubicBezTo>
                        <a:pt x="269149" y="423914"/>
                        <a:pt x="198936" y="423914"/>
                        <a:pt x="138748" y="394772"/>
                      </a:cubicBezTo>
                      <a:close/>
                    </a:path>
                  </a:pathLst>
                </a:custGeom>
                <a:solidFill>
                  <a:srgbClr val="57938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993266" y="3043433"/>
                  <a:ext cx="209647" cy="251703"/>
                </a:xfrm>
                <a:custGeom>
                  <a:rect b="b" l="l" r="r" t="t"/>
                  <a:pathLst>
                    <a:path extrusionOk="0" h="251703" w="209647">
                      <a:moveTo>
                        <a:pt x="157299" y="125915"/>
                      </a:moveTo>
                      <a:lnTo>
                        <a:pt x="52348" y="125915"/>
                      </a:lnTo>
                      <a:cubicBezTo>
                        <a:pt x="23417" y="125985"/>
                        <a:pt x="0" y="149459"/>
                        <a:pt x="0" y="178391"/>
                      </a:cubicBezTo>
                      <a:lnTo>
                        <a:pt x="0" y="251704"/>
                      </a:lnTo>
                      <a:lnTo>
                        <a:pt x="209647" y="251704"/>
                      </a:lnTo>
                      <a:lnTo>
                        <a:pt x="209647" y="178391"/>
                      </a:lnTo>
                      <a:cubicBezTo>
                        <a:pt x="209647" y="149459"/>
                        <a:pt x="186230" y="125985"/>
                        <a:pt x="157299" y="125915"/>
                      </a:cubicBezTo>
                      <a:close/>
                      <a:moveTo>
                        <a:pt x="104824" y="104951"/>
                      </a:moveTo>
                      <a:cubicBezTo>
                        <a:pt x="133804" y="104951"/>
                        <a:pt x="157299" y="81456"/>
                        <a:pt x="157299" y="52475"/>
                      </a:cubicBezTo>
                      <a:cubicBezTo>
                        <a:pt x="157299" y="23494"/>
                        <a:pt x="133804" y="0"/>
                        <a:pt x="104824" y="0"/>
                      </a:cubicBezTo>
                      <a:cubicBezTo>
                        <a:pt x="75841" y="0"/>
                        <a:pt x="52348" y="23494"/>
                        <a:pt x="52348" y="52475"/>
                      </a:cubicBezTo>
                      <a:cubicBezTo>
                        <a:pt x="52348" y="52517"/>
                        <a:pt x="52348" y="52560"/>
                        <a:pt x="52348" y="52602"/>
                      </a:cubicBezTo>
                      <a:cubicBezTo>
                        <a:pt x="52348" y="81513"/>
                        <a:pt x="75786" y="104951"/>
                        <a:pt x="104696" y="104951"/>
                      </a:cubicBezTo>
                      <a:cubicBezTo>
                        <a:pt x="104738" y="104951"/>
                        <a:pt x="104782" y="104951"/>
                        <a:pt x="104824" y="104951"/>
                      </a:cubicBezTo>
                      <a:close/>
                    </a:path>
                  </a:pathLst>
                </a:custGeom>
                <a:solidFill>
                  <a:srgbClr val="57938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6221972" y="3421179"/>
                  <a:ext cx="209647" cy="252084"/>
                </a:xfrm>
                <a:custGeom>
                  <a:rect b="b" l="l" r="r" t="t"/>
                  <a:pathLst>
                    <a:path extrusionOk="0" h="252084" w="209647">
                      <a:moveTo>
                        <a:pt x="157299" y="126297"/>
                      </a:moveTo>
                      <a:lnTo>
                        <a:pt x="52475" y="126297"/>
                      </a:lnTo>
                      <a:cubicBezTo>
                        <a:pt x="23494" y="126297"/>
                        <a:pt x="0" y="149791"/>
                        <a:pt x="0" y="178772"/>
                      </a:cubicBezTo>
                      <a:lnTo>
                        <a:pt x="0" y="252085"/>
                      </a:lnTo>
                      <a:lnTo>
                        <a:pt x="209647" y="252085"/>
                      </a:lnTo>
                      <a:lnTo>
                        <a:pt x="209647" y="178772"/>
                      </a:lnTo>
                      <a:cubicBezTo>
                        <a:pt x="209717" y="149861"/>
                        <a:pt x="186337" y="126367"/>
                        <a:pt x="157426" y="126297"/>
                      </a:cubicBezTo>
                      <a:cubicBezTo>
                        <a:pt x="157384" y="126297"/>
                        <a:pt x="157341" y="126297"/>
                        <a:pt x="157299" y="126297"/>
                      </a:cubicBezTo>
                      <a:close/>
                      <a:moveTo>
                        <a:pt x="104824" y="104951"/>
                      </a:moveTo>
                      <a:cubicBezTo>
                        <a:pt x="133804" y="105021"/>
                        <a:pt x="157356" y="81583"/>
                        <a:pt x="157426" y="52603"/>
                      </a:cubicBezTo>
                      <a:cubicBezTo>
                        <a:pt x="157496" y="23622"/>
                        <a:pt x="134058" y="70"/>
                        <a:pt x="105078" y="0"/>
                      </a:cubicBezTo>
                      <a:cubicBezTo>
                        <a:pt x="76096" y="-70"/>
                        <a:pt x="52545" y="23368"/>
                        <a:pt x="52475" y="52348"/>
                      </a:cubicBezTo>
                      <a:cubicBezTo>
                        <a:pt x="52475" y="52433"/>
                        <a:pt x="52475" y="52517"/>
                        <a:pt x="52475" y="52603"/>
                      </a:cubicBezTo>
                      <a:cubicBezTo>
                        <a:pt x="52475" y="81513"/>
                        <a:pt x="75913" y="104951"/>
                        <a:pt x="104824" y="104951"/>
                      </a:cubicBezTo>
                      <a:close/>
                    </a:path>
                  </a:pathLst>
                </a:custGeom>
                <a:solidFill>
                  <a:srgbClr val="57938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523" name="Google Shape;523;p14"/>
                <p:cNvSpPr/>
                <p:nvPr/>
              </p:nvSpPr>
              <p:spPr>
                <a:xfrm>
                  <a:off x="5764560" y="3421179"/>
                  <a:ext cx="209647" cy="252084"/>
                </a:xfrm>
                <a:custGeom>
                  <a:rect b="b" l="l" r="r" t="t"/>
                  <a:pathLst>
                    <a:path extrusionOk="0" h="252084" w="209647">
                      <a:moveTo>
                        <a:pt x="157172" y="126296"/>
                      </a:moveTo>
                      <a:lnTo>
                        <a:pt x="52348" y="126296"/>
                      </a:lnTo>
                      <a:cubicBezTo>
                        <a:pt x="23437" y="126296"/>
                        <a:pt x="0" y="149734"/>
                        <a:pt x="0" y="178645"/>
                      </a:cubicBezTo>
                      <a:cubicBezTo>
                        <a:pt x="0" y="178687"/>
                        <a:pt x="0" y="178730"/>
                        <a:pt x="0" y="178772"/>
                      </a:cubicBezTo>
                      <a:lnTo>
                        <a:pt x="0" y="252085"/>
                      </a:lnTo>
                      <a:lnTo>
                        <a:pt x="209647" y="252085"/>
                      </a:lnTo>
                      <a:lnTo>
                        <a:pt x="209647" y="178772"/>
                      </a:lnTo>
                      <a:cubicBezTo>
                        <a:pt x="209647" y="149791"/>
                        <a:pt x="186153" y="126296"/>
                        <a:pt x="157172" y="126296"/>
                      </a:cubicBezTo>
                      <a:close/>
                      <a:moveTo>
                        <a:pt x="104824" y="104951"/>
                      </a:moveTo>
                      <a:cubicBezTo>
                        <a:pt x="133804" y="104951"/>
                        <a:pt x="157299" y="81456"/>
                        <a:pt x="157299" y="52475"/>
                      </a:cubicBezTo>
                      <a:cubicBezTo>
                        <a:pt x="157299" y="23494"/>
                        <a:pt x="133804" y="0"/>
                        <a:pt x="104824" y="0"/>
                      </a:cubicBezTo>
                      <a:cubicBezTo>
                        <a:pt x="75841" y="0"/>
                        <a:pt x="52348" y="23494"/>
                        <a:pt x="52348" y="52475"/>
                      </a:cubicBezTo>
                      <a:cubicBezTo>
                        <a:pt x="52348" y="52517"/>
                        <a:pt x="52348" y="52560"/>
                        <a:pt x="52348" y="52602"/>
                      </a:cubicBezTo>
                      <a:cubicBezTo>
                        <a:pt x="52277" y="81443"/>
                        <a:pt x="75601" y="104881"/>
                        <a:pt x="104441" y="104951"/>
                      </a:cubicBezTo>
                      <a:cubicBezTo>
                        <a:pt x="104569" y="104952"/>
                        <a:pt x="104696" y="104951"/>
                        <a:pt x="104824" y="104951"/>
                      </a:cubicBezTo>
                      <a:close/>
                    </a:path>
                  </a:pathLst>
                </a:custGeom>
                <a:solidFill>
                  <a:srgbClr val="57938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</p:grpSp>
          <p:sp>
            <p:nvSpPr>
              <p:cNvPr id="524" name="Google Shape;524;p14"/>
              <p:cNvSpPr/>
              <p:nvPr/>
            </p:nvSpPr>
            <p:spPr>
              <a:xfrm>
                <a:off x="751967" y="1705966"/>
                <a:ext cx="245497" cy="245698"/>
              </a:xfrm>
              <a:custGeom>
                <a:rect b="b" l="l" r="r" t="t"/>
                <a:pathLst>
                  <a:path extrusionOk="0" h="245698" w="245497">
                    <a:moveTo>
                      <a:pt x="171130" y="146156"/>
                    </a:moveTo>
                    <a:lnTo>
                      <a:pt x="154231" y="163309"/>
                    </a:lnTo>
                    <a:cubicBezTo>
                      <a:pt x="145193" y="172432"/>
                      <a:pt x="130471" y="172500"/>
                      <a:pt x="121348" y="163461"/>
                    </a:cubicBezTo>
                    <a:cubicBezTo>
                      <a:pt x="121297" y="163411"/>
                      <a:pt x="121246" y="163360"/>
                      <a:pt x="121196" y="163309"/>
                    </a:cubicBezTo>
                    <a:lnTo>
                      <a:pt x="82189" y="124302"/>
                    </a:lnTo>
                    <a:cubicBezTo>
                      <a:pt x="73161" y="115189"/>
                      <a:pt x="73161" y="100506"/>
                      <a:pt x="82189" y="91394"/>
                    </a:cubicBezTo>
                    <a:lnTo>
                      <a:pt x="99342" y="74241"/>
                    </a:lnTo>
                    <a:cubicBezTo>
                      <a:pt x="108815" y="64859"/>
                      <a:pt x="108889" y="49574"/>
                      <a:pt x="99507" y="40100"/>
                    </a:cubicBezTo>
                    <a:cubicBezTo>
                      <a:pt x="99452" y="40045"/>
                      <a:pt x="99397" y="39990"/>
                      <a:pt x="99342" y="39935"/>
                    </a:cubicBezTo>
                    <a:lnTo>
                      <a:pt x="66687" y="7154"/>
                    </a:lnTo>
                    <a:cubicBezTo>
                      <a:pt x="57305" y="-2320"/>
                      <a:pt x="42020" y="-2393"/>
                      <a:pt x="32547" y="6989"/>
                    </a:cubicBezTo>
                    <a:cubicBezTo>
                      <a:pt x="32492" y="7043"/>
                      <a:pt x="32436" y="7098"/>
                      <a:pt x="32382" y="7154"/>
                    </a:cubicBezTo>
                    <a:lnTo>
                      <a:pt x="8113" y="31676"/>
                    </a:lnTo>
                    <a:cubicBezTo>
                      <a:pt x="-14884" y="54547"/>
                      <a:pt x="12687" y="119220"/>
                      <a:pt x="69610" y="176142"/>
                    </a:cubicBezTo>
                    <a:cubicBezTo>
                      <a:pt x="126532" y="233064"/>
                      <a:pt x="191205" y="260509"/>
                      <a:pt x="214076" y="237638"/>
                    </a:cubicBezTo>
                    <a:lnTo>
                      <a:pt x="238344" y="213370"/>
                    </a:lnTo>
                    <a:cubicBezTo>
                      <a:pt x="247817" y="203988"/>
                      <a:pt x="247891" y="188703"/>
                      <a:pt x="238509" y="179229"/>
                    </a:cubicBezTo>
                    <a:cubicBezTo>
                      <a:pt x="238454" y="179175"/>
                      <a:pt x="238400" y="179119"/>
                      <a:pt x="238344" y="179064"/>
                    </a:cubicBezTo>
                    <a:lnTo>
                      <a:pt x="205054" y="146156"/>
                    </a:lnTo>
                    <a:cubicBezTo>
                      <a:pt x="195571" y="137073"/>
                      <a:pt x="180613" y="137073"/>
                      <a:pt x="171130" y="146156"/>
                    </a:cubicBezTo>
                    <a:close/>
                  </a:path>
                </a:pathLst>
              </a:custGeom>
              <a:solidFill>
                <a:srgbClr val="5793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525" name="Google Shape;525;p14"/>
            <p:cNvSpPr/>
            <p:nvPr/>
          </p:nvSpPr>
          <p:spPr>
            <a:xfrm>
              <a:off x="5971902" y="4106644"/>
              <a:ext cx="314298" cy="289652"/>
            </a:xfrm>
            <a:prstGeom prst="ellipse">
              <a:avLst/>
            </a:pr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6023695" y="4120838"/>
              <a:ext cx="208166" cy="299100"/>
            </a:xfrm>
            <a:custGeom>
              <a:rect b="b" l="l" r="r" t="t"/>
              <a:pathLst>
                <a:path extrusionOk="0" h="695392" w="483977">
                  <a:moveTo>
                    <a:pt x="269095" y="0"/>
                  </a:moveTo>
                  <a:cubicBezTo>
                    <a:pt x="307848" y="191859"/>
                    <a:pt x="185744" y="373680"/>
                    <a:pt x="185744" y="373680"/>
                  </a:cubicBezTo>
                  <a:cubicBezTo>
                    <a:pt x="185744" y="267586"/>
                    <a:pt x="99853" y="204438"/>
                    <a:pt x="99853" y="204438"/>
                  </a:cubicBezTo>
                  <a:cubicBezTo>
                    <a:pt x="93746" y="244177"/>
                    <a:pt x="81577" y="282744"/>
                    <a:pt x="63768" y="318791"/>
                  </a:cubicBezTo>
                  <a:cubicBezTo>
                    <a:pt x="33655" y="382320"/>
                    <a:pt x="-8147" y="416626"/>
                    <a:pt x="1382" y="517511"/>
                  </a:cubicBezTo>
                  <a:cubicBezTo>
                    <a:pt x="13199" y="642028"/>
                    <a:pt x="102013" y="682687"/>
                    <a:pt x="165161" y="695393"/>
                  </a:cubicBezTo>
                  <a:cubicBezTo>
                    <a:pt x="150411" y="681302"/>
                    <a:pt x="141556" y="662139"/>
                    <a:pt x="140384" y="641774"/>
                  </a:cubicBezTo>
                  <a:cubicBezTo>
                    <a:pt x="136446" y="599209"/>
                    <a:pt x="153980" y="584725"/>
                    <a:pt x="166686" y="557915"/>
                  </a:cubicBezTo>
                  <a:cubicBezTo>
                    <a:pt x="174276" y="542668"/>
                    <a:pt x="179461" y="526339"/>
                    <a:pt x="182060" y="509506"/>
                  </a:cubicBezTo>
                  <a:cubicBezTo>
                    <a:pt x="203895" y="526835"/>
                    <a:pt x="217113" y="552806"/>
                    <a:pt x="218272" y="580659"/>
                  </a:cubicBezTo>
                  <a:cubicBezTo>
                    <a:pt x="218272" y="580659"/>
                    <a:pt x="269857" y="504424"/>
                    <a:pt x="253467" y="422852"/>
                  </a:cubicBezTo>
                  <a:cubicBezTo>
                    <a:pt x="253467" y="422852"/>
                    <a:pt x="347999" y="480791"/>
                    <a:pt x="344060" y="594508"/>
                  </a:cubicBezTo>
                  <a:cubicBezTo>
                    <a:pt x="342535" y="641266"/>
                    <a:pt x="329829" y="670744"/>
                    <a:pt x="312168" y="689675"/>
                  </a:cubicBezTo>
                  <a:cubicBezTo>
                    <a:pt x="397679" y="664264"/>
                    <a:pt x="477344" y="591840"/>
                    <a:pt x="483697" y="406334"/>
                  </a:cubicBezTo>
                  <a:cubicBezTo>
                    <a:pt x="492973" y="137351"/>
                    <a:pt x="269095" y="0"/>
                    <a:pt x="269095" y="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27" name="Google Shape;527;p14"/>
          <p:cNvSpPr txBox="1"/>
          <p:nvPr/>
        </p:nvSpPr>
        <p:spPr>
          <a:xfrm>
            <a:off x="6531790" y="3143957"/>
            <a:ext cx="1194802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Adversarial Simulations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8" name="Google Shape;528;p14"/>
          <p:cNvSpPr/>
          <p:nvPr/>
        </p:nvSpPr>
        <p:spPr>
          <a:xfrm>
            <a:off x="6718286" y="1901043"/>
            <a:ext cx="409882" cy="360185"/>
          </a:xfrm>
          <a:custGeom>
            <a:rect b="b" l="l" r="r" t="t"/>
            <a:pathLst>
              <a:path extrusionOk="0" h="563849" w="641647">
                <a:moveTo>
                  <a:pt x="636184" y="5464"/>
                </a:moveTo>
                <a:cubicBezTo>
                  <a:pt x="632851" y="2015"/>
                  <a:pt x="628274" y="47"/>
                  <a:pt x="623478" y="0"/>
                </a:cubicBezTo>
                <a:lnTo>
                  <a:pt x="18424" y="0"/>
                </a:lnTo>
                <a:cubicBezTo>
                  <a:pt x="8249" y="0"/>
                  <a:pt x="0" y="8249"/>
                  <a:pt x="0" y="18424"/>
                </a:cubicBezTo>
                <a:lnTo>
                  <a:pt x="0" y="470372"/>
                </a:lnTo>
                <a:cubicBezTo>
                  <a:pt x="0" y="480547"/>
                  <a:pt x="8249" y="488795"/>
                  <a:pt x="18424" y="488795"/>
                </a:cubicBezTo>
                <a:lnTo>
                  <a:pt x="623224" y="488795"/>
                </a:lnTo>
                <a:cubicBezTo>
                  <a:pt x="633341" y="488658"/>
                  <a:pt x="641510" y="480489"/>
                  <a:pt x="641647" y="470372"/>
                </a:cubicBezTo>
                <a:lnTo>
                  <a:pt x="641647" y="18424"/>
                </a:lnTo>
                <a:cubicBezTo>
                  <a:pt x="641669" y="13539"/>
                  <a:pt x="639695" y="8859"/>
                  <a:pt x="636184" y="5464"/>
                </a:cubicBezTo>
                <a:close/>
                <a:moveTo>
                  <a:pt x="609120" y="392993"/>
                </a:moveTo>
                <a:lnTo>
                  <a:pt x="32400" y="392993"/>
                </a:lnTo>
                <a:lnTo>
                  <a:pt x="32400" y="32273"/>
                </a:lnTo>
                <a:lnTo>
                  <a:pt x="609120" y="32273"/>
                </a:lnTo>
                <a:close/>
                <a:moveTo>
                  <a:pt x="432635" y="554993"/>
                </a:moveTo>
                <a:lnTo>
                  <a:pt x="414466" y="554993"/>
                </a:lnTo>
                <a:cubicBezTo>
                  <a:pt x="411909" y="554999"/>
                  <a:pt x="409433" y="554100"/>
                  <a:pt x="407478" y="552452"/>
                </a:cubicBezTo>
                <a:cubicBezTo>
                  <a:pt x="405510" y="550860"/>
                  <a:pt x="404198" y="548598"/>
                  <a:pt x="403793" y="546099"/>
                </a:cubicBezTo>
                <a:lnTo>
                  <a:pt x="396551" y="507981"/>
                </a:lnTo>
                <a:lnTo>
                  <a:pt x="245096" y="507981"/>
                </a:lnTo>
                <a:lnTo>
                  <a:pt x="237854" y="546099"/>
                </a:lnTo>
                <a:cubicBezTo>
                  <a:pt x="237449" y="548598"/>
                  <a:pt x="236138" y="550860"/>
                  <a:pt x="234169" y="552452"/>
                </a:cubicBezTo>
                <a:cubicBezTo>
                  <a:pt x="232214" y="554100"/>
                  <a:pt x="229738" y="554999"/>
                  <a:pt x="227181" y="554993"/>
                </a:cubicBezTo>
                <a:lnTo>
                  <a:pt x="209012" y="554993"/>
                </a:lnTo>
                <a:cubicBezTo>
                  <a:pt x="203929" y="554993"/>
                  <a:pt x="198466" y="559059"/>
                  <a:pt x="198466" y="561600"/>
                </a:cubicBezTo>
                <a:lnTo>
                  <a:pt x="198466" y="562489"/>
                </a:lnTo>
                <a:cubicBezTo>
                  <a:pt x="198466" y="563191"/>
                  <a:pt x="199035" y="563760"/>
                  <a:pt x="199736" y="563760"/>
                </a:cubicBezTo>
                <a:lnTo>
                  <a:pt x="441275" y="563760"/>
                </a:lnTo>
                <a:cubicBezTo>
                  <a:pt x="441560" y="563879"/>
                  <a:pt x="441880" y="563879"/>
                  <a:pt x="442165" y="563760"/>
                </a:cubicBezTo>
                <a:cubicBezTo>
                  <a:pt x="442261" y="563472"/>
                  <a:pt x="442261" y="563159"/>
                  <a:pt x="442165" y="562871"/>
                </a:cubicBezTo>
                <a:lnTo>
                  <a:pt x="442165" y="561981"/>
                </a:lnTo>
                <a:cubicBezTo>
                  <a:pt x="443054" y="559059"/>
                  <a:pt x="437718" y="554993"/>
                  <a:pt x="432635" y="554993"/>
                </a:cubicBezTo>
                <a:close/>
                <a:moveTo>
                  <a:pt x="343694" y="209393"/>
                </a:moveTo>
                <a:lnTo>
                  <a:pt x="345346" y="207741"/>
                </a:lnTo>
                <a:cubicBezTo>
                  <a:pt x="348009" y="205092"/>
                  <a:pt x="351628" y="203627"/>
                  <a:pt x="355384" y="203675"/>
                </a:cubicBezTo>
                <a:cubicBezTo>
                  <a:pt x="356103" y="203614"/>
                  <a:pt x="356824" y="203614"/>
                  <a:pt x="357544" y="203675"/>
                </a:cubicBezTo>
                <a:lnTo>
                  <a:pt x="399727" y="161492"/>
                </a:lnTo>
                <a:cubicBezTo>
                  <a:pt x="422895" y="169430"/>
                  <a:pt x="448111" y="157084"/>
                  <a:pt x="456050" y="133916"/>
                </a:cubicBezTo>
                <a:cubicBezTo>
                  <a:pt x="459680" y="123323"/>
                  <a:pt x="459168" y="111751"/>
                  <a:pt x="454616" y="101520"/>
                </a:cubicBezTo>
                <a:lnTo>
                  <a:pt x="432127" y="124009"/>
                </a:lnTo>
                <a:cubicBezTo>
                  <a:pt x="428439" y="127764"/>
                  <a:pt x="422406" y="127817"/>
                  <a:pt x="418651" y="124129"/>
                </a:cubicBezTo>
                <a:cubicBezTo>
                  <a:pt x="418611" y="124089"/>
                  <a:pt x="418571" y="124050"/>
                  <a:pt x="418532" y="124009"/>
                </a:cubicBezTo>
                <a:lnTo>
                  <a:pt x="409129" y="114734"/>
                </a:lnTo>
                <a:cubicBezTo>
                  <a:pt x="405341" y="110981"/>
                  <a:pt x="405310" y="104867"/>
                  <a:pt x="409063" y="101078"/>
                </a:cubicBezTo>
                <a:cubicBezTo>
                  <a:pt x="409085" y="101056"/>
                  <a:pt x="409108" y="101033"/>
                  <a:pt x="409129" y="101012"/>
                </a:cubicBezTo>
                <a:lnTo>
                  <a:pt x="431619" y="78522"/>
                </a:lnTo>
                <a:cubicBezTo>
                  <a:pt x="409295" y="68452"/>
                  <a:pt x="383034" y="78385"/>
                  <a:pt x="372963" y="100709"/>
                </a:cubicBezTo>
                <a:cubicBezTo>
                  <a:pt x="368236" y="111190"/>
                  <a:pt x="367764" y="123098"/>
                  <a:pt x="371647" y="133920"/>
                </a:cubicBezTo>
                <a:lnTo>
                  <a:pt x="319807" y="185760"/>
                </a:lnTo>
                <a:close/>
                <a:moveTo>
                  <a:pt x="198593" y="346362"/>
                </a:moveTo>
                <a:cubicBezTo>
                  <a:pt x="202397" y="350865"/>
                  <a:pt x="209087" y="351540"/>
                  <a:pt x="213713" y="347887"/>
                </a:cubicBezTo>
                <a:lnTo>
                  <a:pt x="312311" y="249289"/>
                </a:lnTo>
                <a:cubicBezTo>
                  <a:pt x="312253" y="248782"/>
                  <a:pt x="312253" y="248272"/>
                  <a:pt x="312311" y="247765"/>
                </a:cubicBezTo>
                <a:cubicBezTo>
                  <a:pt x="312147" y="243714"/>
                  <a:pt x="313718" y="239785"/>
                  <a:pt x="316631" y="236965"/>
                </a:cubicBezTo>
                <a:lnTo>
                  <a:pt x="318028" y="235567"/>
                </a:lnTo>
                <a:lnTo>
                  <a:pt x="294014" y="211680"/>
                </a:lnTo>
                <a:lnTo>
                  <a:pt x="186014" y="319680"/>
                </a:lnTo>
                <a:cubicBezTo>
                  <a:pt x="182276" y="324327"/>
                  <a:pt x="182956" y="331113"/>
                  <a:pt x="187539" y="334927"/>
                </a:cubicBezTo>
                <a:close/>
                <a:moveTo>
                  <a:pt x="210536" y="315233"/>
                </a:moveTo>
                <a:cubicBezTo>
                  <a:pt x="215788" y="316164"/>
                  <a:pt x="219290" y="321176"/>
                  <a:pt x="218358" y="326427"/>
                </a:cubicBezTo>
                <a:cubicBezTo>
                  <a:pt x="217427" y="331678"/>
                  <a:pt x="212416" y="335180"/>
                  <a:pt x="207164" y="334250"/>
                </a:cubicBezTo>
                <a:cubicBezTo>
                  <a:pt x="201913" y="333319"/>
                  <a:pt x="198411" y="328306"/>
                  <a:pt x="199343" y="323055"/>
                </a:cubicBezTo>
                <a:cubicBezTo>
                  <a:pt x="199346" y="323032"/>
                  <a:pt x="199352" y="323008"/>
                  <a:pt x="199355" y="322984"/>
                </a:cubicBezTo>
                <a:cubicBezTo>
                  <a:pt x="200245" y="317796"/>
                  <a:pt x="205169" y="314312"/>
                  <a:pt x="210357" y="315200"/>
                </a:cubicBezTo>
                <a:cubicBezTo>
                  <a:pt x="210417" y="315211"/>
                  <a:pt x="210477" y="315222"/>
                  <a:pt x="210536" y="315233"/>
                </a:cubicBezTo>
                <a:close/>
                <a:moveTo>
                  <a:pt x="196433" y="98216"/>
                </a:moveTo>
                <a:lnTo>
                  <a:pt x="331751" y="233280"/>
                </a:lnTo>
                <a:lnTo>
                  <a:pt x="334038" y="235567"/>
                </a:lnTo>
                <a:lnTo>
                  <a:pt x="324381" y="245224"/>
                </a:lnTo>
                <a:cubicBezTo>
                  <a:pt x="323170" y="246459"/>
                  <a:pt x="323170" y="248436"/>
                  <a:pt x="324381" y="249671"/>
                </a:cubicBezTo>
                <a:cubicBezTo>
                  <a:pt x="325051" y="250348"/>
                  <a:pt x="325971" y="250715"/>
                  <a:pt x="326922" y="250687"/>
                </a:cubicBezTo>
                <a:cubicBezTo>
                  <a:pt x="327445" y="250939"/>
                  <a:pt x="328052" y="250939"/>
                  <a:pt x="328574" y="250687"/>
                </a:cubicBezTo>
                <a:cubicBezTo>
                  <a:pt x="328941" y="250538"/>
                  <a:pt x="329350" y="250538"/>
                  <a:pt x="329718" y="250687"/>
                </a:cubicBezTo>
                <a:cubicBezTo>
                  <a:pt x="331787" y="251077"/>
                  <a:pt x="333667" y="252151"/>
                  <a:pt x="335054" y="253736"/>
                </a:cubicBezTo>
                <a:cubicBezTo>
                  <a:pt x="338931" y="258096"/>
                  <a:pt x="342377" y="262819"/>
                  <a:pt x="345346" y="267840"/>
                </a:cubicBezTo>
                <a:cubicBezTo>
                  <a:pt x="348522" y="273049"/>
                  <a:pt x="380414" y="305958"/>
                  <a:pt x="391976" y="318028"/>
                </a:cubicBezTo>
                <a:lnTo>
                  <a:pt x="418278" y="344329"/>
                </a:lnTo>
                <a:cubicBezTo>
                  <a:pt x="418937" y="344928"/>
                  <a:pt x="419802" y="345247"/>
                  <a:pt x="420692" y="345219"/>
                </a:cubicBezTo>
                <a:cubicBezTo>
                  <a:pt x="428381" y="343133"/>
                  <a:pt x="435225" y="338689"/>
                  <a:pt x="440259" y="332513"/>
                </a:cubicBezTo>
                <a:cubicBezTo>
                  <a:pt x="449407" y="323365"/>
                  <a:pt x="454489" y="313454"/>
                  <a:pt x="451440" y="310405"/>
                </a:cubicBezTo>
                <a:lnTo>
                  <a:pt x="425266" y="284231"/>
                </a:lnTo>
                <a:cubicBezTo>
                  <a:pt x="413704" y="272795"/>
                  <a:pt x="380160" y="240904"/>
                  <a:pt x="374442" y="237727"/>
                </a:cubicBezTo>
                <a:cubicBezTo>
                  <a:pt x="369435" y="234737"/>
                  <a:pt x="364713" y="231292"/>
                  <a:pt x="360339" y="227435"/>
                </a:cubicBezTo>
                <a:cubicBezTo>
                  <a:pt x="357798" y="224894"/>
                  <a:pt x="356654" y="222099"/>
                  <a:pt x="357671" y="221082"/>
                </a:cubicBezTo>
                <a:cubicBezTo>
                  <a:pt x="358784" y="219906"/>
                  <a:pt x="358784" y="218066"/>
                  <a:pt x="357671" y="216889"/>
                </a:cubicBezTo>
                <a:cubicBezTo>
                  <a:pt x="357063" y="216186"/>
                  <a:pt x="356187" y="215770"/>
                  <a:pt x="355256" y="215746"/>
                </a:cubicBezTo>
                <a:cubicBezTo>
                  <a:pt x="354586" y="215756"/>
                  <a:pt x="353947" y="216029"/>
                  <a:pt x="353478" y="216508"/>
                </a:cubicBezTo>
                <a:lnTo>
                  <a:pt x="343567" y="226419"/>
                </a:lnTo>
                <a:lnTo>
                  <a:pt x="341280" y="224132"/>
                </a:lnTo>
                <a:lnTo>
                  <a:pt x="206089" y="88560"/>
                </a:lnTo>
                <a:lnTo>
                  <a:pt x="206089" y="88560"/>
                </a:lnTo>
                <a:lnTo>
                  <a:pt x="191605" y="81318"/>
                </a:lnTo>
                <a:lnTo>
                  <a:pt x="189064" y="83859"/>
                </a:lnTo>
                <a:lnTo>
                  <a:pt x="196433" y="98216"/>
                </a:lnTo>
                <a:close/>
                <a:moveTo>
                  <a:pt x="403158" y="276607"/>
                </a:moveTo>
                <a:lnTo>
                  <a:pt x="442165" y="315614"/>
                </a:lnTo>
                <a:lnTo>
                  <a:pt x="440005" y="320061"/>
                </a:lnTo>
                <a:lnTo>
                  <a:pt x="399727" y="279911"/>
                </a:lnTo>
                <a:close/>
                <a:moveTo>
                  <a:pt x="388419" y="291346"/>
                </a:moveTo>
                <a:lnTo>
                  <a:pt x="428569" y="331496"/>
                </a:lnTo>
                <a:lnTo>
                  <a:pt x="424122" y="333657"/>
                </a:lnTo>
                <a:lnTo>
                  <a:pt x="385115" y="294649"/>
                </a:lnTo>
                <a:close/>
              </a:path>
            </a:pathLst>
          </a:custGeom>
          <a:solidFill>
            <a:srgbClr val="579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9" name="Google Shape;529;p14"/>
          <p:cNvSpPr txBox="1"/>
          <p:nvPr/>
        </p:nvSpPr>
        <p:spPr>
          <a:xfrm>
            <a:off x="6333218" y="2365326"/>
            <a:ext cx="1184717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Application Assessments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0" name="Google Shape;530;p14"/>
          <p:cNvSpPr/>
          <p:nvPr/>
        </p:nvSpPr>
        <p:spPr>
          <a:xfrm>
            <a:off x="8194607" y="1635044"/>
            <a:ext cx="3377405" cy="1781410"/>
          </a:xfrm>
          <a:prstGeom prst="rect">
            <a:avLst/>
          </a:prstGeom>
          <a:solidFill>
            <a:srgbClr val="CCE1DB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1" name="Google Shape;531;p14"/>
          <p:cNvSpPr/>
          <p:nvPr/>
        </p:nvSpPr>
        <p:spPr>
          <a:xfrm>
            <a:off x="9050872" y="2217164"/>
            <a:ext cx="603301" cy="496263"/>
          </a:xfrm>
          <a:custGeom>
            <a:rect b="b" l="l" r="r" t="t"/>
            <a:pathLst>
              <a:path extrusionOk="0" h="648000" w="787764">
                <a:moveTo>
                  <a:pt x="398711" y="152343"/>
                </a:moveTo>
                <a:cubicBezTo>
                  <a:pt x="438148" y="152414"/>
                  <a:pt x="470174" y="120500"/>
                  <a:pt x="470244" y="81063"/>
                </a:cubicBezTo>
                <a:cubicBezTo>
                  <a:pt x="470315" y="41626"/>
                  <a:pt x="438401" y="9600"/>
                  <a:pt x="398964" y="9530"/>
                </a:cubicBezTo>
                <a:cubicBezTo>
                  <a:pt x="359528" y="9459"/>
                  <a:pt x="327501" y="41373"/>
                  <a:pt x="327431" y="80810"/>
                </a:cubicBezTo>
                <a:cubicBezTo>
                  <a:pt x="327430" y="80894"/>
                  <a:pt x="327430" y="80979"/>
                  <a:pt x="327431" y="81063"/>
                </a:cubicBezTo>
                <a:cubicBezTo>
                  <a:pt x="327431" y="120430"/>
                  <a:pt x="359344" y="152343"/>
                  <a:pt x="398711" y="152343"/>
                </a:cubicBezTo>
                <a:close/>
                <a:moveTo>
                  <a:pt x="424122" y="166574"/>
                </a:moveTo>
                <a:cubicBezTo>
                  <a:pt x="416909" y="180433"/>
                  <a:pt x="408400" y="193579"/>
                  <a:pt x="398711" y="205835"/>
                </a:cubicBezTo>
                <a:cubicBezTo>
                  <a:pt x="389021" y="193579"/>
                  <a:pt x="380513" y="180433"/>
                  <a:pt x="373299" y="166574"/>
                </a:cubicBezTo>
                <a:lnTo>
                  <a:pt x="332132" y="166574"/>
                </a:lnTo>
                <a:cubicBezTo>
                  <a:pt x="357787" y="205133"/>
                  <a:pt x="347325" y="257189"/>
                  <a:pt x="308766" y="282844"/>
                </a:cubicBezTo>
                <a:cubicBezTo>
                  <a:pt x="306943" y="284056"/>
                  <a:pt x="305074" y="285197"/>
                  <a:pt x="303162" y="286263"/>
                </a:cubicBezTo>
                <a:lnTo>
                  <a:pt x="365548" y="286263"/>
                </a:lnTo>
                <a:cubicBezTo>
                  <a:pt x="377149" y="286282"/>
                  <a:pt x="388541" y="289349"/>
                  <a:pt x="398584" y="295158"/>
                </a:cubicBezTo>
                <a:cubicBezTo>
                  <a:pt x="408626" y="289349"/>
                  <a:pt x="420018" y="286282"/>
                  <a:pt x="431619" y="286263"/>
                </a:cubicBezTo>
                <a:lnTo>
                  <a:pt x="495148" y="286263"/>
                </a:lnTo>
                <a:lnTo>
                  <a:pt x="485873" y="280673"/>
                </a:lnTo>
                <a:cubicBezTo>
                  <a:pt x="446659" y="257227"/>
                  <a:pt x="429900" y="209039"/>
                  <a:pt x="446104" y="166320"/>
                </a:cubicBezTo>
                <a:close/>
                <a:moveTo>
                  <a:pt x="492861" y="269619"/>
                </a:moveTo>
                <a:cubicBezTo>
                  <a:pt x="472818" y="248734"/>
                  <a:pt x="471037" y="216340"/>
                  <a:pt x="488668" y="193383"/>
                </a:cubicBezTo>
                <a:cubicBezTo>
                  <a:pt x="500680" y="204801"/>
                  <a:pt x="515030" y="213472"/>
                  <a:pt x="530725" y="218795"/>
                </a:cubicBezTo>
                <a:cubicBezTo>
                  <a:pt x="550837" y="227217"/>
                  <a:pt x="573164" y="228780"/>
                  <a:pt x="594254" y="223242"/>
                </a:cubicBezTo>
                <a:cubicBezTo>
                  <a:pt x="594385" y="225188"/>
                  <a:pt x="594385" y="227141"/>
                  <a:pt x="594254" y="229087"/>
                </a:cubicBezTo>
                <a:cubicBezTo>
                  <a:pt x="594258" y="236625"/>
                  <a:pt x="592790" y="244092"/>
                  <a:pt x="589934" y="251068"/>
                </a:cubicBezTo>
                <a:cubicBezTo>
                  <a:pt x="594382" y="248145"/>
                  <a:pt x="599158" y="245757"/>
                  <a:pt x="604165" y="243953"/>
                </a:cubicBezTo>
                <a:cubicBezTo>
                  <a:pt x="628839" y="206008"/>
                  <a:pt x="618082" y="155246"/>
                  <a:pt x="580137" y="130572"/>
                </a:cubicBezTo>
                <a:cubicBezTo>
                  <a:pt x="542193" y="105898"/>
                  <a:pt x="491430" y="116655"/>
                  <a:pt x="466756" y="154599"/>
                </a:cubicBezTo>
                <a:cubicBezTo>
                  <a:pt x="442082" y="192544"/>
                  <a:pt x="452839" y="243306"/>
                  <a:pt x="490784" y="267980"/>
                </a:cubicBezTo>
                <a:cubicBezTo>
                  <a:pt x="491511" y="268453"/>
                  <a:pt x="492246" y="268915"/>
                  <a:pt x="492988" y="269365"/>
                </a:cubicBezTo>
                <a:close/>
                <a:moveTo>
                  <a:pt x="583327" y="275591"/>
                </a:moveTo>
                <a:cubicBezTo>
                  <a:pt x="564817" y="281505"/>
                  <a:pt x="552852" y="299427"/>
                  <a:pt x="554485" y="318791"/>
                </a:cubicBezTo>
                <a:cubicBezTo>
                  <a:pt x="554485" y="318791"/>
                  <a:pt x="554485" y="319807"/>
                  <a:pt x="554485" y="320442"/>
                </a:cubicBezTo>
                <a:lnTo>
                  <a:pt x="554485" y="320442"/>
                </a:lnTo>
                <a:lnTo>
                  <a:pt x="554485" y="350809"/>
                </a:lnTo>
                <a:lnTo>
                  <a:pt x="554485" y="350809"/>
                </a:lnTo>
                <a:cubicBezTo>
                  <a:pt x="554485" y="351572"/>
                  <a:pt x="554485" y="352207"/>
                  <a:pt x="554485" y="352842"/>
                </a:cubicBezTo>
                <a:cubicBezTo>
                  <a:pt x="554479" y="368531"/>
                  <a:pt x="545767" y="382920"/>
                  <a:pt x="531868" y="390198"/>
                </a:cubicBezTo>
                <a:cubicBezTo>
                  <a:pt x="540271" y="400782"/>
                  <a:pt x="553041" y="406956"/>
                  <a:pt x="566555" y="406969"/>
                </a:cubicBezTo>
                <a:cubicBezTo>
                  <a:pt x="575704" y="406969"/>
                  <a:pt x="587520" y="406969"/>
                  <a:pt x="600480" y="405699"/>
                </a:cubicBezTo>
                <a:cubicBezTo>
                  <a:pt x="582615" y="395023"/>
                  <a:pt x="571738" y="375686"/>
                  <a:pt x="571892" y="354875"/>
                </a:cubicBezTo>
                <a:cubicBezTo>
                  <a:pt x="571869" y="344509"/>
                  <a:pt x="574634" y="334328"/>
                  <a:pt x="579897" y="325398"/>
                </a:cubicBezTo>
                <a:cubicBezTo>
                  <a:pt x="597227" y="328764"/>
                  <a:pt x="614845" y="330424"/>
                  <a:pt x="632499" y="330353"/>
                </a:cubicBezTo>
                <a:cubicBezTo>
                  <a:pt x="637708" y="330353"/>
                  <a:pt x="642791" y="330353"/>
                  <a:pt x="647873" y="330353"/>
                </a:cubicBezTo>
                <a:lnTo>
                  <a:pt x="651685" y="309134"/>
                </a:lnTo>
                <a:lnTo>
                  <a:pt x="655369" y="329845"/>
                </a:lnTo>
                <a:cubicBezTo>
                  <a:pt x="664687" y="329082"/>
                  <a:pt x="673581" y="327939"/>
                  <a:pt x="682052" y="326414"/>
                </a:cubicBezTo>
                <a:cubicBezTo>
                  <a:pt x="686958" y="335236"/>
                  <a:pt x="689538" y="345162"/>
                  <a:pt x="689548" y="355256"/>
                </a:cubicBezTo>
                <a:cubicBezTo>
                  <a:pt x="689702" y="376068"/>
                  <a:pt x="678825" y="395404"/>
                  <a:pt x="660960" y="406080"/>
                </a:cubicBezTo>
                <a:cubicBezTo>
                  <a:pt x="673666" y="406715"/>
                  <a:pt x="686372" y="407350"/>
                  <a:pt x="694885" y="407350"/>
                </a:cubicBezTo>
                <a:cubicBezTo>
                  <a:pt x="708399" y="407338"/>
                  <a:pt x="721169" y="401163"/>
                  <a:pt x="729572" y="390579"/>
                </a:cubicBezTo>
                <a:cubicBezTo>
                  <a:pt x="715673" y="383301"/>
                  <a:pt x="706961" y="368912"/>
                  <a:pt x="706955" y="353223"/>
                </a:cubicBezTo>
                <a:cubicBezTo>
                  <a:pt x="706955" y="352588"/>
                  <a:pt x="706955" y="351953"/>
                  <a:pt x="706955" y="351191"/>
                </a:cubicBezTo>
                <a:lnTo>
                  <a:pt x="706955" y="351191"/>
                </a:lnTo>
                <a:lnTo>
                  <a:pt x="706955" y="324381"/>
                </a:lnTo>
                <a:cubicBezTo>
                  <a:pt x="706956" y="283962"/>
                  <a:pt x="674189" y="251195"/>
                  <a:pt x="633770" y="251195"/>
                </a:cubicBezTo>
                <a:cubicBezTo>
                  <a:pt x="633685" y="251195"/>
                  <a:pt x="633600" y="251195"/>
                  <a:pt x="633515" y="251195"/>
                </a:cubicBezTo>
                <a:cubicBezTo>
                  <a:pt x="613567" y="251195"/>
                  <a:pt x="591713" y="258819"/>
                  <a:pt x="583327" y="275591"/>
                </a:cubicBezTo>
                <a:close/>
                <a:moveTo>
                  <a:pt x="214221" y="258438"/>
                </a:moveTo>
                <a:cubicBezTo>
                  <a:pt x="227744" y="258943"/>
                  <a:pt x="239420" y="268058"/>
                  <a:pt x="243191" y="281054"/>
                </a:cubicBezTo>
                <a:lnTo>
                  <a:pt x="243191" y="281054"/>
                </a:lnTo>
                <a:cubicBezTo>
                  <a:pt x="281223" y="292005"/>
                  <a:pt x="320931" y="270051"/>
                  <a:pt x="331882" y="232018"/>
                </a:cubicBezTo>
                <a:cubicBezTo>
                  <a:pt x="342833" y="193986"/>
                  <a:pt x="320879" y="154278"/>
                  <a:pt x="282846" y="143327"/>
                </a:cubicBezTo>
                <a:cubicBezTo>
                  <a:pt x="244814" y="132376"/>
                  <a:pt x="205106" y="154330"/>
                  <a:pt x="194155" y="192363"/>
                </a:cubicBezTo>
                <a:cubicBezTo>
                  <a:pt x="189116" y="209865"/>
                  <a:pt x="190930" y="228629"/>
                  <a:pt x="199228" y="244842"/>
                </a:cubicBezTo>
                <a:cubicBezTo>
                  <a:pt x="204980" y="248466"/>
                  <a:pt x="210054" y="253067"/>
                  <a:pt x="214221" y="258438"/>
                </a:cubicBezTo>
                <a:close/>
                <a:moveTo>
                  <a:pt x="518019" y="323492"/>
                </a:moveTo>
                <a:cubicBezTo>
                  <a:pt x="514089" y="323492"/>
                  <a:pt x="510904" y="326677"/>
                  <a:pt x="510904" y="330607"/>
                </a:cubicBezTo>
                <a:cubicBezTo>
                  <a:pt x="510904" y="334537"/>
                  <a:pt x="514089" y="337722"/>
                  <a:pt x="518019" y="337722"/>
                </a:cubicBezTo>
                <a:cubicBezTo>
                  <a:pt x="521949" y="337722"/>
                  <a:pt x="525134" y="334537"/>
                  <a:pt x="525134" y="330607"/>
                </a:cubicBezTo>
                <a:cubicBezTo>
                  <a:pt x="525150" y="326677"/>
                  <a:pt x="521977" y="323479"/>
                  <a:pt x="518047" y="323463"/>
                </a:cubicBezTo>
                <a:cubicBezTo>
                  <a:pt x="517826" y="323462"/>
                  <a:pt x="517604" y="323472"/>
                  <a:pt x="517384" y="323492"/>
                </a:cubicBezTo>
                <a:close/>
                <a:moveTo>
                  <a:pt x="527929" y="412433"/>
                </a:moveTo>
                <a:lnTo>
                  <a:pt x="539619" y="412433"/>
                </a:lnTo>
                <a:cubicBezTo>
                  <a:pt x="533106" y="408685"/>
                  <a:pt x="527336" y="403776"/>
                  <a:pt x="522593" y="397948"/>
                </a:cubicBezTo>
                <a:lnTo>
                  <a:pt x="513318" y="386005"/>
                </a:lnTo>
                <a:lnTo>
                  <a:pt x="517511" y="383845"/>
                </a:lnTo>
                <a:cubicBezTo>
                  <a:pt x="511702" y="375233"/>
                  <a:pt x="507406" y="365694"/>
                  <a:pt x="504805" y="355638"/>
                </a:cubicBezTo>
                <a:lnTo>
                  <a:pt x="489049" y="355638"/>
                </a:lnTo>
                <a:cubicBezTo>
                  <a:pt x="481190" y="355642"/>
                  <a:pt x="474815" y="349274"/>
                  <a:pt x="474811" y="341415"/>
                </a:cubicBezTo>
                <a:cubicBezTo>
                  <a:pt x="474811" y="340299"/>
                  <a:pt x="474941" y="339188"/>
                  <a:pt x="475200" y="338103"/>
                </a:cubicBezTo>
                <a:lnTo>
                  <a:pt x="484475" y="298969"/>
                </a:lnTo>
                <a:lnTo>
                  <a:pt x="431746" y="298969"/>
                </a:lnTo>
                <a:cubicBezTo>
                  <a:pt x="424591" y="298973"/>
                  <a:pt x="417508" y="300398"/>
                  <a:pt x="410908" y="303162"/>
                </a:cubicBezTo>
                <a:cubicBezTo>
                  <a:pt x="456722" y="309952"/>
                  <a:pt x="488356" y="352596"/>
                  <a:pt x="481566" y="398410"/>
                </a:cubicBezTo>
                <a:cubicBezTo>
                  <a:pt x="477767" y="424042"/>
                  <a:pt x="462331" y="446479"/>
                  <a:pt x="439751" y="459191"/>
                </a:cubicBezTo>
                <a:lnTo>
                  <a:pt x="464400" y="459191"/>
                </a:lnTo>
                <a:cubicBezTo>
                  <a:pt x="472789" y="431461"/>
                  <a:pt x="498324" y="412478"/>
                  <a:pt x="527294" y="412433"/>
                </a:cubicBezTo>
                <a:close/>
                <a:moveTo>
                  <a:pt x="535807" y="359195"/>
                </a:moveTo>
                <a:cubicBezTo>
                  <a:pt x="538116" y="359140"/>
                  <a:pt x="540346" y="358338"/>
                  <a:pt x="542160" y="356908"/>
                </a:cubicBezTo>
                <a:cubicBezTo>
                  <a:pt x="542286" y="355386"/>
                  <a:pt x="542286" y="353856"/>
                  <a:pt x="542160" y="352334"/>
                </a:cubicBezTo>
                <a:lnTo>
                  <a:pt x="542160" y="351445"/>
                </a:lnTo>
                <a:lnTo>
                  <a:pt x="542160" y="340009"/>
                </a:lnTo>
                <a:cubicBezTo>
                  <a:pt x="540380" y="338605"/>
                  <a:pt x="538200" y="337804"/>
                  <a:pt x="535934" y="337722"/>
                </a:cubicBezTo>
                <a:cubicBezTo>
                  <a:pt x="530005" y="338368"/>
                  <a:pt x="525721" y="343699"/>
                  <a:pt x="526367" y="349628"/>
                </a:cubicBezTo>
                <a:cubicBezTo>
                  <a:pt x="526916" y="354667"/>
                  <a:pt x="530895" y="358646"/>
                  <a:pt x="535934" y="359195"/>
                </a:cubicBezTo>
                <a:close/>
                <a:moveTo>
                  <a:pt x="510395" y="307482"/>
                </a:moveTo>
                <a:cubicBezTo>
                  <a:pt x="507448" y="307482"/>
                  <a:pt x="505059" y="309871"/>
                  <a:pt x="505059" y="312819"/>
                </a:cubicBezTo>
                <a:cubicBezTo>
                  <a:pt x="505059" y="315766"/>
                  <a:pt x="507448" y="318155"/>
                  <a:pt x="510395" y="318155"/>
                </a:cubicBezTo>
                <a:cubicBezTo>
                  <a:pt x="513343" y="318155"/>
                  <a:pt x="515732" y="315766"/>
                  <a:pt x="515732" y="312819"/>
                </a:cubicBezTo>
                <a:cubicBezTo>
                  <a:pt x="515733" y="309871"/>
                  <a:pt x="513344" y="307482"/>
                  <a:pt x="510397" y="307481"/>
                </a:cubicBezTo>
                <a:cubicBezTo>
                  <a:pt x="510354" y="307481"/>
                  <a:pt x="510311" y="307481"/>
                  <a:pt x="510268" y="307482"/>
                </a:cubicBezTo>
                <a:close/>
                <a:moveTo>
                  <a:pt x="470118" y="385751"/>
                </a:moveTo>
                <a:cubicBezTo>
                  <a:pt x="470118" y="346384"/>
                  <a:pt x="438204" y="314471"/>
                  <a:pt x="398838" y="314471"/>
                </a:cubicBezTo>
                <a:cubicBezTo>
                  <a:pt x="359471" y="314471"/>
                  <a:pt x="327558" y="346384"/>
                  <a:pt x="327558" y="385751"/>
                </a:cubicBezTo>
                <a:cubicBezTo>
                  <a:pt x="327558" y="425117"/>
                  <a:pt x="359471" y="457031"/>
                  <a:pt x="398838" y="457031"/>
                </a:cubicBezTo>
                <a:cubicBezTo>
                  <a:pt x="438126" y="456891"/>
                  <a:pt x="469921" y="425039"/>
                  <a:pt x="469991" y="385751"/>
                </a:cubicBezTo>
                <a:close/>
                <a:moveTo>
                  <a:pt x="502264" y="471261"/>
                </a:moveTo>
                <a:lnTo>
                  <a:pt x="450424" y="471261"/>
                </a:lnTo>
                <a:lnTo>
                  <a:pt x="414212" y="543812"/>
                </a:lnTo>
                <a:lnTo>
                  <a:pt x="404047" y="492988"/>
                </a:lnTo>
                <a:lnTo>
                  <a:pt x="411162" y="480282"/>
                </a:lnTo>
                <a:lnTo>
                  <a:pt x="404047" y="471261"/>
                </a:lnTo>
                <a:lnTo>
                  <a:pt x="393374" y="471261"/>
                </a:lnTo>
                <a:lnTo>
                  <a:pt x="386259" y="480282"/>
                </a:lnTo>
                <a:lnTo>
                  <a:pt x="393374" y="492988"/>
                </a:lnTo>
                <a:lnTo>
                  <a:pt x="383209" y="543812"/>
                </a:lnTo>
                <a:lnTo>
                  <a:pt x="346998" y="471261"/>
                </a:lnTo>
                <a:lnTo>
                  <a:pt x="295285" y="471261"/>
                </a:lnTo>
                <a:cubicBezTo>
                  <a:pt x="265742" y="471261"/>
                  <a:pt x="241793" y="495210"/>
                  <a:pt x="241793" y="524753"/>
                </a:cubicBezTo>
                <a:lnTo>
                  <a:pt x="241793" y="629322"/>
                </a:lnTo>
                <a:cubicBezTo>
                  <a:pt x="241793" y="640480"/>
                  <a:pt x="250838" y="649525"/>
                  <a:pt x="261995" y="649525"/>
                </a:cubicBezTo>
                <a:lnTo>
                  <a:pt x="535426" y="649525"/>
                </a:lnTo>
                <a:cubicBezTo>
                  <a:pt x="546583" y="649525"/>
                  <a:pt x="555628" y="640480"/>
                  <a:pt x="555628" y="629322"/>
                </a:cubicBezTo>
                <a:lnTo>
                  <a:pt x="555628" y="524753"/>
                </a:lnTo>
                <a:cubicBezTo>
                  <a:pt x="555628" y="495210"/>
                  <a:pt x="531679" y="471261"/>
                  <a:pt x="502136" y="471261"/>
                </a:cubicBezTo>
                <a:close/>
                <a:moveTo>
                  <a:pt x="734273" y="424885"/>
                </a:moveTo>
                <a:lnTo>
                  <a:pt x="681035" y="424885"/>
                </a:lnTo>
                <a:cubicBezTo>
                  <a:pt x="688541" y="437148"/>
                  <a:pt x="694394" y="450349"/>
                  <a:pt x="698442" y="464146"/>
                </a:cubicBezTo>
                <a:cubicBezTo>
                  <a:pt x="687642" y="463129"/>
                  <a:pt x="676842" y="462240"/>
                  <a:pt x="666042" y="461732"/>
                </a:cubicBezTo>
                <a:cubicBezTo>
                  <a:pt x="647619" y="496292"/>
                  <a:pt x="630720" y="521195"/>
                  <a:pt x="630720" y="521195"/>
                </a:cubicBezTo>
                <a:cubicBezTo>
                  <a:pt x="630720" y="521195"/>
                  <a:pt x="613821" y="495783"/>
                  <a:pt x="595398" y="461732"/>
                </a:cubicBezTo>
                <a:cubicBezTo>
                  <a:pt x="584598" y="461732"/>
                  <a:pt x="573798" y="463129"/>
                  <a:pt x="562998" y="464146"/>
                </a:cubicBezTo>
                <a:cubicBezTo>
                  <a:pt x="567046" y="450349"/>
                  <a:pt x="572899" y="437148"/>
                  <a:pt x="580405" y="424885"/>
                </a:cubicBezTo>
                <a:lnTo>
                  <a:pt x="527294" y="424885"/>
                </a:lnTo>
                <a:cubicBezTo>
                  <a:pt x="505342" y="424928"/>
                  <a:pt x="485644" y="438378"/>
                  <a:pt x="477614" y="458809"/>
                </a:cubicBezTo>
                <a:lnTo>
                  <a:pt x="502136" y="458809"/>
                </a:lnTo>
                <a:cubicBezTo>
                  <a:pt x="538577" y="458809"/>
                  <a:pt x="568137" y="488313"/>
                  <a:pt x="568207" y="524753"/>
                </a:cubicBezTo>
                <a:lnTo>
                  <a:pt x="568207" y="602640"/>
                </a:lnTo>
                <a:lnTo>
                  <a:pt x="767435" y="602640"/>
                </a:lnTo>
                <a:cubicBezTo>
                  <a:pt x="778593" y="602640"/>
                  <a:pt x="787638" y="593595"/>
                  <a:pt x="787638" y="582438"/>
                </a:cubicBezTo>
                <a:lnTo>
                  <a:pt x="787638" y="478376"/>
                </a:lnTo>
                <a:cubicBezTo>
                  <a:pt x="787638" y="448834"/>
                  <a:pt x="763689" y="424885"/>
                  <a:pt x="734146" y="424885"/>
                </a:cubicBezTo>
                <a:close/>
                <a:moveTo>
                  <a:pt x="131506" y="405191"/>
                </a:moveTo>
                <a:cubicBezTo>
                  <a:pt x="119389" y="397765"/>
                  <a:pt x="111730" y="384826"/>
                  <a:pt x="111049" y="370631"/>
                </a:cubicBezTo>
                <a:cubicBezTo>
                  <a:pt x="111049" y="353478"/>
                  <a:pt x="127948" y="343694"/>
                  <a:pt x="158188" y="336960"/>
                </a:cubicBezTo>
                <a:cubicBezTo>
                  <a:pt x="174679" y="334219"/>
                  <a:pt x="189424" y="325088"/>
                  <a:pt x="199228" y="311548"/>
                </a:cubicBezTo>
                <a:cubicBezTo>
                  <a:pt x="225121" y="329745"/>
                  <a:pt x="231360" y="365488"/>
                  <a:pt x="213162" y="391381"/>
                </a:cubicBezTo>
                <a:cubicBezTo>
                  <a:pt x="210837" y="394689"/>
                  <a:pt x="208168" y="397743"/>
                  <a:pt x="205200" y="400489"/>
                </a:cubicBezTo>
                <a:lnTo>
                  <a:pt x="201896" y="403666"/>
                </a:lnTo>
                <a:cubicBezTo>
                  <a:pt x="227308" y="403666"/>
                  <a:pt x="254118" y="388546"/>
                  <a:pt x="254118" y="361609"/>
                </a:cubicBezTo>
                <a:cubicBezTo>
                  <a:pt x="254118" y="334673"/>
                  <a:pt x="244588" y="328955"/>
                  <a:pt x="230485" y="284231"/>
                </a:cubicBezTo>
                <a:cubicBezTo>
                  <a:pt x="227316" y="274334"/>
                  <a:pt x="217119" y="268492"/>
                  <a:pt x="206979" y="270762"/>
                </a:cubicBezTo>
                <a:cubicBezTo>
                  <a:pt x="206979" y="270762"/>
                  <a:pt x="196814" y="248146"/>
                  <a:pt x="159840" y="248146"/>
                </a:cubicBezTo>
                <a:cubicBezTo>
                  <a:pt x="122866" y="248146"/>
                  <a:pt x="102664" y="275082"/>
                  <a:pt x="96311" y="305322"/>
                </a:cubicBezTo>
                <a:cubicBezTo>
                  <a:pt x="89958" y="335562"/>
                  <a:pt x="75727" y="336198"/>
                  <a:pt x="75727" y="362499"/>
                </a:cubicBezTo>
                <a:cubicBezTo>
                  <a:pt x="75727" y="392485"/>
                  <a:pt x="116132" y="405191"/>
                  <a:pt x="131506" y="405191"/>
                </a:cubicBezTo>
                <a:close/>
                <a:moveTo>
                  <a:pt x="295285" y="458809"/>
                </a:moveTo>
                <a:lnTo>
                  <a:pt x="319807" y="458809"/>
                </a:lnTo>
                <a:cubicBezTo>
                  <a:pt x="311777" y="438378"/>
                  <a:pt x="292079" y="424928"/>
                  <a:pt x="270127" y="424885"/>
                </a:cubicBezTo>
                <a:lnTo>
                  <a:pt x="244715" y="424885"/>
                </a:lnTo>
                <a:cubicBezTo>
                  <a:pt x="200483" y="465360"/>
                  <a:pt x="132665" y="465360"/>
                  <a:pt x="88433" y="424885"/>
                </a:cubicBezTo>
                <a:lnTo>
                  <a:pt x="63021" y="424885"/>
                </a:lnTo>
                <a:cubicBezTo>
                  <a:pt x="33478" y="424885"/>
                  <a:pt x="9529" y="448834"/>
                  <a:pt x="9529" y="478376"/>
                </a:cubicBezTo>
                <a:lnTo>
                  <a:pt x="9529" y="582438"/>
                </a:lnTo>
                <a:cubicBezTo>
                  <a:pt x="9529" y="593595"/>
                  <a:pt x="18573" y="602641"/>
                  <a:pt x="29730" y="602642"/>
                </a:cubicBezTo>
                <a:cubicBezTo>
                  <a:pt x="29815" y="602642"/>
                  <a:pt x="29901" y="602641"/>
                  <a:pt x="29986" y="602640"/>
                </a:cubicBezTo>
                <a:lnTo>
                  <a:pt x="229214" y="602640"/>
                </a:lnTo>
                <a:lnTo>
                  <a:pt x="229214" y="524753"/>
                </a:lnTo>
                <a:cubicBezTo>
                  <a:pt x="229284" y="488313"/>
                  <a:pt x="258844" y="458809"/>
                  <a:pt x="295285" y="458809"/>
                </a:cubicBezTo>
                <a:close/>
                <a:moveTo>
                  <a:pt x="226927" y="412433"/>
                </a:moveTo>
                <a:lnTo>
                  <a:pt x="270127" y="412433"/>
                </a:lnTo>
                <a:cubicBezTo>
                  <a:pt x="299228" y="412146"/>
                  <a:pt x="325062" y="431005"/>
                  <a:pt x="333657" y="458809"/>
                </a:cubicBezTo>
                <a:lnTo>
                  <a:pt x="358306" y="458809"/>
                </a:lnTo>
                <a:cubicBezTo>
                  <a:pt x="317906" y="436164"/>
                  <a:pt x="303512" y="385056"/>
                  <a:pt x="326157" y="344656"/>
                </a:cubicBezTo>
                <a:cubicBezTo>
                  <a:pt x="338766" y="322159"/>
                  <a:pt x="361026" y="306716"/>
                  <a:pt x="386513" y="302781"/>
                </a:cubicBezTo>
                <a:cubicBezTo>
                  <a:pt x="379887" y="300147"/>
                  <a:pt x="372805" y="298852"/>
                  <a:pt x="365675" y="298969"/>
                </a:cubicBezTo>
                <a:lnTo>
                  <a:pt x="311294" y="298969"/>
                </a:lnTo>
                <a:cubicBezTo>
                  <a:pt x="298588" y="322729"/>
                  <a:pt x="281944" y="337087"/>
                  <a:pt x="263393" y="337976"/>
                </a:cubicBezTo>
                <a:cubicBezTo>
                  <a:pt x="265622" y="345956"/>
                  <a:pt x="266692" y="354215"/>
                  <a:pt x="266569" y="362499"/>
                </a:cubicBezTo>
                <a:cubicBezTo>
                  <a:pt x="265640" y="386001"/>
                  <a:pt x="249606" y="406198"/>
                  <a:pt x="226927" y="412433"/>
                </a:cubicBezTo>
                <a:close/>
              </a:path>
            </a:pathLst>
          </a:custGeom>
          <a:solidFill>
            <a:srgbClr val="579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2" name="Google Shape;532;p14"/>
          <p:cNvSpPr txBox="1"/>
          <p:nvPr/>
        </p:nvSpPr>
        <p:spPr>
          <a:xfrm>
            <a:off x="8792847" y="2746733"/>
            <a:ext cx="1131197" cy="107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SME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33" name="Google Shape;533;p14"/>
          <p:cNvGrpSpPr/>
          <p:nvPr/>
        </p:nvGrpSpPr>
        <p:grpSpPr>
          <a:xfrm>
            <a:off x="10300750" y="2226386"/>
            <a:ext cx="492695" cy="499829"/>
            <a:chOff x="3969692" y="5427770"/>
            <a:chExt cx="719832" cy="730256"/>
          </a:xfrm>
        </p:grpSpPr>
        <p:sp>
          <p:nvSpPr>
            <p:cNvPr id="534" name="Google Shape;534;p14"/>
            <p:cNvSpPr/>
            <p:nvPr/>
          </p:nvSpPr>
          <p:spPr>
            <a:xfrm>
              <a:off x="4288920" y="5458538"/>
              <a:ext cx="200930" cy="150698"/>
            </a:xfrm>
            <a:custGeom>
              <a:rect b="b" l="l" r="r" t="t"/>
              <a:pathLst>
                <a:path extrusionOk="0" h="151951" w="202602">
                  <a:moveTo>
                    <a:pt x="186521" y="148406"/>
                  </a:moveTo>
                  <a:cubicBezTo>
                    <a:pt x="191966" y="142835"/>
                    <a:pt x="197284" y="137390"/>
                    <a:pt x="202349" y="131945"/>
                  </a:cubicBezTo>
                  <a:cubicBezTo>
                    <a:pt x="192463" y="119713"/>
                    <a:pt x="193056" y="102077"/>
                    <a:pt x="203742" y="90538"/>
                  </a:cubicBezTo>
                  <a:cubicBezTo>
                    <a:pt x="179170" y="58542"/>
                    <a:pt x="149167" y="31111"/>
                    <a:pt x="115103" y="9497"/>
                  </a:cubicBezTo>
                  <a:cubicBezTo>
                    <a:pt x="78384" y="18186"/>
                    <a:pt x="42904" y="31460"/>
                    <a:pt x="9497" y="49004"/>
                  </a:cubicBezTo>
                  <a:cubicBezTo>
                    <a:pt x="10668" y="52254"/>
                    <a:pt x="11268" y="55680"/>
                    <a:pt x="11270" y="59135"/>
                  </a:cubicBezTo>
                  <a:cubicBezTo>
                    <a:pt x="11332" y="59978"/>
                    <a:pt x="11332" y="60824"/>
                    <a:pt x="11270" y="61667"/>
                  </a:cubicBezTo>
                  <a:cubicBezTo>
                    <a:pt x="74938" y="78468"/>
                    <a:pt x="134551" y="107972"/>
                    <a:pt x="186521" y="148406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4473902" y="5588389"/>
              <a:ext cx="87907" cy="113023"/>
            </a:xfrm>
            <a:custGeom>
              <a:rect b="b" l="l" r="r" t="t"/>
              <a:pathLst>
                <a:path extrusionOk="0" h="113963" w="88638">
                  <a:moveTo>
                    <a:pt x="89525" y="107126"/>
                  </a:moveTo>
                  <a:lnTo>
                    <a:pt x="89525" y="107126"/>
                  </a:lnTo>
                  <a:cubicBezTo>
                    <a:pt x="80360" y="74126"/>
                    <a:pt x="67399" y="42298"/>
                    <a:pt x="50904" y="12283"/>
                  </a:cubicBezTo>
                  <a:cubicBezTo>
                    <a:pt x="47717" y="13341"/>
                    <a:pt x="44385" y="13897"/>
                    <a:pt x="41027" y="13929"/>
                  </a:cubicBezTo>
                  <a:cubicBezTo>
                    <a:pt x="35364" y="13935"/>
                    <a:pt x="29805" y="12403"/>
                    <a:pt x="24945" y="9497"/>
                  </a:cubicBezTo>
                  <a:cubicBezTo>
                    <a:pt x="20007" y="14942"/>
                    <a:pt x="14815" y="20387"/>
                    <a:pt x="9497" y="25705"/>
                  </a:cubicBezTo>
                  <a:cubicBezTo>
                    <a:pt x="39217" y="49674"/>
                    <a:pt x="66071" y="76995"/>
                    <a:pt x="89525" y="107126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4411111" y="5449119"/>
              <a:ext cx="138139" cy="100465"/>
            </a:xfrm>
            <a:custGeom>
              <a:rect b="b" l="l" r="r" t="t"/>
              <a:pathLst>
                <a:path extrusionOk="0" h="101301" w="139289">
                  <a:moveTo>
                    <a:pt x="90538" y="92944"/>
                  </a:moveTo>
                  <a:cubicBezTo>
                    <a:pt x="94929" y="90703"/>
                    <a:pt x="99789" y="89531"/>
                    <a:pt x="104720" y="89525"/>
                  </a:cubicBezTo>
                  <a:cubicBezTo>
                    <a:pt x="109550" y="89579"/>
                    <a:pt x="114307" y="90704"/>
                    <a:pt x="118649" y="92817"/>
                  </a:cubicBezTo>
                  <a:cubicBezTo>
                    <a:pt x="126033" y="82331"/>
                    <a:pt x="132798" y="71422"/>
                    <a:pt x="138909" y="60148"/>
                  </a:cubicBezTo>
                  <a:cubicBezTo>
                    <a:pt x="110726" y="38784"/>
                    <a:pt x="79533" y="21715"/>
                    <a:pt x="46345" y="9497"/>
                  </a:cubicBezTo>
                  <a:cubicBezTo>
                    <a:pt x="33683" y="11017"/>
                    <a:pt x="21653" y="12916"/>
                    <a:pt x="9497" y="15322"/>
                  </a:cubicBezTo>
                  <a:cubicBezTo>
                    <a:pt x="40408" y="36794"/>
                    <a:pt x="67754" y="62987"/>
                    <a:pt x="90538" y="92944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4079326" y="5944538"/>
              <a:ext cx="414418" cy="213488"/>
            </a:xfrm>
            <a:custGeom>
              <a:rect b="b" l="l" r="r" t="t"/>
              <a:pathLst>
                <a:path extrusionOk="0" h="215265" w="417867">
                  <a:moveTo>
                    <a:pt x="403305" y="142961"/>
                  </a:moveTo>
                  <a:cubicBezTo>
                    <a:pt x="403332" y="138604"/>
                    <a:pt x="404236" y="134298"/>
                    <a:pt x="405964" y="130299"/>
                  </a:cubicBezTo>
                  <a:cubicBezTo>
                    <a:pt x="364432" y="106725"/>
                    <a:pt x="321220" y="86240"/>
                    <a:pt x="276679" y="69011"/>
                  </a:cubicBezTo>
                  <a:cubicBezTo>
                    <a:pt x="196504" y="36760"/>
                    <a:pt x="111950" y="16698"/>
                    <a:pt x="25832" y="9497"/>
                  </a:cubicBezTo>
                  <a:cubicBezTo>
                    <a:pt x="22964" y="17436"/>
                    <a:pt x="17100" y="23936"/>
                    <a:pt x="9497" y="27605"/>
                  </a:cubicBezTo>
                  <a:cubicBezTo>
                    <a:pt x="21551" y="71900"/>
                    <a:pt x="40894" y="113880"/>
                    <a:pt x="66732" y="151825"/>
                  </a:cubicBezTo>
                  <a:cubicBezTo>
                    <a:pt x="165669" y="214239"/>
                    <a:pt x="288824" y="224495"/>
                    <a:pt x="396721" y="179303"/>
                  </a:cubicBezTo>
                  <a:cubicBezTo>
                    <a:pt x="401406" y="174111"/>
                    <a:pt x="406091" y="168793"/>
                    <a:pt x="410523" y="163222"/>
                  </a:cubicBezTo>
                  <a:cubicBezTo>
                    <a:pt x="405835" y="157512"/>
                    <a:pt x="403284" y="150349"/>
                    <a:pt x="403305" y="142961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4367786" y="5430659"/>
              <a:ext cx="62790" cy="25116"/>
            </a:xfrm>
            <a:custGeom>
              <a:rect b="b" l="l" r="r" t="t"/>
              <a:pathLst>
                <a:path extrusionOk="0" h="25325" w="63313">
                  <a:moveTo>
                    <a:pt x="38115" y="24566"/>
                  </a:moveTo>
                  <a:cubicBezTo>
                    <a:pt x="46219" y="22793"/>
                    <a:pt x="54323" y="21273"/>
                    <a:pt x="62427" y="19754"/>
                  </a:cubicBezTo>
                  <a:cubicBezTo>
                    <a:pt x="45063" y="15024"/>
                    <a:pt x="27370" y="11596"/>
                    <a:pt x="9497" y="9497"/>
                  </a:cubicBezTo>
                  <a:cubicBezTo>
                    <a:pt x="19293" y="14015"/>
                    <a:pt x="28846" y="19045"/>
                    <a:pt x="38115" y="24566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119260" y="5427770"/>
              <a:ext cx="276279" cy="87907"/>
            </a:xfrm>
            <a:custGeom>
              <a:rect b="b" l="l" r="r" t="t"/>
              <a:pathLst>
                <a:path extrusionOk="0" h="88638" w="278578">
                  <a:moveTo>
                    <a:pt x="119915" y="80661"/>
                  </a:moveTo>
                  <a:cubicBezTo>
                    <a:pt x="125288" y="63804"/>
                    <a:pt x="143310" y="54493"/>
                    <a:pt x="160167" y="59866"/>
                  </a:cubicBezTo>
                  <a:cubicBezTo>
                    <a:pt x="165828" y="61669"/>
                    <a:pt x="170875" y="65012"/>
                    <a:pt x="174745" y="69518"/>
                  </a:cubicBezTo>
                  <a:cubicBezTo>
                    <a:pt x="205270" y="53324"/>
                    <a:pt x="237506" y="40583"/>
                    <a:pt x="270854" y="31530"/>
                  </a:cubicBezTo>
                  <a:cubicBezTo>
                    <a:pt x="254205" y="22450"/>
                    <a:pt x="236685" y="15069"/>
                    <a:pt x="218557" y="9497"/>
                  </a:cubicBezTo>
                  <a:lnTo>
                    <a:pt x="217671" y="9497"/>
                  </a:lnTo>
                  <a:cubicBezTo>
                    <a:pt x="143023" y="9395"/>
                    <a:pt x="70221" y="32688"/>
                    <a:pt x="9497" y="76103"/>
                  </a:cubicBezTo>
                  <a:cubicBezTo>
                    <a:pt x="46364" y="74096"/>
                    <a:pt x="83339" y="75623"/>
                    <a:pt x="119915" y="80661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522250" y="5746120"/>
              <a:ext cx="138139" cy="339069"/>
            </a:xfrm>
            <a:custGeom>
              <a:rect b="b" l="l" r="r" t="t"/>
              <a:pathLst>
                <a:path extrusionOk="0" h="341891" w="139289">
                  <a:moveTo>
                    <a:pt x="135110" y="202729"/>
                  </a:moveTo>
                  <a:lnTo>
                    <a:pt x="132198" y="202729"/>
                  </a:lnTo>
                  <a:cubicBezTo>
                    <a:pt x="123775" y="134529"/>
                    <a:pt x="101496" y="68772"/>
                    <a:pt x="66732" y="9497"/>
                  </a:cubicBezTo>
                  <a:cubicBezTo>
                    <a:pt x="69961" y="32571"/>
                    <a:pt x="71568" y="55842"/>
                    <a:pt x="71544" y="79142"/>
                  </a:cubicBezTo>
                  <a:cubicBezTo>
                    <a:pt x="72114" y="162925"/>
                    <a:pt x="50720" y="245396"/>
                    <a:pt x="9497" y="318339"/>
                  </a:cubicBezTo>
                  <a:cubicBezTo>
                    <a:pt x="15816" y="323618"/>
                    <a:pt x="19927" y="331073"/>
                    <a:pt x="21020" y="339232"/>
                  </a:cubicBezTo>
                  <a:cubicBezTo>
                    <a:pt x="69845" y="303964"/>
                    <a:pt x="109067" y="257038"/>
                    <a:pt x="135110" y="202729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4066516" y="5522836"/>
              <a:ext cx="401860" cy="313953"/>
            </a:xfrm>
            <a:custGeom>
              <a:rect b="b" l="l" r="r" t="t"/>
              <a:pathLst>
                <a:path extrusionOk="0" h="316566" w="405204">
                  <a:moveTo>
                    <a:pt x="11017" y="299092"/>
                  </a:moveTo>
                  <a:cubicBezTo>
                    <a:pt x="10342" y="304157"/>
                    <a:pt x="9835" y="309222"/>
                    <a:pt x="9497" y="314287"/>
                  </a:cubicBezTo>
                  <a:cubicBezTo>
                    <a:pt x="76841" y="294754"/>
                    <a:pt x="141848" y="267918"/>
                    <a:pt x="203362" y="234259"/>
                  </a:cubicBezTo>
                  <a:cubicBezTo>
                    <a:pt x="275480" y="196075"/>
                    <a:pt x="342170" y="148421"/>
                    <a:pt x="401659" y="92564"/>
                  </a:cubicBezTo>
                  <a:cubicBezTo>
                    <a:pt x="351282" y="53863"/>
                    <a:pt x="293678" y="25622"/>
                    <a:pt x="232233" y="9497"/>
                  </a:cubicBezTo>
                  <a:cubicBezTo>
                    <a:pt x="224205" y="25343"/>
                    <a:pt x="204853" y="31681"/>
                    <a:pt x="189007" y="23653"/>
                  </a:cubicBezTo>
                  <a:cubicBezTo>
                    <a:pt x="185929" y="22094"/>
                    <a:pt x="183123" y="20051"/>
                    <a:pt x="180696" y="17601"/>
                  </a:cubicBezTo>
                  <a:cubicBezTo>
                    <a:pt x="87195" y="83513"/>
                    <a:pt x="25638" y="185632"/>
                    <a:pt x="11017" y="299092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3976976" y="5841310"/>
              <a:ext cx="87907" cy="100465"/>
            </a:xfrm>
            <a:custGeom>
              <a:rect b="b" l="l" r="r" t="t"/>
              <a:pathLst>
                <a:path extrusionOk="0" h="101301" w="88638">
                  <a:moveTo>
                    <a:pt x="88639" y="71797"/>
                  </a:moveTo>
                  <a:cubicBezTo>
                    <a:pt x="86374" y="51113"/>
                    <a:pt x="85698" y="30285"/>
                    <a:pt x="86613" y="9497"/>
                  </a:cubicBezTo>
                  <a:cubicBezTo>
                    <a:pt x="61247" y="15973"/>
                    <a:pt x="35487" y="20795"/>
                    <a:pt x="9497" y="23932"/>
                  </a:cubicBezTo>
                  <a:cubicBezTo>
                    <a:pt x="15153" y="51471"/>
                    <a:pt x="24036" y="78248"/>
                    <a:pt x="35962" y="103707"/>
                  </a:cubicBezTo>
                  <a:cubicBezTo>
                    <a:pt x="45712" y="102188"/>
                    <a:pt x="55969" y="101048"/>
                    <a:pt x="66732" y="100415"/>
                  </a:cubicBezTo>
                  <a:cubicBezTo>
                    <a:pt x="67468" y="87284"/>
                    <a:pt x="76154" y="75935"/>
                    <a:pt x="88639" y="71797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008874" y="5943533"/>
              <a:ext cx="113023" cy="138139"/>
            </a:xfrm>
            <a:custGeom>
              <a:rect b="b" l="l" r="r" t="t"/>
              <a:pathLst>
                <a:path extrusionOk="0" h="139289" w="113963">
                  <a:moveTo>
                    <a:pt x="68125" y="31150"/>
                  </a:moveTo>
                  <a:lnTo>
                    <a:pt x="66606" y="31150"/>
                  </a:lnTo>
                  <a:cubicBezTo>
                    <a:pt x="52883" y="31186"/>
                    <a:pt x="40662" y="22479"/>
                    <a:pt x="36215" y="9497"/>
                  </a:cubicBezTo>
                  <a:cubicBezTo>
                    <a:pt x="26845" y="10130"/>
                    <a:pt x="17981" y="11016"/>
                    <a:pt x="9497" y="12156"/>
                  </a:cubicBezTo>
                  <a:cubicBezTo>
                    <a:pt x="33827" y="59690"/>
                    <a:pt x="68430" y="101215"/>
                    <a:pt x="110798" y="133718"/>
                  </a:cubicBezTo>
                  <a:cubicBezTo>
                    <a:pt x="92092" y="101571"/>
                    <a:pt x="77741" y="67079"/>
                    <a:pt x="68125" y="3115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969692" y="5505829"/>
              <a:ext cx="276279" cy="351628"/>
            </a:xfrm>
            <a:custGeom>
              <a:rect b="b" l="l" r="r" t="t"/>
              <a:pathLst>
                <a:path extrusionOk="0" h="354554" w="278578">
                  <a:moveTo>
                    <a:pt x="94464" y="334980"/>
                  </a:moveTo>
                  <a:cubicBezTo>
                    <a:pt x="94464" y="328269"/>
                    <a:pt x="95604" y="321431"/>
                    <a:pt x="96363" y="314720"/>
                  </a:cubicBezTo>
                  <a:cubicBezTo>
                    <a:pt x="111369" y="197632"/>
                    <a:pt x="174865" y="92232"/>
                    <a:pt x="271361" y="24239"/>
                  </a:cubicBezTo>
                  <a:cubicBezTo>
                    <a:pt x="270184" y="21107"/>
                    <a:pt x="269459" y="17824"/>
                    <a:pt x="269209" y="14489"/>
                  </a:cubicBezTo>
                  <a:cubicBezTo>
                    <a:pt x="226933" y="8889"/>
                    <a:pt x="184167" y="7998"/>
                    <a:pt x="141696" y="11829"/>
                  </a:cubicBezTo>
                  <a:cubicBezTo>
                    <a:pt x="57874" y="80001"/>
                    <a:pt x="9298" y="182364"/>
                    <a:pt x="9498" y="290408"/>
                  </a:cubicBezTo>
                  <a:cubicBezTo>
                    <a:pt x="9548" y="310650"/>
                    <a:pt x="11284" y="330853"/>
                    <a:pt x="14689" y="350808"/>
                  </a:cubicBezTo>
                  <a:cubicBezTo>
                    <a:pt x="41606" y="347334"/>
                    <a:pt x="68259" y="342045"/>
                    <a:pt x="94464" y="33498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4065545" y="5613254"/>
              <a:ext cx="514884" cy="452093"/>
            </a:xfrm>
            <a:custGeom>
              <a:rect b="b" l="l" r="r" t="t"/>
              <a:pathLst>
                <a:path extrusionOk="0" h="455855" w="519168">
                  <a:moveTo>
                    <a:pt x="11995" y="299978"/>
                  </a:moveTo>
                  <a:cubicBezTo>
                    <a:pt x="28224" y="301119"/>
                    <a:pt x="41021" y="314243"/>
                    <a:pt x="41752" y="330495"/>
                  </a:cubicBezTo>
                  <a:cubicBezTo>
                    <a:pt x="128711" y="337803"/>
                    <a:pt x="214078" y="358120"/>
                    <a:pt x="295005" y="390769"/>
                  </a:cubicBezTo>
                  <a:cubicBezTo>
                    <a:pt x="340576" y="408577"/>
                    <a:pt x="384763" y="429740"/>
                    <a:pt x="427203" y="454083"/>
                  </a:cubicBezTo>
                  <a:cubicBezTo>
                    <a:pt x="433249" y="448234"/>
                    <a:pt x="441331" y="444965"/>
                    <a:pt x="449743" y="444965"/>
                  </a:cubicBezTo>
                  <a:cubicBezTo>
                    <a:pt x="452840" y="445017"/>
                    <a:pt x="455914" y="445530"/>
                    <a:pt x="458860" y="446485"/>
                  </a:cubicBezTo>
                  <a:cubicBezTo>
                    <a:pt x="499136" y="375341"/>
                    <a:pt x="520009" y="294862"/>
                    <a:pt x="519388" y="213112"/>
                  </a:cubicBezTo>
                  <a:cubicBezTo>
                    <a:pt x="519396" y="189983"/>
                    <a:pt x="517788" y="166880"/>
                    <a:pt x="514576" y="143974"/>
                  </a:cubicBezTo>
                  <a:lnTo>
                    <a:pt x="514576" y="143974"/>
                  </a:lnTo>
                  <a:cubicBezTo>
                    <a:pt x="496743" y="144007"/>
                    <a:pt x="482259" y="129578"/>
                    <a:pt x="482225" y="111745"/>
                  </a:cubicBezTo>
                  <a:cubicBezTo>
                    <a:pt x="482210" y="103425"/>
                    <a:pt x="485407" y="95419"/>
                    <a:pt x="491150" y="89398"/>
                  </a:cubicBezTo>
                  <a:cubicBezTo>
                    <a:pt x="468222" y="59846"/>
                    <a:pt x="441964" y="33034"/>
                    <a:pt x="412895" y="9497"/>
                  </a:cubicBezTo>
                  <a:cubicBezTo>
                    <a:pt x="352296" y="66552"/>
                    <a:pt x="284326" y="115230"/>
                    <a:pt x="210799" y="154231"/>
                  </a:cubicBezTo>
                  <a:cubicBezTo>
                    <a:pt x="147210" y="189069"/>
                    <a:pt x="79823" y="216473"/>
                    <a:pt x="9969" y="235905"/>
                  </a:cubicBezTo>
                  <a:cubicBezTo>
                    <a:pt x="8930" y="257282"/>
                    <a:pt x="9607" y="278709"/>
                    <a:pt x="11995" y="299978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4526269" y="5507389"/>
              <a:ext cx="163255" cy="426977"/>
            </a:xfrm>
            <a:custGeom>
              <a:rect b="b" l="l" r="r" t="t"/>
              <a:pathLst>
                <a:path extrusionOk="0" h="430530" w="164614">
                  <a:moveTo>
                    <a:pt x="12536" y="41280"/>
                  </a:moveTo>
                  <a:cubicBezTo>
                    <a:pt x="24392" y="54225"/>
                    <a:pt x="23508" y="74330"/>
                    <a:pt x="10563" y="86186"/>
                  </a:cubicBezTo>
                  <a:cubicBezTo>
                    <a:pt x="10215" y="86505"/>
                    <a:pt x="9859" y="86815"/>
                    <a:pt x="9497" y="87119"/>
                  </a:cubicBezTo>
                  <a:cubicBezTo>
                    <a:pt x="26608" y="118296"/>
                    <a:pt x="40037" y="151355"/>
                    <a:pt x="49511" y="185634"/>
                  </a:cubicBezTo>
                  <a:lnTo>
                    <a:pt x="49511" y="185634"/>
                  </a:lnTo>
                  <a:cubicBezTo>
                    <a:pt x="67344" y="185491"/>
                    <a:pt x="81916" y="199830"/>
                    <a:pt x="82059" y="217663"/>
                  </a:cubicBezTo>
                  <a:cubicBezTo>
                    <a:pt x="82061" y="217962"/>
                    <a:pt x="82060" y="218260"/>
                    <a:pt x="82054" y="218557"/>
                  </a:cubicBezTo>
                  <a:cubicBezTo>
                    <a:pt x="82064" y="227306"/>
                    <a:pt x="78496" y="235678"/>
                    <a:pt x="72177" y="241730"/>
                  </a:cubicBezTo>
                  <a:cubicBezTo>
                    <a:pt x="105957" y="298787"/>
                    <a:pt x="128441" y="361811"/>
                    <a:pt x="138403" y="427364"/>
                  </a:cubicBezTo>
                  <a:cubicBezTo>
                    <a:pt x="200170" y="280099"/>
                    <a:pt x="157114" y="109735"/>
                    <a:pt x="32796" y="9497"/>
                  </a:cubicBezTo>
                  <a:cubicBezTo>
                    <a:pt x="26688" y="20489"/>
                    <a:pt x="19922" y="31103"/>
                    <a:pt x="12536" y="41280"/>
                  </a:cubicBezTo>
                  <a:close/>
                </a:path>
              </a:pathLst>
            </a:custGeom>
            <a:solidFill>
              <a:srgbClr val="5793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47" name="Google Shape;547;p14"/>
          <p:cNvSpPr txBox="1"/>
          <p:nvPr/>
        </p:nvSpPr>
        <p:spPr>
          <a:xfrm>
            <a:off x="9903905" y="2761894"/>
            <a:ext cx="1323178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34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Threat Intelligence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Threat Event Frequency from SOC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553" name="Google Shape;5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233" y="1745004"/>
            <a:ext cx="11167534" cy="370816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5"/>
          <p:cNvSpPr txBox="1"/>
          <p:nvPr/>
        </p:nvSpPr>
        <p:spPr>
          <a:xfrm>
            <a:off x="10833100" y="5422874"/>
            <a:ext cx="169333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mock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526270" y="1874849"/>
            <a:ext cx="85520" cy="3460247"/>
          </a:xfrm>
          <a:prstGeom prst="rect">
            <a:avLst/>
          </a:prstGeom>
          <a:solidFill>
            <a:srgbClr val="181B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Infrastructure Assessment (CIS Controls)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561" name="Google Shape;561;p16"/>
          <p:cNvPicPr preferRelativeResize="0"/>
          <p:nvPr/>
        </p:nvPicPr>
        <p:blipFill rotWithShape="1">
          <a:blip r:embed="rId3">
            <a:alphaModFix/>
          </a:blip>
          <a:srcRect b="0" l="2604" r="0" t="0"/>
          <a:stretch/>
        </p:blipFill>
        <p:spPr>
          <a:xfrm>
            <a:off x="1035894" y="1382420"/>
            <a:ext cx="10135399" cy="4487014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6"/>
          <p:cNvSpPr txBox="1"/>
          <p:nvPr/>
        </p:nvSpPr>
        <p:spPr>
          <a:xfrm>
            <a:off x="10383910" y="5688696"/>
            <a:ext cx="169333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mock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1177"/>
            <a:ext cx="3757830" cy="4094513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Reporting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570" name="Google Shape;5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4628" y="2620054"/>
            <a:ext cx="4253535" cy="141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427" y="4283597"/>
            <a:ext cx="4249736" cy="14336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2" name="Google Shape;572;p17"/>
          <p:cNvCxnSpPr/>
          <p:nvPr/>
        </p:nvCxnSpPr>
        <p:spPr>
          <a:xfrm flipH="1" rot="10800000">
            <a:off x="4644363" y="1559085"/>
            <a:ext cx="2124737" cy="1493301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73" name="Google Shape;573;p17"/>
          <p:cNvCxnSpPr/>
          <p:nvPr/>
        </p:nvCxnSpPr>
        <p:spPr>
          <a:xfrm flipH="1" rot="10800000">
            <a:off x="4644363" y="3328977"/>
            <a:ext cx="2124737" cy="572024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74" name="Google Shape;574;p17"/>
          <p:cNvCxnSpPr/>
          <p:nvPr/>
        </p:nvCxnSpPr>
        <p:spPr>
          <a:xfrm>
            <a:off x="4644363" y="4716725"/>
            <a:ext cx="2124737" cy="283679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75" name="Google Shape;57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4628" y="477030"/>
            <a:ext cx="4249736" cy="19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7"/>
          <p:cNvSpPr txBox="1"/>
          <p:nvPr/>
        </p:nvSpPr>
        <p:spPr>
          <a:xfrm>
            <a:off x="6769100" y="5785690"/>
            <a:ext cx="16933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mock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8716065" y="3629552"/>
            <a:ext cx="3222506" cy="2298637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642" y="503146"/>
            <a:ext cx="5147008" cy="2879313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3" name="Google Shape;58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3333" y="503146"/>
            <a:ext cx="5156025" cy="289378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4" name="Google Shape;584;p18"/>
          <p:cNvPicPr preferRelativeResize="0"/>
          <p:nvPr/>
        </p:nvPicPr>
        <p:blipFill rotWithShape="1">
          <a:blip r:embed="rId5">
            <a:alphaModFix/>
          </a:blip>
          <a:srcRect b="5861" l="0" r="0" t="5863"/>
          <a:stretch/>
        </p:blipFill>
        <p:spPr>
          <a:xfrm>
            <a:off x="3434961" y="3629552"/>
            <a:ext cx="5202049" cy="289378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wall, person, indoor, person&#10;&#10;Description automatically generated" id="585" name="Google Shape;58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16065" y="3781921"/>
            <a:ext cx="2354931" cy="194602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8"/>
          <p:cNvSpPr txBox="1"/>
          <p:nvPr/>
        </p:nvSpPr>
        <p:spPr>
          <a:xfrm rot="-328722">
            <a:off x="5296684" y="5007194"/>
            <a:ext cx="36004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DM Sans"/>
                <a:ea typeface="DM Sans"/>
                <a:cs typeface="DM Sans"/>
                <a:sym typeface="DM Sans"/>
              </a:rPr>
              <a:t>Douglas Hubbards’ five levels of </a:t>
            </a:r>
            <a:br>
              <a:rPr lang="de-DE" sz="4000">
                <a:latin typeface="DM Sans"/>
                <a:ea typeface="DM Sans"/>
                <a:cs typeface="DM Sans"/>
                <a:sym typeface="DM Sans"/>
              </a:rPr>
            </a:br>
            <a:r>
              <a:rPr lang="de-DE" sz="4000">
                <a:latin typeface="DM Sans"/>
                <a:ea typeface="DM Sans"/>
                <a:cs typeface="DM Sans"/>
                <a:sym typeface="DM Sans"/>
              </a:rPr>
              <a:t>risk management </a:t>
            </a:r>
            <a:endParaRPr sz="4000"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2" name="Google Shape;62;p2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{A56020EF-7627-43DB-9651-1344348B0070}</a:tableStyleId>
              </a:tblPr>
              <a:tblGrid>
                <a:gridCol w="982350"/>
                <a:gridCol w="1433375"/>
                <a:gridCol w="8099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Level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Type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Description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Best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this level, </a:t>
                      </a:r>
                      <a:r>
                        <a:rPr b="1"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quantitative models </a:t>
                      </a: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are used, </a:t>
                      </a:r>
                      <a:r>
                        <a:rPr b="1"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simulations</a:t>
                      </a: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are run, </a:t>
                      </a:r>
                      <a:r>
                        <a:rPr b="1"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empirical measurements </a:t>
                      </a: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are used, and efforts are made to identify all possible risks.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Better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This is the first level in which </a:t>
                      </a:r>
                      <a:r>
                        <a:rPr b="1"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quantitative models </a:t>
                      </a: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are built.</a:t>
                      </a:r>
                      <a:endParaRPr sz="16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Baseline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Intuition</a:t>
                      </a: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(explicitly, not hiding behind unproven models that often dilute the intuitive assessment or otherwise decrease its accuracy) is used, and no formal risk management is attempted.</a:t>
                      </a:r>
                      <a:endParaRPr sz="16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Worse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Worse, aka “</a:t>
                      </a:r>
                      <a:r>
                        <a:rPr b="1"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the merely useless</a:t>
                      </a: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.” In this level, detailed (though not quantitative) scoring methods are used, but management does not rely on the results, so the main negative consequence is the waste of time and money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Worst</a:t>
                      </a:r>
                      <a:endParaRPr sz="1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“</a:t>
                      </a:r>
                      <a:r>
                        <a:rPr b="1"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Worse than useless</a:t>
                      </a:r>
                      <a:r>
                        <a:rPr lang="de-DE" sz="16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.” In this level, ineffective methods are used that result in increased error, higher confidence, and poor decision-making that is no improvement over using pure intuition.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Do y</a:t>
            </a: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ou want to know more?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592" name="Google Shape;592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400">
                <a:latin typeface="DM Sans"/>
                <a:ea typeface="DM Sans"/>
                <a:cs typeface="DM Sans"/>
                <a:sym typeface="DM Sans"/>
              </a:rPr>
              <a:t>Paper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000">
                <a:latin typeface="DM Sans"/>
                <a:ea typeface="DM Sans"/>
                <a:cs typeface="DM Sans"/>
                <a:sym typeface="DM Sans"/>
              </a:rPr>
              <a:t>Available from December 2023 (free)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000">
                <a:latin typeface="DM Sans"/>
                <a:ea typeface="DM Sans"/>
                <a:cs typeface="DM Sans"/>
                <a:sym typeface="DM Sans"/>
              </a:rPr>
              <a:t>ACM digital library: Enterprise Cyber Threat Modeling and Simulation of Loss Events for Cyber Risk Quantification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400">
                <a:latin typeface="DM Sans"/>
                <a:ea typeface="DM Sans"/>
                <a:cs typeface="DM Sans"/>
                <a:sym typeface="DM Sans"/>
              </a:rPr>
              <a:t>Ask me after this session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000">
                <a:latin typeface="DM Sans"/>
                <a:ea typeface="DM Sans"/>
                <a:cs typeface="DM Sans"/>
                <a:sym typeface="DM Sans"/>
              </a:rPr>
              <a:t>in person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000">
                <a:latin typeface="DM Sans"/>
                <a:ea typeface="DM Sans"/>
                <a:cs typeface="DM Sans"/>
                <a:sym typeface="DM Sans"/>
              </a:rPr>
              <a:t>LinkedIn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Mono"/>
              <a:buChar char="•"/>
            </a:pPr>
            <a:r>
              <a:rPr lang="de-DE" sz="2000">
                <a:latin typeface="DM Sans"/>
                <a:ea typeface="DM Sans"/>
                <a:cs typeface="DM Sans"/>
                <a:sym typeface="DM Sans"/>
              </a:rPr>
              <a:t>christian.ellerhold@infineon.com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757" y="24508"/>
            <a:ext cx="5775058" cy="323535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/>
          <p:nvPr/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4">
            <a:alphaModFix/>
          </a:blip>
          <a:srcRect b="760" l="0" r="0" t="762"/>
          <a:stretch/>
        </p:blipFill>
        <p:spPr>
          <a:xfrm>
            <a:off x="6284192" y="3502887"/>
            <a:ext cx="5765335" cy="32064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/>
          <p:nvPr/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5">
            <a:alphaModFix/>
          </a:blip>
          <a:srcRect b="58" l="0" r="0" t="58"/>
          <a:stretch/>
        </p:blipFill>
        <p:spPr>
          <a:xfrm>
            <a:off x="70035" y="3484821"/>
            <a:ext cx="5836816" cy="32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185" y="24508"/>
            <a:ext cx="5934109" cy="333013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 rot="-5400000">
            <a:off x="4622264" y="5318856"/>
            <a:ext cx="2952328" cy="76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de-DE" sz="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© Christian Ellerhold</a:t>
            </a:r>
            <a:endParaRPr b="0" i="0" sz="5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0" lang="de-DE" sz="4000">
                <a:latin typeface="Lora Medium"/>
                <a:ea typeface="Lora Medium"/>
                <a:cs typeface="Lora Medium"/>
                <a:sym typeface="Lora Medium"/>
              </a:rPr>
              <a:t>Threat Catalogs </a:t>
            </a:r>
            <a:r>
              <a:rPr b="1" lang="de-DE" sz="4000">
                <a:latin typeface="Lora Medium"/>
                <a:ea typeface="Lora Medium"/>
                <a:cs typeface="Lora Medium"/>
                <a:sym typeface="Lora Medium"/>
              </a:rPr>
              <a:t>do not </a:t>
            </a:r>
            <a:r>
              <a:rPr b="0" lang="de-DE" sz="4000">
                <a:latin typeface="Lora Medium"/>
                <a:ea typeface="Lora Medium"/>
                <a:cs typeface="Lora Medium"/>
                <a:sym typeface="Lora Medium"/>
              </a:rPr>
              <a:t>reflect real attacks</a:t>
            </a:r>
            <a:endParaRPr b="0"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329" y="1849348"/>
            <a:ext cx="9131342" cy="40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Data Loss Scenario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2470738" y="2683630"/>
            <a:ext cx="480854" cy="397091"/>
          </a:xfrm>
          <a:custGeom>
            <a:rect b="b" l="l" r="r" t="t"/>
            <a:pathLst>
              <a:path extrusionOk="0" h="529455" w="641139">
                <a:moveTo>
                  <a:pt x="390071" y="359068"/>
                </a:moveTo>
                <a:lnTo>
                  <a:pt x="627544" y="143068"/>
                </a:lnTo>
                <a:cubicBezTo>
                  <a:pt x="623225" y="140413"/>
                  <a:pt x="618256" y="139006"/>
                  <a:pt x="613186" y="139003"/>
                </a:cubicBezTo>
                <a:lnTo>
                  <a:pt x="294777" y="139003"/>
                </a:lnTo>
                <a:cubicBezTo>
                  <a:pt x="294835" y="175621"/>
                  <a:pt x="281864" y="211067"/>
                  <a:pt x="258184" y="238998"/>
                </a:cubicBezTo>
                <a:close/>
                <a:moveTo>
                  <a:pt x="390071" y="392358"/>
                </a:moveTo>
                <a:lnTo>
                  <a:pt x="334165" y="341534"/>
                </a:lnTo>
                <a:lnTo>
                  <a:pt x="156918" y="527549"/>
                </a:lnTo>
                <a:cubicBezTo>
                  <a:pt x="160108" y="528828"/>
                  <a:pt x="163517" y="529475"/>
                  <a:pt x="166956" y="529454"/>
                </a:cubicBezTo>
                <a:lnTo>
                  <a:pt x="613186" y="529454"/>
                </a:lnTo>
                <a:cubicBezTo>
                  <a:pt x="616624" y="529485"/>
                  <a:pt x="620036" y="528837"/>
                  <a:pt x="623224" y="527549"/>
                </a:cubicBezTo>
                <a:lnTo>
                  <a:pt x="446104" y="341407"/>
                </a:lnTo>
                <a:close/>
                <a:moveTo>
                  <a:pt x="240904" y="256532"/>
                </a:moveTo>
                <a:cubicBezTo>
                  <a:pt x="212741" y="281105"/>
                  <a:pt x="176632" y="294646"/>
                  <a:pt x="139257" y="294650"/>
                </a:cubicBezTo>
                <a:lnTo>
                  <a:pt x="139257" y="501628"/>
                </a:lnTo>
                <a:cubicBezTo>
                  <a:pt x="139308" y="504250"/>
                  <a:pt x="139691" y="506854"/>
                  <a:pt x="140400" y="509379"/>
                </a:cubicBezTo>
                <a:lnTo>
                  <a:pt x="315869" y="324890"/>
                </a:lnTo>
                <a:close/>
                <a:moveTo>
                  <a:pt x="640885" y="164160"/>
                </a:moveTo>
                <a:lnTo>
                  <a:pt x="464400" y="324890"/>
                </a:lnTo>
                <a:lnTo>
                  <a:pt x="639868" y="509379"/>
                </a:lnTo>
                <a:cubicBezTo>
                  <a:pt x="640682" y="506875"/>
                  <a:pt x="641110" y="504261"/>
                  <a:pt x="641139" y="501628"/>
                </a:cubicBezTo>
                <a:lnTo>
                  <a:pt x="641139" y="166956"/>
                </a:lnTo>
                <a:cubicBezTo>
                  <a:pt x="641124" y="166019"/>
                  <a:pt x="641039" y="165084"/>
                  <a:pt x="640885" y="164160"/>
                </a:cubicBezTo>
                <a:close/>
                <a:moveTo>
                  <a:pt x="278005" y="138748"/>
                </a:moveTo>
                <a:cubicBezTo>
                  <a:pt x="277865" y="61980"/>
                  <a:pt x="215517" y="-140"/>
                  <a:pt x="138748" y="0"/>
                </a:cubicBezTo>
                <a:cubicBezTo>
                  <a:pt x="61980" y="141"/>
                  <a:pt x="-140" y="62488"/>
                  <a:pt x="0" y="139257"/>
                </a:cubicBezTo>
                <a:cubicBezTo>
                  <a:pt x="141" y="215976"/>
                  <a:pt x="62410" y="278075"/>
                  <a:pt x="139130" y="278005"/>
                </a:cubicBezTo>
                <a:cubicBezTo>
                  <a:pt x="215829" y="278005"/>
                  <a:pt x="278005" y="215829"/>
                  <a:pt x="278005" y="139130"/>
                </a:cubicBezTo>
                <a:cubicBezTo>
                  <a:pt x="278005" y="139088"/>
                  <a:pt x="278005" y="139045"/>
                  <a:pt x="278005" y="139003"/>
                </a:cubicBezTo>
                <a:close/>
                <a:moveTo>
                  <a:pt x="53873" y="109398"/>
                </a:moveTo>
                <a:lnTo>
                  <a:pt x="164923" y="109398"/>
                </a:lnTo>
                <a:lnTo>
                  <a:pt x="164923" y="80301"/>
                </a:lnTo>
                <a:lnTo>
                  <a:pt x="224259" y="139638"/>
                </a:lnTo>
                <a:lnTo>
                  <a:pt x="164923" y="198974"/>
                </a:lnTo>
                <a:lnTo>
                  <a:pt x="164923" y="169243"/>
                </a:lnTo>
                <a:lnTo>
                  <a:pt x="53873" y="169243"/>
                </a:lnTo>
                <a:close/>
              </a:path>
            </a:pathLst>
          </a:custGeom>
          <a:solidFill>
            <a:srgbClr val="84B6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4262324" y="2773004"/>
            <a:ext cx="555164" cy="422321"/>
            <a:chOff x="514221" y="2878665"/>
            <a:chExt cx="721567" cy="548906"/>
          </a:xfrm>
        </p:grpSpPr>
        <p:sp>
          <p:nvSpPr>
            <p:cNvPr id="91" name="Google Shape;91;p5"/>
            <p:cNvSpPr/>
            <p:nvPr/>
          </p:nvSpPr>
          <p:spPr>
            <a:xfrm>
              <a:off x="1031859" y="3011442"/>
              <a:ext cx="203929" cy="416129"/>
            </a:xfrm>
            <a:custGeom>
              <a:rect b="b" l="l" r="r" t="t"/>
              <a:pathLst>
                <a:path extrusionOk="0" h="416129" w="203929">
                  <a:moveTo>
                    <a:pt x="179280" y="0"/>
                  </a:moveTo>
                  <a:lnTo>
                    <a:pt x="25412" y="0"/>
                  </a:lnTo>
                  <a:cubicBezTo>
                    <a:pt x="11669" y="-6"/>
                    <a:pt x="412" y="10913"/>
                    <a:pt x="0" y="24649"/>
                  </a:cubicBezTo>
                  <a:lnTo>
                    <a:pt x="0" y="391468"/>
                  </a:lnTo>
                  <a:cubicBezTo>
                    <a:pt x="-6" y="405081"/>
                    <a:pt x="11024" y="416123"/>
                    <a:pt x="24638" y="416129"/>
                  </a:cubicBezTo>
                  <a:cubicBezTo>
                    <a:pt x="24896" y="416129"/>
                    <a:pt x="25154" y="416125"/>
                    <a:pt x="25412" y="416118"/>
                  </a:cubicBezTo>
                  <a:lnTo>
                    <a:pt x="179280" y="416118"/>
                  </a:lnTo>
                  <a:cubicBezTo>
                    <a:pt x="192893" y="416118"/>
                    <a:pt x="203929" y="405081"/>
                    <a:pt x="203929" y="391468"/>
                  </a:cubicBezTo>
                  <a:lnTo>
                    <a:pt x="203929" y="24649"/>
                  </a:lnTo>
                  <a:cubicBezTo>
                    <a:pt x="203929" y="11036"/>
                    <a:pt x="192893" y="0"/>
                    <a:pt x="179280" y="0"/>
                  </a:cubicBezTo>
                  <a:close/>
                  <a:moveTo>
                    <a:pt x="103045" y="379652"/>
                  </a:moveTo>
                  <a:cubicBezTo>
                    <a:pt x="92730" y="379722"/>
                    <a:pt x="84311" y="371417"/>
                    <a:pt x="84240" y="361101"/>
                  </a:cubicBezTo>
                  <a:cubicBezTo>
                    <a:pt x="84170" y="350787"/>
                    <a:pt x="92476" y="342368"/>
                    <a:pt x="102791" y="342298"/>
                  </a:cubicBezTo>
                  <a:cubicBezTo>
                    <a:pt x="113105" y="342227"/>
                    <a:pt x="121524" y="350532"/>
                    <a:pt x="121595" y="360847"/>
                  </a:cubicBezTo>
                  <a:cubicBezTo>
                    <a:pt x="121595" y="360890"/>
                    <a:pt x="121595" y="360932"/>
                    <a:pt x="121595" y="360974"/>
                  </a:cubicBezTo>
                  <a:cubicBezTo>
                    <a:pt x="121665" y="371219"/>
                    <a:pt x="113417" y="379581"/>
                    <a:pt x="103172" y="379652"/>
                  </a:cubicBezTo>
                  <a:cubicBezTo>
                    <a:pt x="103130" y="379652"/>
                    <a:pt x="103087" y="379652"/>
                    <a:pt x="103045" y="379652"/>
                  </a:cubicBezTo>
                  <a:close/>
                  <a:moveTo>
                    <a:pt x="152471" y="162127"/>
                  </a:moveTo>
                  <a:lnTo>
                    <a:pt x="52221" y="162127"/>
                  </a:lnTo>
                  <a:cubicBezTo>
                    <a:pt x="40081" y="163434"/>
                    <a:pt x="29180" y="154652"/>
                    <a:pt x="27873" y="142513"/>
                  </a:cubicBezTo>
                  <a:cubicBezTo>
                    <a:pt x="26565" y="130372"/>
                    <a:pt x="35348" y="119472"/>
                    <a:pt x="47487" y="118165"/>
                  </a:cubicBezTo>
                  <a:cubicBezTo>
                    <a:pt x="49061" y="117996"/>
                    <a:pt x="50648" y="117996"/>
                    <a:pt x="52221" y="118165"/>
                  </a:cubicBezTo>
                  <a:lnTo>
                    <a:pt x="151200" y="118165"/>
                  </a:lnTo>
                  <a:cubicBezTo>
                    <a:pt x="163340" y="116857"/>
                    <a:pt x="174241" y="125640"/>
                    <a:pt x="175548" y="137779"/>
                  </a:cubicBezTo>
                  <a:cubicBezTo>
                    <a:pt x="176856" y="149919"/>
                    <a:pt x="168073" y="160820"/>
                    <a:pt x="155934" y="162127"/>
                  </a:cubicBezTo>
                  <a:cubicBezTo>
                    <a:pt x="154360" y="162296"/>
                    <a:pt x="152773" y="162296"/>
                    <a:pt x="151200" y="162127"/>
                  </a:cubicBezTo>
                  <a:close/>
                  <a:moveTo>
                    <a:pt x="152471" y="93388"/>
                  </a:moveTo>
                  <a:lnTo>
                    <a:pt x="52221" y="93388"/>
                  </a:lnTo>
                  <a:cubicBezTo>
                    <a:pt x="40116" y="94988"/>
                    <a:pt x="29006" y="86472"/>
                    <a:pt x="27407" y="74368"/>
                  </a:cubicBezTo>
                  <a:cubicBezTo>
                    <a:pt x="25807" y="62263"/>
                    <a:pt x="34322" y="51153"/>
                    <a:pt x="46427" y="49553"/>
                  </a:cubicBezTo>
                  <a:cubicBezTo>
                    <a:pt x="48351" y="49299"/>
                    <a:pt x="50299" y="49299"/>
                    <a:pt x="52221" y="49553"/>
                  </a:cubicBezTo>
                  <a:lnTo>
                    <a:pt x="151200" y="49553"/>
                  </a:lnTo>
                  <a:cubicBezTo>
                    <a:pt x="163305" y="47953"/>
                    <a:pt x="174415" y="56469"/>
                    <a:pt x="176015" y="68574"/>
                  </a:cubicBezTo>
                  <a:cubicBezTo>
                    <a:pt x="177614" y="80679"/>
                    <a:pt x="169099" y="91789"/>
                    <a:pt x="156994" y="93388"/>
                  </a:cubicBezTo>
                  <a:cubicBezTo>
                    <a:pt x="155070" y="93642"/>
                    <a:pt x="153122" y="93642"/>
                    <a:pt x="151200" y="93388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743817" y="3345226"/>
              <a:ext cx="174197" cy="38244"/>
            </a:xfrm>
            <a:custGeom>
              <a:rect b="b" l="l" r="r" t="t"/>
              <a:pathLst>
                <a:path extrusionOk="0" h="38244" w="174197">
                  <a:moveTo>
                    <a:pt x="0" y="0"/>
                  </a:moveTo>
                  <a:lnTo>
                    <a:pt x="174198" y="0"/>
                  </a:lnTo>
                  <a:lnTo>
                    <a:pt x="174198" y="38245"/>
                  </a:lnTo>
                  <a:lnTo>
                    <a:pt x="0" y="38245"/>
                  </a:ln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14221" y="2878665"/>
              <a:ext cx="633389" cy="451313"/>
            </a:xfrm>
            <a:custGeom>
              <a:rect b="b" l="l" r="r" t="t"/>
              <a:pathLst>
                <a:path extrusionOk="0" h="451313" w="633389">
                  <a:moveTo>
                    <a:pt x="498707" y="424123"/>
                  </a:moveTo>
                  <a:lnTo>
                    <a:pt x="37483" y="424123"/>
                  </a:lnTo>
                  <a:cubicBezTo>
                    <a:pt x="31799" y="424123"/>
                    <a:pt x="27192" y="419516"/>
                    <a:pt x="27192" y="413831"/>
                  </a:cubicBezTo>
                  <a:lnTo>
                    <a:pt x="27192" y="37483"/>
                  </a:lnTo>
                  <a:cubicBezTo>
                    <a:pt x="27192" y="31798"/>
                    <a:pt x="31800" y="27191"/>
                    <a:pt x="37483" y="27191"/>
                  </a:cubicBezTo>
                  <a:lnTo>
                    <a:pt x="596542" y="27191"/>
                  </a:lnTo>
                  <a:cubicBezTo>
                    <a:pt x="602225" y="27191"/>
                    <a:pt x="606834" y="31798"/>
                    <a:pt x="606834" y="37483"/>
                  </a:cubicBezTo>
                  <a:lnTo>
                    <a:pt x="606834" y="113718"/>
                  </a:lnTo>
                  <a:lnTo>
                    <a:pt x="633389" y="113718"/>
                  </a:lnTo>
                  <a:lnTo>
                    <a:pt x="633389" y="17153"/>
                  </a:lnTo>
                  <a:cubicBezTo>
                    <a:pt x="633389" y="7680"/>
                    <a:pt x="625710" y="0"/>
                    <a:pt x="616236" y="0"/>
                  </a:cubicBezTo>
                  <a:lnTo>
                    <a:pt x="17154" y="0"/>
                  </a:lnTo>
                  <a:cubicBezTo>
                    <a:pt x="7752" y="-69"/>
                    <a:pt x="71" y="7496"/>
                    <a:pt x="1" y="16898"/>
                  </a:cubicBezTo>
                  <a:cubicBezTo>
                    <a:pt x="0" y="16983"/>
                    <a:pt x="0" y="17068"/>
                    <a:pt x="1" y="17153"/>
                  </a:cubicBezTo>
                  <a:lnTo>
                    <a:pt x="1" y="434160"/>
                  </a:lnTo>
                  <a:cubicBezTo>
                    <a:pt x="-69" y="443563"/>
                    <a:pt x="7496" y="451244"/>
                    <a:pt x="16899" y="451313"/>
                  </a:cubicBezTo>
                  <a:cubicBezTo>
                    <a:pt x="16984" y="451313"/>
                    <a:pt x="17069" y="451313"/>
                    <a:pt x="17154" y="451313"/>
                  </a:cubicBezTo>
                  <a:lnTo>
                    <a:pt x="498707" y="451313"/>
                  </a:ln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4" name="Google Shape;94;p5"/>
          <p:cNvSpPr/>
          <p:nvPr/>
        </p:nvSpPr>
        <p:spPr>
          <a:xfrm>
            <a:off x="4356453" y="1971189"/>
            <a:ext cx="263394" cy="294302"/>
          </a:xfrm>
          <a:custGeom>
            <a:rect b="b" l="l" r="r" t="t"/>
            <a:pathLst>
              <a:path extrusionOk="0" h="584343" w="522974">
                <a:moveTo>
                  <a:pt x="92372" y="276734"/>
                </a:moveTo>
                <a:lnTo>
                  <a:pt x="185252" y="276734"/>
                </a:lnTo>
                <a:lnTo>
                  <a:pt x="262122" y="415228"/>
                </a:lnTo>
                <a:lnTo>
                  <a:pt x="338358" y="276734"/>
                </a:lnTo>
                <a:lnTo>
                  <a:pt x="430602" y="276734"/>
                </a:lnTo>
                <a:cubicBezTo>
                  <a:pt x="481589" y="276804"/>
                  <a:pt x="522904" y="318120"/>
                  <a:pt x="522974" y="369106"/>
                </a:cubicBezTo>
                <a:lnTo>
                  <a:pt x="522974" y="522847"/>
                </a:lnTo>
                <a:cubicBezTo>
                  <a:pt x="522904" y="556831"/>
                  <a:pt x="495335" y="584343"/>
                  <a:pt x="461351" y="584343"/>
                </a:cubicBezTo>
                <a:lnTo>
                  <a:pt x="61496" y="584343"/>
                </a:lnTo>
                <a:cubicBezTo>
                  <a:pt x="27532" y="584343"/>
                  <a:pt x="0" y="556811"/>
                  <a:pt x="0" y="522847"/>
                </a:cubicBezTo>
                <a:lnTo>
                  <a:pt x="0" y="369106"/>
                </a:lnTo>
                <a:cubicBezTo>
                  <a:pt x="0" y="318090"/>
                  <a:pt x="41356" y="276734"/>
                  <a:pt x="92372" y="276734"/>
                </a:cubicBezTo>
                <a:close/>
                <a:moveTo>
                  <a:pt x="261487" y="0"/>
                </a:moveTo>
                <a:cubicBezTo>
                  <a:pt x="329414" y="0"/>
                  <a:pt x="384480" y="55066"/>
                  <a:pt x="384480" y="122993"/>
                </a:cubicBezTo>
                <a:cubicBezTo>
                  <a:pt x="384480" y="190920"/>
                  <a:pt x="329414" y="245986"/>
                  <a:pt x="261487" y="245986"/>
                </a:cubicBezTo>
                <a:cubicBezTo>
                  <a:pt x="193560" y="245986"/>
                  <a:pt x="138494" y="190920"/>
                  <a:pt x="138494" y="122993"/>
                </a:cubicBezTo>
                <a:cubicBezTo>
                  <a:pt x="138494" y="55066"/>
                  <a:pt x="193560" y="0"/>
                  <a:pt x="261487" y="0"/>
                </a:cubicBezTo>
                <a:close/>
              </a:path>
            </a:pathLst>
          </a:custGeom>
          <a:solidFill>
            <a:srgbClr val="84B6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5"/>
          <p:cNvSpPr/>
          <p:nvPr/>
        </p:nvSpPr>
        <p:spPr>
          <a:xfrm rot="-5400000">
            <a:off x="4428243" y="2453901"/>
            <a:ext cx="347509" cy="156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5"/>
          <p:cNvSpPr/>
          <p:nvPr/>
        </p:nvSpPr>
        <p:spPr>
          <a:xfrm rot="5400000">
            <a:off x="4261148" y="2466697"/>
            <a:ext cx="347509" cy="156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3102310" y="2875161"/>
            <a:ext cx="861331" cy="14180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3103413" y="2559403"/>
            <a:ext cx="1183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Spearphishing w/ attachment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4710433" y="2086120"/>
            <a:ext cx="1183977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User Execution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 flipH="1" rot="5400000">
            <a:off x="4840761" y="3076640"/>
            <a:ext cx="239851" cy="277742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5"/>
          <p:cNvSpPr/>
          <p:nvPr/>
        </p:nvSpPr>
        <p:spPr>
          <a:xfrm rot="-5400000">
            <a:off x="2601437" y="3229589"/>
            <a:ext cx="246620" cy="15689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5"/>
          <p:cNvSpPr/>
          <p:nvPr/>
        </p:nvSpPr>
        <p:spPr>
          <a:xfrm rot="9642461">
            <a:off x="2977844" y="3230769"/>
            <a:ext cx="1238085" cy="1506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5"/>
          <p:cNvSpPr txBox="1"/>
          <p:nvPr/>
        </p:nvSpPr>
        <p:spPr>
          <a:xfrm rot="-1220451">
            <a:off x="3282978" y="2989270"/>
            <a:ext cx="1183977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CnC</a:t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night sky&#10;&#10;Description automatically generated"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320" y="3576157"/>
            <a:ext cx="480854" cy="48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4821817" y="3391493"/>
            <a:ext cx="7603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Credential </a:t>
            </a:r>
            <a:b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access </a:t>
            </a:r>
            <a:r>
              <a:rPr b="1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4892954" y="2839578"/>
            <a:ext cx="825868" cy="126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5711242" y="2643247"/>
            <a:ext cx="480854" cy="397091"/>
          </a:xfrm>
          <a:custGeom>
            <a:rect b="b" l="l" r="r" t="t"/>
            <a:pathLst>
              <a:path extrusionOk="0" h="529455" w="641139">
                <a:moveTo>
                  <a:pt x="390071" y="359068"/>
                </a:moveTo>
                <a:lnTo>
                  <a:pt x="627544" y="143068"/>
                </a:lnTo>
                <a:cubicBezTo>
                  <a:pt x="623225" y="140413"/>
                  <a:pt x="618256" y="139006"/>
                  <a:pt x="613186" y="139003"/>
                </a:cubicBezTo>
                <a:lnTo>
                  <a:pt x="294777" y="139003"/>
                </a:lnTo>
                <a:cubicBezTo>
                  <a:pt x="294835" y="175621"/>
                  <a:pt x="281864" y="211067"/>
                  <a:pt x="258184" y="238998"/>
                </a:cubicBezTo>
                <a:close/>
                <a:moveTo>
                  <a:pt x="390071" y="392358"/>
                </a:moveTo>
                <a:lnTo>
                  <a:pt x="334165" y="341534"/>
                </a:lnTo>
                <a:lnTo>
                  <a:pt x="156918" y="527549"/>
                </a:lnTo>
                <a:cubicBezTo>
                  <a:pt x="160108" y="528828"/>
                  <a:pt x="163517" y="529475"/>
                  <a:pt x="166956" y="529454"/>
                </a:cubicBezTo>
                <a:lnTo>
                  <a:pt x="613186" y="529454"/>
                </a:lnTo>
                <a:cubicBezTo>
                  <a:pt x="616624" y="529485"/>
                  <a:pt x="620036" y="528837"/>
                  <a:pt x="623224" y="527549"/>
                </a:cubicBezTo>
                <a:lnTo>
                  <a:pt x="446104" y="341407"/>
                </a:lnTo>
                <a:close/>
                <a:moveTo>
                  <a:pt x="240904" y="256532"/>
                </a:moveTo>
                <a:cubicBezTo>
                  <a:pt x="212741" y="281105"/>
                  <a:pt x="176632" y="294646"/>
                  <a:pt x="139257" y="294650"/>
                </a:cubicBezTo>
                <a:lnTo>
                  <a:pt x="139257" y="501628"/>
                </a:lnTo>
                <a:cubicBezTo>
                  <a:pt x="139308" y="504250"/>
                  <a:pt x="139691" y="506854"/>
                  <a:pt x="140400" y="509379"/>
                </a:cubicBezTo>
                <a:lnTo>
                  <a:pt x="315869" y="324890"/>
                </a:lnTo>
                <a:close/>
                <a:moveTo>
                  <a:pt x="640885" y="164160"/>
                </a:moveTo>
                <a:lnTo>
                  <a:pt x="464400" y="324890"/>
                </a:lnTo>
                <a:lnTo>
                  <a:pt x="639868" y="509379"/>
                </a:lnTo>
                <a:cubicBezTo>
                  <a:pt x="640682" y="506875"/>
                  <a:pt x="641110" y="504261"/>
                  <a:pt x="641139" y="501628"/>
                </a:cubicBezTo>
                <a:lnTo>
                  <a:pt x="641139" y="166956"/>
                </a:lnTo>
                <a:cubicBezTo>
                  <a:pt x="641124" y="166019"/>
                  <a:pt x="641039" y="165084"/>
                  <a:pt x="640885" y="164160"/>
                </a:cubicBezTo>
                <a:close/>
                <a:moveTo>
                  <a:pt x="278005" y="138748"/>
                </a:moveTo>
                <a:cubicBezTo>
                  <a:pt x="277865" y="61980"/>
                  <a:pt x="215517" y="-140"/>
                  <a:pt x="138748" y="0"/>
                </a:cubicBezTo>
                <a:cubicBezTo>
                  <a:pt x="61980" y="141"/>
                  <a:pt x="-140" y="62488"/>
                  <a:pt x="0" y="139257"/>
                </a:cubicBezTo>
                <a:cubicBezTo>
                  <a:pt x="141" y="215976"/>
                  <a:pt x="62410" y="278075"/>
                  <a:pt x="139130" y="278005"/>
                </a:cubicBezTo>
                <a:cubicBezTo>
                  <a:pt x="215829" y="278005"/>
                  <a:pt x="278005" y="215829"/>
                  <a:pt x="278005" y="139130"/>
                </a:cubicBezTo>
                <a:cubicBezTo>
                  <a:pt x="278005" y="139088"/>
                  <a:pt x="278005" y="139045"/>
                  <a:pt x="278005" y="139003"/>
                </a:cubicBezTo>
                <a:close/>
                <a:moveTo>
                  <a:pt x="53873" y="109398"/>
                </a:moveTo>
                <a:lnTo>
                  <a:pt x="164923" y="109398"/>
                </a:lnTo>
                <a:lnTo>
                  <a:pt x="164923" y="80301"/>
                </a:lnTo>
                <a:lnTo>
                  <a:pt x="224259" y="139638"/>
                </a:lnTo>
                <a:lnTo>
                  <a:pt x="164923" y="198974"/>
                </a:lnTo>
                <a:lnTo>
                  <a:pt x="164923" y="169243"/>
                </a:lnTo>
                <a:lnTo>
                  <a:pt x="53873" y="169243"/>
                </a:lnTo>
                <a:close/>
              </a:path>
            </a:pathLst>
          </a:custGeom>
          <a:solidFill>
            <a:srgbClr val="AB37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4825953" y="2522236"/>
            <a:ext cx="11839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Internal Spearphishing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5"/>
          <p:cNvGrpSpPr/>
          <p:nvPr/>
        </p:nvGrpSpPr>
        <p:grpSpPr>
          <a:xfrm>
            <a:off x="6572420" y="2206198"/>
            <a:ext cx="555164" cy="422321"/>
            <a:chOff x="514221" y="2878665"/>
            <a:chExt cx="721567" cy="548906"/>
          </a:xfrm>
        </p:grpSpPr>
        <p:sp>
          <p:nvSpPr>
            <p:cNvPr id="110" name="Google Shape;110;p5"/>
            <p:cNvSpPr/>
            <p:nvPr/>
          </p:nvSpPr>
          <p:spPr>
            <a:xfrm>
              <a:off x="1031859" y="3011442"/>
              <a:ext cx="203929" cy="416129"/>
            </a:xfrm>
            <a:custGeom>
              <a:rect b="b" l="l" r="r" t="t"/>
              <a:pathLst>
                <a:path extrusionOk="0" h="416129" w="203929">
                  <a:moveTo>
                    <a:pt x="179280" y="0"/>
                  </a:moveTo>
                  <a:lnTo>
                    <a:pt x="25412" y="0"/>
                  </a:lnTo>
                  <a:cubicBezTo>
                    <a:pt x="11669" y="-6"/>
                    <a:pt x="412" y="10913"/>
                    <a:pt x="0" y="24649"/>
                  </a:cubicBezTo>
                  <a:lnTo>
                    <a:pt x="0" y="391468"/>
                  </a:lnTo>
                  <a:cubicBezTo>
                    <a:pt x="-6" y="405081"/>
                    <a:pt x="11024" y="416123"/>
                    <a:pt x="24638" y="416129"/>
                  </a:cubicBezTo>
                  <a:cubicBezTo>
                    <a:pt x="24896" y="416129"/>
                    <a:pt x="25154" y="416125"/>
                    <a:pt x="25412" y="416118"/>
                  </a:cubicBezTo>
                  <a:lnTo>
                    <a:pt x="179280" y="416118"/>
                  </a:lnTo>
                  <a:cubicBezTo>
                    <a:pt x="192893" y="416118"/>
                    <a:pt x="203929" y="405081"/>
                    <a:pt x="203929" y="391468"/>
                  </a:cubicBezTo>
                  <a:lnTo>
                    <a:pt x="203929" y="24649"/>
                  </a:lnTo>
                  <a:cubicBezTo>
                    <a:pt x="203929" y="11036"/>
                    <a:pt x="192893" y="0"/>
                    <a:pt x="179280" y="0"/>
                  </a:cubicBezTo>
                  <a:close/>
                  <a:moveTo>
                    <a:pt x="103045" y="379652"/>
                  </a:moveTo>
                  <a:cubicBezTo>
                    <a:pt x="92730" y="379722"/>
                    <a:pt x="84311" y="371417"/>
                    <a:pt x="84240" y="361101"/>
                  </a:cubicBezTo>
                  <a:cubicBezTo>
                    <a:pt x="84170" y="350787"/>
                    <a:pt x="92476" y="342368"/>
                    <a:pt x="102791" y="342298"/>
                  </a:cubicBezTo>
                  <a:cubicBezTo>
                    <a:pt x="113105" y="342227"/>
                    <a:pt x="121524" y="350532"/>
                    <a:pt x="121595" y="360847"/>
                  </a:cubicBezTo>
                  <a:cubicBezTo>
                    <a:pt x="121595" y="360890"/>
                    <a:pt x="121595" y="360932"/>
                    <a:pt x="121595" y="360974"/>
                  </a:cubicBezTo>
                  <a:cubicBezTo>
                    <a:pt x="121665" y="371219"/>
                    <a:pt x="113417" y="379581"/>
                    <a:pt x="103172" y="379652"/>
                  </a:cubicBezTo>
                  <a:cubicBezTo>
                    <a:pt x="103130" y="379652"/>
                    <a:pt x="103087" y="379652"/>
                    <a:pt x="103045" y="379652"/>
                  </a:cubicBezTo>
                  <a:close/>
                  <a:moveTo>
                    <a:pt x="152471" y="162127"/>
                  </a:moveTo>
                  <a:lnTo>
                    <a:pt x="52221" y="162127"/>
                  </a:lnTo>
                  <a:cubicBezTo>
                    <a:pt x="40081" y="163434"/>
                    <a:pt x="29180" y="154652"/>
                    <a:pt x="27873" y="142513"/>
                  </a:cubicBezTo>
                  <a:cubicBezTo>
                    <a:pt x="26565" y="130372"/>
                    <a:pt x="35348" y="119472"/>
                    <a:pt x="47487" y="118165"/>
                  </a:cubicBezTo>
                  <a:cubicBezTo>
                    <a:pt x="49061" y="117996"/>
                    <a:pt x="50648" y="117996"/>
                    <a:pt x="52221" y="118165"/>
                  </a:cubicBezTo>
                  <a:lnTo>
                    <a:pt x="151200" y="118165"/>
                  </a:lnTo>
                  <a:cubicBezTo>
                    <a:pt x="163340" y="116857"/>
                    <a:pt x="174241" y="125640"/>
                    <a:pt x="175548" y="137779"/>
                  </a:cubicBezTo>
                  <a:cubicBezTo>
                    <a:pt x="176856" y="149919"/>
                    <a:pt x="168073" y="160820"/>
                    <a:pt x="155934" y="162127"/>
                  </a:cubicBezTo>
                  <a:cubicBezTo>
                    <a:pt x="154360" y="162296"/>
                    <a:pt x="152773" y="162296"/>
                    <a:pt x="151200" y="162127"/>
                  </a:cubicBezTo>
                  <a:close/>
                  <a:moveTo>
                    <a:pt x="152471" y="93388"/>
                  </a:moveTo>
                  <a:lnTo>
                    <a:pt x="52221" y="93388"/>
                  </a:lnTo>
                  <a:cubicBezTo>
                    <a:pt x="40116" y="94988"/>
                    <a:pt x="29006" y="86472"/>
                    <a:pt x="27407" y="74368"/>
                  </a:cubicBezTo>
                  <a:cubicBezTo>
                    <a:pt x="25807" y="62263"/>
                    <a:pt x="34322" y="51153"/>
                    <a:pt x="46427" y="49553"/>
                  </a:cubicBezTo>
                  <a:cubicBezTo>
                    <a:pt x="48351" y="49299"/>
                    <a:pt x="50299" y="49299"/>
                    <a:pt x="52221" y="49553"/>
                  </a:cubicBezTo>
                  <a:lnTo>
                    <a:pt x="151200" y="49553"/>
                  </a:lnTo>
                  <a:cubicBezTo>
                    <a:pt x="163305" y="47953"/>
                    <a:pt x="174415" y="56469"/>
                    <a:pt x="176015" y="68574"/>
                  </a:cubicBezTo>
                  <a:cubicBezTo>
                    <a:pt x="177614" y="80679"/>
                    <a:pt x="169099" y="91789"/>
                    <a:pt x="156994" y="93388"/>
                  </a:cubicBezTo>
                  <a:cubicBezTo>
                    <a:pt x="155070" y="93642"/>
                    <a:pt x="153122" y="93642"/>
                    <a:pt x="151200" y="93388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743817" y="3345226"/>
              <a:ext cx="174197" cy="38244"/>
            </a:xfrm>
            <a:custGeom>
              <a:rect b="b" l="l" r="r" t="t"/>
              <a:pathLst>
                <a:path extrusionOk="0" h="38244" w="174197">
                  <a:moveTo>
                    <a:pt x="0" y="0"/>
                  </a:moveTo>
                  <a:lnTo>
                    <a:pt x="174198" y="0"/>
                  </a:lnTo>
                  <a:lnTo>
                    <a:pt x="174198" y="38245"/>
                  </a:lnTo>
                  <a:lnTo>
                    <a:pt x="0" y="38245"/>
                  </a:ln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14221" y="2878665"/>
              <a:ext cx="633389" cy="451313"/>
            </a:xfrm>
            <a:custGeom>
              <a:rect b="b" l="l" r="r" t="t"/>
              <a:pathLst>
                <a:path extrusionOk="0" h="451313" w="633389">
                  <a:moveTo>
                    <a:pt x="498707" y="424123"/>
                  </a:moveTo>
                  <a:lnTo>
                    <a:pt x="37483" y="424123"/>
                  </a:lnTo>
                  <a:cubicBezTo>
                    <a:pt x="31799" y="424123"/>
                    <a:pt x="27192" y="419516"/>
                    <a:pt x="27192" y="413831"/>
                  </a:cubicBezTo>
                  <a:lnTo>
                    <a:pt x="27192" y="37483"/>
                  </a:lnTo>
                  <a:cubicBezTo>
                    <a:pt x="27192" y="31798"/>
                    <a:pt x="31800" y="27191"/>
                    <a:pt x="37483" y="27191"/>
                  </a:cubicBezTo>
                  <a:lnTo>
                    <a:pt x="596542" y="27191"/>
                  </a:lnTo>
                  <a:cubicBezTo>
                    <a:pt x="602225" y="27191"/>
                    <a:pt x="606834" y="31798"/>
                    <a:pt x="606834" y="37483"/>
                  </a:cubicBezTo>
                  <a:lnTo>
                    <a:pt x="606834" y="113718"/>
                  </a:lnTo>
                  <a:lnTo>
                    <a:pt x="633389" y="113718"/>
                  </a:lnTo>
                  <a:lnTo>
                    <a:pt x="633389" y="17153"/>
                  </a:lnTo>
                  <a:cubicBezTo>
                    <a:pt x="633389" y="7680"/>
                    <a:pt x="625710" y="0"/>
                    <a:pt x="616236" y="0"/>
                  </a:cubicBezTo>
                  <a:lnTo>
                    <a:pt x="17154" y="0"/>
                  </a:lnTo>
                  <a:cubicBezTo>
                    <a:pt x="7752" y="-69"/>
                    <a:pt x="71" y="7496"/>
                    <a:pt x="1" y="16898"/>
                  </a:cubicBezTo>
                  <a:cubicBezTo>
                    <a:pt x="0" y="16983"/>
                    <a:pt x="0" y="17068"/>
                    <a:pt x="1" y="17153"/>
                  </a:cubicBezTo>
                  <a:lnTo>
                    <a:pt x="1" y="434160"/>
                  </a:lnTo>
                  <a:cubicBezTo>
                    <a:pt x="-69" y="443563"/>
                    <a:pt x="7496" y="451244"/>
                    <a:pt x="16899" y="451313"/>
                  </a:cubicBezTo>
                  <a:cubicBezTo>
                    <a:pt x="16984" y="451313"/>
                    <a:pt x="17069" y="451313"/>
                    <a:pt x="17154" y="451313"/>
                  </a:cubicBezTo>
                  <a:lnTo>
                    <a:pt x="498707" y="451313"/>
                  </a:ln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6567920" y="3362057"/>
            <a:ext cx="555164" cy="422321"/>
            <a:chOff x="514221" y="2878665"/>
            <a:chExt cx="721567" cy="548906"/>
          </a:xfrm>
        </p:grpSpPr>
        <p:sp>
          <p:nvSpPr>
            <p:cNvPr id="114" name="Google Shape;114;p5"/>
            <p:cNvSpPr/>
            <p:nvPr/>
          </p:nvSpPr>
          <p:spPr>
            <a:xfrm>
              <a:off x="1031859" y="3011442"/>
              <a:ext cx="203929" cy="416129"/>
            </a:xfrm>
            <a:custGeom>
              <a:rect b="b" l="l" r="r" t="t"/>
              <a:pathLst>
                <a:path extrusionOk="0" h="416129" w="203929">
                  <a:moveTo>
                    <a:pt x="179280" y="0"/>
                  </a:moveTo>
                  <a:lnTo>
                    <a:pt x="25412" y="0"/>
                  </a:lnTo>
                  <a:cubicBezTo>
                    <a:pt x="11669" y="-6"/>
                    <a:pt x="412" y="10913"/>
                    <a:pt x="0" y="24649"/>
                  </a:cubicBezTo>
                  <a:lnTo>
                    <a:pt x="0" y="391468"/>
                  </a:lnTo>
                  <a:cubicBezTo>
                    <a:pt x="-6" y="405081"/>
                    <a:pt x="11024" y="416123"/>
                    <a:pt x="24638" y="416129"/>
                  </a:cubicBezTo>
                  <a:cubicBezTo>
                    <a:pt x="24896" y="416129"/>
                    <a:pt x="25154" y="416125"/>
                    <a:pt x="25412" y="416118"/>
                  </a:cubicBezTo>
                  <a:lnTo>
                    <a:pt x="179280" y="416118"/>
                  </a:lnTo>
                  <a:cubicBezTo>
                    <a:pt x="192893" y="416118"/>
                    <a:pt x="203929" y="405081"/>
                    <a:pt x="203929" y="391468"/>
                  </a:cubicBezTo>
                  <a:lnTo>
                    <a:pt x="203929" y="24649"/>
                  </a:lnTo>
                  <a:cubicBezTo>
                    <a:pt x="203929" y="11036"/>
                    <a:pt x="192893" y="0"/>
                    <a:pt x="179280" y="0"/>
                  </a:cubicBezTo>
                  <a:close/>
                  <a:moveTo>
                    <a:pt x="103045" y="379652"/>
                  </a:moveTo>
                  <a:cubicBezTo>
                    <a:pt x="92730" y="379722"/>
                    <a:pt x="84311" y="371417"/>
                    <a:pt x="84240" y="361101"/>
                  </a:cubicBezTo>
                  <a:cubicBezTo>
                    <a:pt x="84170" y="350787"/>
                    <a:pt x="92476" y="342368"/>
                    <a:pt x="102791" y="342298"/>
                  </a:cubicBezTo>
                  <a:cubicBezTo>
                    <a:pt x="113105" y="342227"/>
                    <a:pt x="121524" y="350532"/>
                    <a:pt x="121595" y="360847"/>
                  </a:cubicBezTo>
                  <a:cubicBezTo>
                    <a:pt x="121595" y="360890"/>
                    <a:pt x="121595" y="360932"/>
                    <a:pt x="121595" y="360974"/>
                  </a:cubicBezTo>
                  <a:cubicBezTo>
                    <a:pt x="121665" y="371219"/>
                    <a:pt x="113417" y="379581"/>
                    <a:pt x="103172" y="379652"/>
                  </a:cubicBezTo>
                  <a:cubicBezTo>
                    <a:pt x="103130" y="379652"/>
                    <a:pt x="103087" y="379652"/>
                    <a:pt x="103045" y="379652"/>
                  </a:cubicBezTo>
                  <a:close/>
                  <a:moveTo>
                    <a:pt x="152471" y="162127"/>
                  </a:moveTo>
                  <a:lnTo>
                    <a:pt x="52221" y="162127"/>
                  </a:lnTo>
                  <a:cubicBezTo>
                    <a:pt x="40081" y="163434"/>
                    <a:pt x="29180" y="154652"/>
                    <a:pt x="27873" y="142513"/>
                  </a:cubicBezTo>
                  <a:cubicBezTo>
                    <a:pt x="26565" y="130372"/>
                    <a:pt x="35348" y="119472"/>
                    <a:pt x="47487" y="118165"/>
                  </a:cubicBezTo>
                  <a:cubicBezTo>
                    <a:pt x="49061" y="117996"/>
                    <a:pt x="50648" y="117996"/>
                    <a:pt x="52221" y="118165"/>
                  </a:cubicBezTo>
                  <a:lnTo>
                    <a:pt x="151200" y="118165"/>
                  </a:lnTo>
                  <a:cubicBezTo>
                    <a:pt x="163340" y="116857"/>
                    <a:pt x="174241" y="125640"/>
                    <a:pt x="175548" y="137779"/>
                  </a:cubicBezTo>
                  <a:cubicBezTo>
                    <a:pt x="176856" y="149919"/>
                    <a:pt x="168073" y="160820"/>
                    <a:pt x="155934" y="162127"/>
                  </a:cubicBezTo>
                  <a:cubicBezTo>
                    <a:pt x="154360" y="162296"/>
                    <a:pt x="152773" y="162296"/>
                    <a:pt x="151200" y="162127"/>
                  </a:cubicBezTo>
                  <a:close/>
                  <a:moveTo>
                    <a:pt x="152471" y="93388"/>
                  </a:moveTo>
                  <a:lnTo>
                    <a:pt x="52221" y="93388"/>
                  </a:lnTo>
                  <a:cubicBezTo>
                    <a:pt x="40116" y="94988"/>
                    <a:pt x="29006" y="86472"/>
                    <a:pt x="27407" y="74368"/>
                  </a:cubicBezTo>
                  <a:cubicBezTo>
                    <a:pt x="25807" y="62263"/>
                    <a:pt x="34322" y="51153"/>
                    <a:pt x="46427" y="49553"/>
                  </a:cubicBezTo>
                  <a:cubicBezTo>
                    <a:pt x="48351" y="49299"/>
                    <a:pt x="50299" y="49299"/>
                    <a:pt x="52221" y="49553"/>
                  </a:cubicBezTo>
                  <a:lnTo>
                    <a:pt x="151200" y="49553"/>
                  </a:lnTo>
                  <a:cubicBezTo>
                    <a:pt x="163305" y="47953"/>
                    <a:pt x="174415" y="56469"/>
                    <a:pt x="176015" y="68574"/>
                  </a:cubicBezTo>
                  <a:cubicBezTo>
                    <a:pt x="177614" y="80679"/>
                    <a:pt x="169099" y="91789"/>
                    <a:pt x="156994" y="93388"/>
                  </a:cubicBezTo>
                  <a:cubicBezTo>
                    <a:pt x="155070" y="93642"/>
                    <a:pt x="153122" y="93642"/>
                    <a:pt x="151200" y="93388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743817" y="3345226"/>
              <a:ext cx="174197" cy="38244"/>
            </a:xfrm>
            <a:custGeom>
              <a:rect b="b" l="l" r="r" t="t"/>
              <a:pathLst>
                <a:path extrusionOk="0" h="38244" w="174197">
                  <a:moveTo>
                    <a:pt x="0" y="0"/>
                  </a:moveTo>
                  <a:lnTo>
                    <a:pt x="174198" y="0"/>
                  </a:lnTo>
                  <a:lnTo>
                    <a:pt x="174198" y="38245"/>
                  </a:lnTo>
                  <a:lnTo>
                    <a:pt x="0" y="38245"/>
                  </a:ln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14221" y="2878665"/>
              <a:ext cx="633389" cy="451313"/>
            </a:xfrm>
            <a:custGeom>
              <a:rect b="b" l="l" r="r" t="t"/>
              <a:pathLst>
                <a:path extrusionOk="0" h="451313" w="633389">
                  <a:moveTo>
                    <a:pt x="498707" y="424123"/>
                  </a:moveTo>
                  <a:lnTo>
                    <a:pt x="37483" y="424123"/>
                  </a:lnTo>
                  <a:cubicBezTo>
                    <a:pt x="31799" y="424123"/>
                    <a:pt x="27192" y="419516"/>
                    <a:pt x="27192" y="413831"/>
                  </a:cubicBezTo>
                  <a:lnTo>
                    <a:pt x="27192" y="37483"/>
                  </a:lnTo>
                  <a:cubicBezTo>
                    <a:pt x="27192" y="31798"/>
                    <a:pt x="31800" y="27191"/>
                    <a:pt x="37483" y="27191"/>
                  </a:cubicBezTo>
                  <a:lnTo>
                    <a:pt x="596542" y="27191"/>
                  </a:lnTo>
                  <a:cubicBezTo>
                    <a:pt x="602225" y="27191"/>
                    <a:pt x="606834" y="31798"/>
                    <a:pt x="606834" y="37483"/>
                  </a:cubicBezTo>
                  <a:lnTo>
                    <a:pt x="606834" y="113718"/>
                  </a:lnTo>
                  <a:lnTo>
                    <a:pt x="633389" y="113718"/>
                  </a:lnTo>
                  <a:lnTo>
                    <a:pt x="633389" y="17153"/>
                  </a:lnTo>
                  <a:cubicBezTo>
                    <a:pt x="633389" y="7680"/>
                    <a:pt x="625710" y="0"/>
                    <a:pt x="616236" y="0"/>
                  </a:cubicBezTo>
                  <a:lnTo>
                    <a:pt x="17154" y="0"/>
                  </a:lnTo>
                  <a:cubicBezTo>
                    <a:pt x="7752" y="-69"/>
                    <a:pt x="71" y="7496"/>
                    <a:pt x="1" y="16898"/>
                  </a:cubicBezTo>
                  <a:cubicBezTo>
                    <a:pt x="0" y="16983"/>
                    <a:pt x="0" y="17068"/>
                    <a:pt x="1" y="17153"/>
                  </a:cubicBezTo>
                  <a:lnTo>
                    <a:pt x="1" y="434160"/>
                  </a:lnTo>
                  <a:cubicBezTo>
                    <a:pt x="-69" y="443563"/>
                    <a:pt x="7496" y="451244"/>
                    <a:pt x="16899" y="451313"/>
                  </a:cubicBezTo>
                  <a:cubicBezTo>
                    <a:pt x="16984" y="451313"/>
                    <a:pt x="17069" y="451313"/>
                    <a:pt x="17154" y="451313"/>
                  </a:cubicBezTo>
                  <a:lnTo>
                    <a:pt x="498707" y="451313"/>
                  </a:ln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>
            <a:off x="6650795" y="2824867"/>
            <a:ext cx="555164" cy="422321"/>
            <a:chOff x="514221" y="2878665"/>
            <a:chExt cx="721567" cy="548906"/>
          </a:xfrm>
        </p:grpSpPr>
        <p:sp>
          <p:nvSpPr>
            <p:cNvPr id="118" name="Google Shape;118;p5"/>
            <p:cNvSpPr/>
            <p:nvPr/>
          </p:nvSpPr>
          <p:spPr>
            <a:xfrm>
              <a:off x="1031859" y="3011442"/>
              <a:ext cx="203929" cy="416129"/>
            </a:xfrm>
            <a:custGeom>
              <a:rect b="b" l="l" r="r" t="t"/>
              <a:pathLst>
                <a:path extrusionOk="0" h="416129" w="203929">
                  <a:moveTo>
                    <a:pt x="179280" y="0"/>
                  </a:moveTo>
                  <a:lnTo>
                    <a:pt x="25412" y="0"/>
                  </a:lnTo>
                  <a:cubicBezTo>
                    <a:pt x="11669" y="-6"/>
                    <a:pt x="412" y="10913"/>
                    <a:pt x="0" y="24649"/>
                  </a:cubicBezTo>
                  <a:lnTo>
                    <a:pt x="0" y="391468"/>
                  </a:lnTo>
                  <a:cubicBezTo>
                    <a:pt x="-6" y="405081"/>
                    <a:pt x="11024" y="416123"/>
                    <a:pt x="24638" y="416129"/>
                  </a:cubicBezTo>
                  <a:cubicBezTo>
                    <a:pt x="24896" y="416129"/>
                    <a:pt x="25154" y="416125"/>
                    <a:pt x="25412" y="416118"/>
                  </a:cubicBezTo>
                  <a:lnTo>
                    <a:pt x="179280" y="416118"/>
                  </a:lnTo>
                  <a:cubicBezTo>
                    <a:pt x="192893" y="416118"/>
                    <a:pt x="203929" y="405081"/>
                    <a:pt x="203929" y="391468"/>
                  </a:cubicBezTo>
                  <a:lnTo>
                    <a:pt x="203929" y="24649"/>
                  </a:lnTo>
                  <a:cubicBezTo>
                    <a:pt x="203929" y="11036"/>
                    <a:pt x="192893" y="0"/>
                    <a:pt x="179280" y="0"/>
                  </a:cubicBezTo>
                  <a:close/>
                  <a:moveTo>
                    <a:pt x="103045" y="379652"/>
                  </a:moveTo>
                  <a:cubicBezTo>
                    <a:pt x="92730" y="379722"/>
                    <a:pt x="84311" y="371417"/>
                    <a:pt x="84240" y="361101"/>
                  </a:cubicBezTo>
                  <a:cubicBezTo>
                    <a:pt x="84170" y="350787"/>
                    <a:pt x="92476" y="342368"/>
                    <a:pt x="102791" y="342298"/>
                  </a:cubicBezTo>
                  <a:cubicBezTo>
                    <a:pt x="113105" y="342227"/>
                    <a:pt x="121524" y="350532"/>
                    <a:pt x="121595" y="360847"/>
                  </a:cubicBezTo>
                  <a:cubicBezTo>
                    <a:pt x="121595" y="360890"/>
                    <a:pt x="121595" y="360932"/>
                    <a:pt x="121595" y="360974"/>
                  </a:cubicBezTo>
                  <a:cubicBezTo>
                    <a:pt x="121665" y="371219"/>
                    <a:pt x="113417" y="379581"/>
                    <a:pt x="103172" y="379652"/>
                  </a:cubicBezTo>
                  <a:cubicBezTo>
                    <a:pt x="103130" y="379652"/>
                    <a:pt x="103087" y="379652"/>
                    <a:pt x="103045" y="379652"/>
                  </a:cubicBezTo>
                  <a:close/>
                  <a:moveTo>
                    <a:pt x="152471" y="162127"/>
                  </a:moveTo>
                  <a:lnTo>
                    <a:pt x="52221" y="162127"/>
                  </a:lnTo>
                  <a:cubicBezTo>
                    <a:pt x="40081" y="163434"/>
                    <a:pt x="29180" y="154652"/>
                    <a:pt x="27873" y="142513"/>
                  </a:cubicBezTo>
                  <a:cubicBezTo>
                    <a:pt x="26565" y="130372"/>
                    <a:pt x="35348" y="119472"/>
                    <a:pt x="47487" y="118165"/>
                  </a:cubicBezTo>
                  <a:cubicBezTo>
                    <a:pt x="49061" y="117996"/>
                    <a:pt x="50648" y="117996"/>
                    <a:pt x="52221" y="118165"/>
                  </a:cubicBezTo>
                  <a:lnTo>
                    <a:pt x="151200" y="118165"/>
                  </a:lnTo>
                  <a:cubicBezTo>
                    <a:pt x="163340" y="116857"/>
                    <a:pt x="174241" y="125640"/>
                    <a:pt x="175548" y="137779"/>
                  </a:cubicBezTo>
                  <a:cubicBezTo>
                    <a:pt x="176856" y="149919"/>
                    <a:pt x="168073" y="160820"/>
                    <a:pt x="155934" y="162127"/>
                  </a:cubicBezTo>
                  <a:cubicBezTo>
                    <a:pt x="154360" y="162296"/>
                    <a:pt x="152773" y="162296"/>
                    <a:pt x="151200" y="162127"/>
                  </a:cubicBezTo>
                  <a:close/>
                  <a:moveTo>
                    <a:pt x="152471" y="93388"/>
                  </a:moveTo>
                  <a:lnTo>
                    <a:pt x="52221" y="93388"/>
                  </a:lnTo>
                  <a:cubicBezTo>
                    <a:pt x="40116" y="94988"/>
                    <a:pt x="29006" y="86472"/>
                    <a:pt x="27407" y="74368"/>
                  </a:cubicBezTo>
                  <a:cubicBezTo>
                    <a:pt x="25807" y="62263"/>
                    <a:pt x="34322" y="51153"/>
                    <a:pt x="46427" y="49553"/>
                  </a:cubicBezTo>
                  <a:cubicBezTo>
                    <a:pt x="48351" y="49299"/>
                    <a:pt x="50299" y="49299"/>
                    <a:pt x="52221" y="49553"/>
                  </a:cubicBezTo>
                  <a:lnTo>
                    <a:pt x="151200" y="49553"/>
                  </a:lnTo>
                  <a:cubicBezTo>
                    <a:pt x="163305" y="47953"/>
                    <a:pt x="174415" y="56469"/>
                    <a:pt x="176015" y="68574"/>
                  </a:cubicBezTo>
                  <a:cubicBezTo>
                    <a:pt x="177614" y="80679"/>
                    <a:pt x="169099" y="91789"/>
                    <a:pt x="156994" y="93388"/>
                  </a:cubicBezTo>
                  <a:cubicBezTo>
                    <a:pt x="155070" y="93642"/>
                    <a:pt x="153122" y="93642"/>
                    <a:pt x="151200" y="93388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743817" y="3345226"/>
              <a:ext cx="174197" cy="38244"/>
            </a:xfrm>
            <a:custGeom>
              <a:rect b="b" l="l" r="r" t="t"/>
              <a:pathLst>
                <a:path extrusionOk="0" h="38244" w="174197">
                  <a:moveTo>
                    <a:pt x="0" y="0"/>
                  </a:moveTo>
                  <a:lnTo>
                    <a:pt x="174198" y="0"/>
                  </a:lnTo>
                  <a:lnTo>
                    <a:pt x="174198" y="38245"/>
                  </a:lnTo>
                  <a:lnTo>
                    <a:pt x="0" y="38245"/>
                  </a:ln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14221" y="2878665"/>
              <a:ext cx="633389" cy="451313"/>
            </a:xfrm>
            <a:custGeom>
              <a:rect b="b" l="l" r="r" t="t"/>
              <a:pathLst>
                <a:path extrusionOk="0" h="451313" w="633389">
                  <a:moveTo>
                    <a:pt x="498707" y="424123"/>
                  </a:moveTo>
                  <a:lnTo>
                    <a:pt x="37483" y="424123"/>
                  </a:lnTo>
                  <a:cubicBezTo>
                    <a:pt x="31799" y="424123"/>
                    <a:pt x="27192" y="419516"/>
                    <a:pt x="27192" y="413831"/>
                  </a:cubicBezTo>
                  <a:lnTo>
                    <a:pt x="27192" y="37483"/>
                  </a:lnTo>
                  <a:cubicBezTo>
                    <a:pt x="27192" y="31798"/>
                    <a:pt x="31800" y="27191"/>
                    <a:pt x="37483" y="27191"/>
                  </a:cubicBezTo>
                  <a:lnTo>
                    <a:pt x="596542" y="27191"/>
                  </a:lnTo>
                  <a:cubicBezTo>
                    <a:pt x="602225" y="27191"/>
                    <a:pt x="606834" y="31798"/>
                    <a:pt x="606834" y="37483"/>
                  </a:cubicBezTo>
                  <a:lnTo>
                    <a:pt x="606834" y="113718"/>
                  </a:lnTo>
                  <a:lnTo>
                    <a:pt x="633389" y="113718"/>
                  </a:lnTo>
                  <a:lnTo>
                    <a:pt x="633389" y="17153"/>
                  </a:lnTo>
                  <a:cubicBezTo>
                    <a:pt x="633389" y="7680"/>
                    <a:pt x="625710" y="0"/>
                    <a:pt x="616236" y="0"/>
                  </a:cubicBezTo>
                  <a:lnTo>
                    <a:pt x="17154" y="0"/>
                  </a:lnTo>
                  <a:cubicBezTo>
                    <a:pt x="7752" y="-69"/>
                    <a:pt x="71" y="7496"/>
                    <a:pt x="1" y="16898"/>
                  </a:cubicBezTo>
                  <a:cubicBezTo>
                    <a:pt x="0" y="16983"/>
                    <a:pt x="0" y="17068"/>
                    <a:pt x="1" y="17153"/>
                  </a:cubicBezTo>
                  <a:lnTo>
                    <a:pt x="1" y="434160"/>
                  </a:lnTo>
                  <a:cubicBezTo>
                    <a:pt x="-69" y="443563"/>
                    <a:pt x="7496" y="451244"/>
                    <a:pt x="16899" y="451313"/>
                  </a:cubicBezTo>
                  <a:cubicBezTo>
                    <a:pt x="16984" y="451313"/>
                    <a:pt x="17069" y="451313"/>
                    <a:pt x="17154" y="451313"/>
                  </a:cubicBezTo>
                  <a:lnTo>
                    <a:pt x="498707" y="451313"/>
                  </a:ln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1" name="Google Shape;121;p5"/>
          <p:cNvSpPr/>
          <p:nvPr/>
        </p:nvSpPr>
        <p:spPr>
          <a:xfrm rot="-2153009">
            <a:off x="6219787" y="2478987"/>
            <a:ext cx="348574" cy="915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5"/>
          <p:cNvSpPr/>
          <p:nvPr/>
        </p:nvSpPr>
        <p:spPr>
          <a:xfrm rot="574764">
            <a:off x="6271399" y="2886689"/>
            <a:ext cx="304887" cy="1056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5"/>
          <p:cNvSpPr/>
          <p:nvPr/>
        </p:nvSpPr>
        <p:spPr>
          <a:xfrm rot="3088054">
            <a:off x="6115850" y="3197569"/>
            <a:ext cx="430745" cy="886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9209472" y="2307390"/>
            <a:ext cx="342488" cy="474576"/>
          </a:xfrm>
          <a:custGeom>
            <a:rect b="b" l="l" r="r" t="t"/>
            <a:pathLst>
              <a:path extrusionOk="0" h="729952" w="526785">
                <a:moveTo>
                  <a:pt x="263393" y="641139"/>
                </a:moveTo>
                <a:cubicBezTo>
                  <a:pt x="197987" y="642295"/>
                  <a:pt x="132773" y="633730"/>
                  <a:pt x="69882" y="615727"/>
                </a:cubicBezTo>
                <a:cubicBezTo>
                  <a:pt x="44399" y="608645"/>
                  <a:pt x="20624" y="596455"/>
                  <a:pt x="0" y="579897"/>
                </a:cubicBezTo>
                <a:lnTo>
                  <a:pt x="0" y="645459"/>
                </a:lnTo>
                <a:cubicBezTo>
                  <a:pt x="0" y="692089"/>
                  <a:pt x="117911" y="729953"/>
                  <a:pt x="263393" y="729953"/>
                </a:cubicBezTo>
                <a:cubicBezTo>
                  <a:pt x="408875" y="729953"/>
                  <a:pt x="526786" y="691835"/>
                  <a:pt x="526786" y="645459"/>
                </a:cubicBezTo>
                <a:lnTo>
                  <a:pt x="526786" y="579515"/>
                </a:lnTo>
                <a:cubicBezTo>
                  <a:pt x="506162" y="596074"/>
                  <a:pt x="482386" y="608264"/>
                  <a:pt x="456904" y="615346"/>
                </a:cubicBezTo>
                <a:cubicBezTo>
                  <a:pt x="394031" y="633467"/>
                  <a:pt x="328817" y="642159"/>
                  <a:pt x="263393" y="641139"/>
                </a:cubicBezTo>
                <a:close/>
                <a:moveTo>
                  <a:pt x="263393" y="529073"/>
                </a:moveTo>
                <a:cubicBezTo>
                  <a:pt x="197983" y="530295"/>
                  <a:pt x="132759" y="521730"/>
                  <a:pt x="69882" y="503661"/>
                </a:cubicBezTo>
                <a:cubicBezTo>
                  <a:pt x="44399" y="496579"/>
                  <a:pt x="20624" y="484389"/>
                  <a:pt x="0" y="467831"/>
                </a:cubicBezTo>
                <a:lnTo>
                  <a:pt x="0" y="533393"/>
                </a:lnTo>
                <a:cubicBezTo>
                  <a:pt x="0" y="580151"/>
                  <a:pt x="117911" y="618014"/>
                  <a:pt x="263393" y="618014"/>
                </a:cubicBezTo>
                <a:cubicBezTo>
                  <a:pt x="408875" y="618014"/>
                  <a:pt x="526786" y="579897"/>
                  <a:pt x="526786" y="533393"/>
                </a:cubicBezTo>
                <a:lnTo>
                  <a:pt x="526786" y="467322"/>
                </a:lnTo>
                <a:cubicBezTo>
                  <a:pt x="506162" y="483881"/>
                  <a:pt x="482386" y="496071"/>
                  <a:pt x="456904" y="503153"/>
                </a:cubicBezTo>
                <a:cubicBezTo>
                  <a:pt x="394051" y="521383"/>
                  <a:pt x="328827" y="530120"/>
                  <a:pt x="263393" y="529073"/>
                </a:cubicBezTo>
                <a:close/>
                <a:moveTo>
                  <a:pt x="263393" y="417007"/>
                </a:moveTo>
                <a:cubicBezTo>
                  <a:pt x="197983" y="418229"/>
                  <a:pt x="132759" y="409664"/>
                  <a:pt x="69882" y="391595"/>
                </a:cubicBezTo>
                <a:cubicBezTo>
                  <a:pt x="44399" y="384513"/>
                  <a:pt x="20624" y="372323"/>
                  <a:pt x="0" y="355765"/>
                </a:cubicBezTo>
                <a:lnTo>
                  <a:pt x="0" y="421327"/>
                </a:lnTo>
                <a:cubicBezTo>
                  <a:pt x="0" y="468085"/>
                  <a:pt x="117911" y="505821"/>
                  <a:pt x="263393" y="505821"/>
                </a:cubicBezTo>
                <a:cubicBezTo>
                  <a:pt x="408875" y="505821"/>
                  <a:pt x="526786" y="467704"/>
                  <a:pt x="526786" y="421327"/>
                </a:cubicBezTo>
                <a:lnTo>
                  <a:pt x="526786" y="355256"/>
                </a:lnTo>
                <a:cubicBezTo>
                  <a:pt x="506162" y="371815"/>
                  <a:pt x="482386" y="384005"/>
                  <a:pt x="456904" y="391087"/>
                </a:cubicBezTo>
                <a:cubicBezTo>
                  <a:pt x="394051" y="409317"/>
                  <a:pt x="328827" y="418054"/>
                  <a:pt x="263393" y="417007"/>
                </a:cubicBezTo>
                <a:close/>
                <a:moveTo>
                  <a:pt x="263393" y="304941"/>
                </a:moveTo>
                <a:cubicBezTo>
                  <a:pt x="197987" y="306097"/>
                  <a:pt x="132773" y="297532"/>
                  <a:pt x="69882" y="279529"/>
                </a:cubicBezTo>
                <a:cubicBezTo>
                  <a:pt x="44410" y="272485"/>
                  <a:pt x="20634" y="260338"/>
                  <a:pt x="0" y="243826"/>
                </a:cubicBezTo>
                <a:lnTo>
                  <a:pt x="0" y="309388"/>
                </a:lnTo>
                <a:cubicBezTo>
                  <a:pt x="0" y="356019"/>
                  <a:pt x="117911" y="393882"/>
                  <a:pt x="263393" y="393882"/>
                </a:cubicBezTo>
                <a:cubicBezTo>
                  <a:pt x="408875" y="393882"/>
                  <a:pt x="526786" y="355765"/>
                  <a:pt x="526786" y="309388"/>
                </a:cubicBezTo>
                <a:lnTo>
                  <a:pt x="526786" y="243826"/>
                </a:lnTo>
                <a:cubicBezTo>
                  <a:pt x="506162" y="260384"/>
                  <a:pt x="482386" y="272574"/>
                  <a:pt x="456904" y="279656"/>
                </a:cubicBezTo>
                <a:cubicBezTo>
                  <a:pt x="394007" y="297618"/>
                  <a:pt x="328793" y="306138"/>
                  <a:pt x="263393" y="304941"/>
                </a:cubicBezTo>
                <a:close/>
                <a:moveTo>
                  <a:pt x="263393" y="192748"/>
                </a:moveTo>
                <a:cubicBezTo>
                  <a:pt x="197987" y="193904"/>
                  <a:pt x="132773" y="185339"/>
                  <a:pt x="69882" y="167336"/>
                </a:cubicBezTo>
                <a:cubicBezTo>
                  <a:pt x="44368" y="160273"/>
                  <a:pt x="20580" y="148034"/>
                  <a:pt x="0" y="131379"/>
                </a:cubicBezTo>
                <a:lnTo>
                  <a:pt x="0" y="197068"/>
                </a:lnTo>
                <a:cubicBezTo>
                  <a:pt x="0" y="243699"/>
                  <a:pt x="117911" y="281562"/>
                  <a:pt x="263393" y="281562"/>
                </a:cubicBezTo>
                <a:cubicBezTo>
                  <a:pt x="408875" y="281562"/>
                  <a:pt x="526786" y="243445"/>
                  <a:pt x="526786" y="197068"/>
                </a:cubicBezTo>
                <a:lnTo>
                  <a:pt x="526786" y="130998"/>
                </a:lnTo>
                <a:cubicBezTo>
                  <a:pt x="506262" y="147880"/>
                  <a:pt x="482470" y="160338"/>
                  <a:pt x="456904" y="167591"/>
                </a:cubicBezTo>
                <a:cubicBezTo>
                  <a:pt x="394012" y="185583"/>
                  <a:pt x="328798" y="194147"/>
                  <a:pt x="263393" y="193002"/>
                </a:cubicBezTo>
                <a:close/>
                <a:moveTo>
                  <a:pt x="263393" y="169115"/>
                </a:moveTo>
                <a:cubicBezTo>
                  <a:pt x="408875" y="169115"/>
                  <a:pt x="526786" y="130998"/>
                  <a:pt x="526786" y="84494"/>
                </a:cubicBezTo>
                <a:cubicBezTo>
                  <a:pt x="526786" y="37991"/>
                  <a:pt x="409256" y="0"/>
                  <a:pt x="263393" y="0"/>
                </a:cubicBezTo>
                <a:cubicBezTo>
                  <a:pt x="117529" y="0"/>
                  <a:pt x="0" y="38118"/>
                  <a:pt x="0" y="84494"/>
                </a:cubicBezTo>
                <a:cubicBezTo>
                  <a:pt x="0" y="130871"/>
                  <a:pt x="117911" y="169115"/>
                  <a:pt x="263393" y="169115"/>
                </a:cubicBezTo>
                <a:close/>
                <a:moveTo>
                  <a:pt x="205962" y="61751"/>
                </a:moveTo>
                <a:cubicBezTo>
                  <a:pt x="205962" y="47774"/>
                  <a:pt x="224640" y="37736"/>
                  <a:pt x="253609" y="35322"/>
                </a:cubicBezTo>
                <a:lnTo>
                  <a:pt x="253609" y="19948"/>
                </a:lnTo>
                <a:lnTo>
                  <a:pt x="279021" y="19948"/>
                </a:lnTo>
                <a:lnTo>
                  <a:pt x="279021" y="35068"/>
                </a:lnTo>
                <a:cubicBezTo>
                  <a:pt x="295263" y="35688"/>
                  <a:pt x="311192" y="39714"/>
                  <a:pt x="325779" y="46885"/>
                </a:cubicBezTo>
                <a:lnTo>
                  <a:pt x="306720" y="56922"/>
                </a:lnTo>
                <a:cubicBezTo>
                  <a:pt x="295065" y="51506"/>
                  <a:pt x="282344" y="48772"/>
                  <a:pt x="269492" y="48918"/>
                </a:cubicBezTo>
                <a:cubicBezTo>
                  <a:pt x="252085" y="48918"/>
                  <a:pt x="241539" y="53111"/>
                  <a:pt x="241539" y="60988"/>
                </a:cubicBezTo>
                <a:cubicBezTo>
                  <a:pt x="241539" y="79158"/>
                  <a:pt x="329082" y="75473"/>
                  <a:pt x="329082" y="105967"/>
                </a:cubicBezTo>
                <a:cubicBezTo>
                  <a:pt x="329082" y="120198"/>
                  <a:pt x="311040" y="131379"/>
                  <a:pt x="279148" y="133539"/>
                </a:cubicBezTo>
                <a:lnTo>
                  <a:pt x="279148" y="149040"/>
                </a:lnTo>
                <a:lnTo>
                  <a:pt x="253736" y="149040"/>
                </a:lnTo>
                <a:lnTo>
                  <a:pt x="253736" y="133920"/>
                </a:lnTo>
                <a:cubicBezTo>
                  <a:pt x="234675" y="133267"/>
                  <a:pt x="215860" y="129401"/>
                  <a:pt x="198085" y="122485"/>
                </a:cubicBezTo>
                <a:lnTo>
                  <a:pt x="214856" y="110795"/>
                </a:lnTo>
                <a:cubicBezTo>
                  <a:pt x="230040" y="116770"/>
                  <a:pt x="246188" y="119913"/>
                  <a:pt x="262504" y="120071"/>
                </a:cubicBezTo>
                <a:cubicBezTo>
                  <a:pt x="283468" y="120071"/>
                  <a:pt x="293760" y="115242"/>
                  <a:pt x="293760" y="107365"/>
                </a:cubicBezTo>
                <a:cubicBezTo>
                  <a:pt x="293379" y="87289"/>
                  <a:pt x="205962" y="90085"/>
                  <a:pt x="205962" y="61751"/>
                </a:cubicBezTo>
                <a:close/>
              </a:path>
            </a:pathLst>
          </a:custGeom>
          <a:solidFill>
            <a:srgbClr val="9282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7209887" y="3514866"/>
            <a:ext cx="610882" cy="126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477977" y="3829860"/>
            <a:ext cx="1006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Credential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7667244" y="3761936"/>
            <a:ext cx="1006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Remote access w/ valid accounts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8041722" y="2184734"/>
            <a:ext cx="1944615" cy="1388484"/>
          </a:xfrm>
          <a:prstGeom prst="rect">
            <a:avLst/>
          </a:prstGeom>
          <a:noFill/>
          <a:ln cap="flat" cmpd="sng" w="1270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iagram, icon&#10;&#10;Description automatically generated" id="129" name="Google Shape;129;p5"/>
          <p:cNvPicPr preferRelativeResize="0"/>
          <p:nvPr/>
        </p:nvPicPr>
        <p:blipFill rotWithShape="1">
          <a:blip r:embed="rId4">
            <a:alphaModFix/>
          </a:blip>
          <a:srcRect b="64453" l="37206" r="42743" t="24456"/>
          <a:stretch/>
        </p:blipFill>
        <p:spPr>
          <a:xfrm>
            <a:off x="7820769" y="3384094"/>
            <a:ext cx="537427" cy="37824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 rot="-2084590">
            <a:off x="8238144" y="3031221"/>
            <a:ext cx="1020529" cy="14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8192640" y="2312577"/>
            <a:ext cx="1006030" cy="41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Exploit vulnerability in legacy database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705761" y="1823788"/>
            <a:ext cx="263394" cy="294302"/>
          </a:xfrm>
          <a:custGeom>
            <a:rect b="b" l="l" r="r" t="t"/>
            <a:pathLst>
              <a:path extrusionOk="0" h="584343" w="522974">
                <a:moveTo>
                  <a:pt x="92372" y="276734"/>
                </a:moveTo>
                <a:lnTo>
                  <a:pt x="185252" y="276734"/>
                </a:lnTo>
                <a:lnTo>
                  <a:pt x="262122" y="415228"/>
                </a:lnTo>
                <a:lnTo>
                  <a:pt x="338358" y="276734"/>
                </a:lnTo>
                <a:lnTo>
                  <a:pt x="430602" y="276734"/>
                </a:lnTo>
                <a:cubicBezTo>
                  <a:pt x="481589" y="276804"/>
                  <a:pt x="522904" y="318120"/>
                  <a:pt x="522974" y="369106"/>
                </a:cubicBezTo>
                <a:lnTo>
                  <a:pt x="522974" y="522847"/>
                </a:lnTo>
                <a:cubicBezTo>
                  <a:pt x="522904" y="556831"/>
                  <a:pt x="495335" y="584343"/>
                  <a:pt x="461351" y="584343"/>
                </a:cubicBezTo>
                <a:lnTo>
                  <a:pt x="61496" y="584343"/>
                </a:lnTo>
                <a:cubicBezTo>
                  <a:pt x="27532" y="584343"/>
                  <a:pt x="0" y="556811"/>
                  <a:pt x="0" y="522847"/>
                </a:cubicBezTo>
                <a:lnTo>
                  <a:pt x="0" y="369106"/>
                </a:lnTo>
                <a:cubicBezTo>
                  <a:pt x="0" y="318090"/>
                  <a:pt x="41356" y="276734"/>
                  <a:pt x="92372" y="276734"/>
                </a:cubicBezTo>
                <a:close/>
                <a:moveTo>
                  <a:pt x="261487" y="0"/>
                </a:moveTo>
                <a:cubicBezTo>
                  <a:pt x="329414" y="0"/>
                  <a:pt x="384480" y="55066"/>
                  <a:pt x="384480" y="122993"/>
                </a:cubicBezTo>
                <a:cubicBezTo>
                  <a:pt x="384480" y="190920"/>
                  <a:pt x="329414" y="245986"/>
                  <a:pt x="261487" y="245986"/>
                </a:cubicBezTo>
                <a:cubicBezTo>
                  <a:pt x="193560" y="245986"/>
                  <a:pt x="138494" y="190920"/>
                  <a:pt x="138494" y="122993"/>
                </a:cubicBezTo>
                <a:cubicBezTo>
                  <a:pt x="138494" y="55066"/>
                  <a:pt x="193560" y="0"/>
                  <a:pt x="261487" y="0"/>
                </a:cubicBezTo>
                <a:close/>
              </a:path>
            </a:pathLst>
          </a:custGeom>
          <a:solidFill>
            <a:srgbClr val="AB37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7059741" y="1869469"/>
            <a:ext cx="9205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More friendly user help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 rot="-1820399">
            <a:off x="6843560" y="4368854"/>
            <a:ext cx="2463300" cy="2010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2563155" y="4831152"/>
            <a:ext cx="342487" cy="485513"/>
            <a:chOff x="645982" y="1485119"/>
            <a:chExt cx="456649" cy="647351"/>
          </a:xfrm>
        </p:grpSpPr>
        <p:sp>
          <p:nvSpPr>
            <p:cNvPr id="136" name="Google Shape;136;p5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0" name="Google Shape;140;p5"/>
          <p:cNvSpPr/>
          <p:nvPr/>
        </p:nvSpPr>
        <p:spPr>
          <a:xfrm rot="5400000">
            <a:off x="2448876" y="4394379"/>
            <a:ext cx="551741" cy="15689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822751" y="4340709"/>
            <a:ext cx="7648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Compromise </a:t>
            </a:r>
            <a:b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Supplier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5"/>
          <p:cNvGrpSpPr/>
          <p:nvPr/>
        </p:nvGrpSpPr>
        <p:grpSpPr>
          <a:xfrm>
            <a:off x="4191823" y="4748699"/>
            <a:ext cx="342487" cy="485513"/>
            <a:chOff x="645982" y="1485119"/>
            <a:chExt cx="456649" cy="647351"/>
          </a:xfrm>
        </p:grpSpPr>
        <p:sp>
          <p:nvSpPr>
            <p:cNvPr id="143" name="Google Shape;143;p5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84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7" name="Google Shape;147;p5"/>
          <p:cNvSpPr/>
          <p:nvPr/>
        </p:nvSpPr>
        <p:spPr>
          <a:xfrm>
            <a:off x="3161863" y="4870918"/>
            <a:ext cx="825869" cy="17036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2983940" y="4560836"/>
            <a:ext cx="10198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Malicious signed software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5"/>
          <p:cNvGrpSpPr/>
          <p:nvPr/>
        </p:nvGrpSpPr>
        <p:grpSpPr>
          <a:xfrm>
            <a:off x="5970053" y="4862978"/>
            <a:ext cx="342487" cy="485513"/>
            <a:chOff x="645982" y="1485119"/>
            <a:chExt cx="456649" cy="647351"/>
          </a:xfrm>
        </p:grpSpPr>
        <p:sp>
          <p:nvSpPr>
            <p:cNvPr id="150" name="Google Shape;150;p5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6156971" y="4329984"/>
            <a:ext cx="342487" cy="485513"/>
            <a:chOff x="645982" y="1485119"/>
            <a:chExt cx="456649" cy="647351"/>
          </a:xfrm>
        </p:grpSpPr>
        <p:sp>
          <p:nvSpPr>
            <p:cNvPr id="155" name="Google Shape;155;p5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>
            <a:off x="6415723" y="4837835"/>
            <a:ext cx="342487" cy="485513"/>
            <a:chOff x="645982" y="1485119"/>
            <a:chExt cx="456649" cy="647351"/>
          </a:xfrm>
        </p:grpSpPr>
        <p:sp>
          <p:nvSpPr>
            <p:cNvPr id="160" name="Google Shape;160;p5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AB37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 rot="472371">
            <a:off x="4742973" y="4938205"/>
            <a:ext cx="1090003" cy="1473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045462" y="4618576"/>
            <a:ext cx="8214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SMB</a:t>
            </a:r>
            <a:b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tool transfer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 flipH="1" rot="5400000">
            <a:off x="6758667" y="5191099"/>
            <a:ext cx="239851" cy="277742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6705761" y="5502974"/>
            <a:ext cx="811808" cy="41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Juicy DB Admin credentials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 rot="-8942381">
            <a:off x="2991267" y="4170604"/>
            <a:ext cx="1238085" cy="1506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5"/>
          <p:cNvSpPr txBox="1"/>
          <p:nvPr/>
        </p:nvSpPr>
        <p:spPr>
          <a:xfrm rot="1559305">
            <a:off x="3505841" y="4194796"/>
            <a:ext cx="1183977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CnC</a:t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5"/>
          <p:cNvSpPr/>
          <p:nvPr/>
        </p:nvSpPr>
        <p:spPr>
          <a:xfrm flipH="1" rot="5400000">
            <a:off x="4551955" y="5057930"/>
            <a:ext cx="239851" cy="277742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4538929" y="5394882"/>
            <a:ext cx="903333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Kerberoasting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9416502" y="3780217"/>
            <a:ext cx="1006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Exfiltration from DB via Jumphost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 rot="10800000">
            <a:off x="3154692" y="5055664"/>
            <a:ext cx="825869" cy="17036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226790" y="5251858"/>
            <a:ext cx="10257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Load </a:t>
            </a:r>
            <a:b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de-DE" sz="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second stage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5"/>
          <p:cNvGrpSpPr/>
          <p:nvPr/>
        </p:nvGrpSpPr>
        <p:grpSpPr>
          <a:xfrm>
            <a:off x="9272334" y="3324616"/>
            <a:ext cx="297766" cy="422116"/>
            <a:chOff x="645982" y="1485119"/>
            <a:chExt cx="456649" cy="647351"/>
          </a:xfrm>
        </p:grpSpPr>
        <p:sp>
          <p:nvSpPr>
            <p:cNvPr id="176" name="Google Shape;176;p5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 rot="-5400000">
            <a:off x="9215507" y="3005979"/>
            <a:ext cx="401991" cy="1403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Alternate Data Loss Scenario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descr="A picture containing night sky&#10;&#10;Description automatically generated"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400" y="3306558"/>
            <a:ext cx="751070" cy="7510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/>
          <p:nvPr/>
        </p:nvSpPr>
        <p:spPr>
          <a:xfrm>
            <a:off x="7354589" y="3429000"/>
            <a:ext cx="519411" cy="719733"/>
          </a:xfrm>
          <a:custGeom>
            <a:rect b="b" l="l" r="r" t="t"/>
            <a:pathLst>
              <a:path extrusionOk="0" h="729952" w="526785">
                <a:moveTo>
                  <a:pt x="263393" y="641139"/>
                </a:moveTo>
                <a:cubicBezTo>
                  <a:pt x="197987" y="642295"/>
                  <a:pt x="132773" y="633730"/>
                  <a:pt x="69882" y="615727"/>
                </a:cubicBezTo>
                <a:cubicBezTo>
                  <a:pt x="44399" y="608645"/>
                  <a:pt x="20624" y="596455"/>
                  <a:pt x="0" y="579897"/>
                </a:cubicBezTo>
                <a:lnTo>
                  <a:pt x="0" y="645459"/>
                </a:lnTo>
                <a:cubicBezTo>
                  <a:pt x="0" y="692089"/>
                  <a:pt x="117911" y="729953"/>
                  <a:pt x="263393" y="729953"/>
                </a:cubicBezTo>
                <a:cubicBezTo>
                  <a:pt x="408875" y="729953"/>
                  <a:pt x="526786" y="691835"/>
                  <a:pt x="526786" y="645459"/>
                </a:cubicBezTo>
                <a:lnTo>
                  <a:pt x="526786" y="579515"/>
                </a:lnTo>
                <a:cubicBezTo>
                  <a:pt x="506162" y="596074"/>
                  <a:pt x="482386" y="608264"/>
                  <a:pt x="456904" y="615346"/>
                </a:cubicBezTo>
                <a:cubicBezTo>
                  <a:pt x="394031" y="633467"/>
                  <a:pt x="328817" y="642159"/>
                  <a:pt x="263393" y="641139"/>
                </a:cubicBezTo>
                <a:close/>
                <a:moveTo>
                  <a:pt x="263393" y="529073"/>
                </a:moveTo>
                <a:cubicBezTo>
                  <a:pt x="197983" y="530295"/>
                  <a:pt x="132759" y="521730"/>
                  <a:pt x="69882" y="503661"/>
                </a:cubicBezTo>
                <a:cubicBezTo>
                  <a:pt x="44399" y="496579"/>
                  <a:pt x="20624" y="484389"/>
                  <a:pt x="0" y="467831"/>
                </a:cubicBezTo>
                <a:lnTo>
                  <a:pt x="0" y="533393"/>
                </a:lnTo>
                <a:cubicBezTo>
                  <a:pt x="0" y="580151"/>
                  <a:pt x="117911" y="618014"/>
                  <a:pt x="263393" y="618014"/>
                </a:cubicBezTo>
                <a:cubicBezTo>
                  <a:pt x="408875" y="618014"/>
                  <a:pt x="526786" y="579897"/>
                  <a:pt x="526786" y="533393"/>
                </a:cubicBezTo>
                <a:lnTo>
                  <a:pt x="526786" y="467322"/>
                </a:lnTo>
                <a:cubicBezTo>
                  <a:pt x="506162" y="483881"/>
                  <a:pt x="482386" y="496071"/>
                  <a:pt x="456904" y="503153"/>
                </a:cubicBezTo>
                <a:cubicBezTo>
                  <a:pt x="394051" y="521383"/>
                  <a:pt x="328827" y="530120"/>
                  <a:pt x="263393" y="529073"/>
                </a:cubicBezTo>
                <a:close/>
                <a:moveTo>
                  <a:pt x="263393" y="417007"/>
                </a:moveTo>
                <a:cubicBezTo>
                  <a:pt x="197983" y="418229"/>
                  <a:pt x="132759" y="409664"/>
                  <a:pt x="69882" y="391595"/>
                </a:cubicBezTo>
                <a:cubicBezTo>
                  <a:pt x="44399" y="384513"/>
                  <a:pt x="20624" y="372323"/>
                  <a:pt x="0" y="355765"/>
                </a:cubicBezTo>
                <a:lnTo>
                  <a:pt x="0" y="421327"/>
                </a:lnTo>
                <a:cubicBezTo>
                  <a:pt x="0" y="468085"/>
                  <a:pt x="117911" y="505821"/>
                  <a:pt x="263393" y="505821"/>
                </a:cubicBezTo>
                <a:cubicBezTo>
                  <a:pt x="408875" y="505821"/>
                  <a:pt x="526786" y="467704"/>
                  <a:pt x="526786" y="421327"/>
                </a:cubicBezTo>
                <a:lnTo>
                  <a:pt x="526786" y="355256"/>
                </a:lnTo>
                <a:cubicBezTo>
                  <a:pt x="506162" y="371815"/>
                  <a:pt x="482386" y="384005"/>
                  <a:pt x="456904" y="391087"/>
                </a:cubicBezTo>
                <a:cubicBezTo>
                  <a:pt x="394051" y="409317"/>
                  <a:pt x="328827" y="418054"/>
                  <a:pt x="263393" y="417007"/>
                </a:cubicBezTo>
                <a:close/>
                <a:moveTo>
                  <a:pt x="263393" y="304941"/>
                </a:moveTo>
                <a:cubicBezTo>
                  <a:pt x="197987" y="306097"/>
                  <a:pt x="132773" y="297532"/>
                  <a:pt x="69882" y="279529"/>
                </a:cubicBezTo>
                <a:cubicBezTo>
                  <a:pt x="44410" y="272485"/>
                  <a:pt x="20634" y="260338"/>
                  <a:pt x="0" y="243826"/>
                </a:cubicBezTo>
                <a:lnTo>
                  <a:pt x="0" y="309388"/>
                </a:lnTo>
                <a:cubicBezTo>
                  <a:pt x="0" y="356019"/>
                  <a:pt x="117911" y="393882"/>
                  <a:pt x="263393" y="393882"/>
                </a:cubicBezTo>
                <a:cubicBezTo>
                  <a:pt x="408875" y="393882"/>
                  <a:pt x="526786" y="355765"/>
                  <a:pt x="526786" y="309388"/>
                </a:cubicBezTo>
                <a:lnTo>
                  <a:pt x="526786" y="243826"/>
                </a:lnTo>
                <a:cubicBezTo>
                  <a:pt x="506162" y="260384"/>
                  <a:pt x="482386" y="272574"/>
                  <a:pt x="456904" y="279656"/>
                </a:cubicBezTo>
                <a:cubicBezTo>
                  <a:pt x="394007" y="297618"/>
                  <a:pt x="328793" y="306138"/>
                  <a:pt x="263393" y="304941"/>
                </a:cubicBezTo>
                <a:close/>
                <a:moveTo>
                  <a:pt x="263393" y="192748"/>
                </a:moveTo>
                <a:cubicBezTo>
                  <a:pt x="197987" y="193904"/>
                  <a:pt x="132773" y="185339"/>
                  <a:pt x="69882" y="167336"/>
                </a:cubicBezTo>
                <a:cubicBezTo>
                  <a:pt x="44368" y="160273"/>
                  <a:pt x="20580" y="148034"/>
                  <a:pt x="0" y="131379"/>
                </a:cubicBezTo>
                <a:lnTo>
                  <a:pt x="0" y="197068"/>
                </a:lnTo>
                <a:cubicBezTo>
                  <a:pt x="0" y="243699"/>
                  <a:pt x="117911" y="281562"/>
                  <a:pt x="263393" y="281562"/>
                </a:cubicBezTo>
                <a:cubicBezTo>
                  <a:pt x="408875" y="281562"/>
                  <a:pt x="526786" y="243445"/>
                  <a:pt x="526786" y="197068"/>
                </a:cubicBezTo>
                <a:lnTo>
                  <a:pt x="526786" y="130998"/>
                </a:lnTo>
                <a:cubicBezTo>
                  <a:pt x="506262" y="147880"/>
                  <a:pt x="482470" y="160338"/>
                  <a:pt x="456904" y="167591"/>
                </a:cubicBezTo>
                <a:cubicBezTo>
                  <a:pt x="394012" y="185583"/>
                  <a:pt x="328798" y="194147"/>
                  <a:pt x="263393" y="193002"/>
                </a:cubicBezTo>
                <a:close/>
                <a:moveTo>
                  <a:pt x="263393" y="169115"/>
                </a:moveTo>
                <a:cubicBezTo>
                  <a:pt x="408875" y="169115"/>
                  <a:pt x="526786" y="130998"/>
                  <a:pt x="526786" y="84494"/>
                </a:cubicBezTo>
                <a:cubicBezTo>
                  <a:pt x="526786" y="37991"/>
                  <a:pt x="409256" y="0"/>
                  <a:pt x="263393" y="0"/>
                </a:cubicBezTo>
                <a:cubicBezTo>
                  <a:pt x="117529" y="0"/>
                  <a:pt x="0" y="38118"/>
                  <a:pt x="0" y="84494"/>
                </a:cubicBezTo>
                <a:cubicBezTo>
                  <a:pt x="0" y="130871"/>
                  <a:pt x="117911" y="169115"/>
                  <a:pt x="263393" y="169115"/>
                </a:cubicBezTo>
                <a:close/>
                <a:moveTo>
                  <a:pt x="205962" y="61751"/>
                </a:moveTo>
                <a:cubicBezTo>
                  <a:pt x="205962" y="47774"/>
                  <a:pt x="224640" y="37736"/>
                  <a:pt x="253609" y="35322"/>
                </a:cubicBezTo>
                <a:lnTo>
                  <a:pt x="253609" y="19948"/>
                </a:lnTo>
                <a:lnTo>
                  <a:pt x="279021" y="19948"/>
                </a:lnTo>
                <a:lnTo>
                  <a:pt x="279021" y="35068"/>
                </a:lnTo>
                <a:cubicBezTo>
                  <a:pt x="295263" y="35688"/>
                  <a:pt x="311192" y="39714"/>
                  <a:pt x="325779" y="46885"/>
                </a:cubicBezTo>
                <a:lnTo>
                  <a:pt x="306720" y="56922"/>
                </a:lnTo>
                <a:cubicBezTo>
                  <a:pt x="295065" y="51506"/>
                  <a:pt x="282344" y="48772"/>
                  <a:pt x="269492" y="48918"/>
                </a:cubicBezTo>
                <a:cubicBezTo>
                  <a:pt x="252085" y="48918"/>
                  <a:pt x="241539" y="53111"/>
                  <a:pt x="241539" y="60988"/>
                </a:cubicBezTo>
                <a:cubicBezTo>
                  <a:pt x="241539" y="79158"/>
                  <a:pt x="329082" y="75473"/>
                  <a:pt x="329082" y="105967"/>
                </a:cubicBezTo>
                <a:cubicBezTo>
                  <a:pt x="329082" y="120198"/>
                  <a:pt x="311040" y="131379"/>
                  <a:pt x="279148" y="133539"/>
                </a:cubicBezTo>
                <a:lnTo>
                  <a:pt x="279148" y="149040"/>
                </a:lnTo>
                <a:lnTo>
                  <a:pt x="253736" y="149040"/>
                </a:lnTo>
                <a:lnTo>
                  <a:pt x="253736" y="133920"/>
                </a:lnTo>
                <a:cubicBezTo>
                  <a:pt x="234675" y="133267"/>
                  <a:pt x="215860" y="129401"/>
                  <a:pt x="198085" y="122485"/>
                </a:cubicBezTo>
                <a:lnTo>
                  <a:pt x="214856" y="110795"/>
                </a:lnTo>
                <a:cubicBezTo>
                  <a:pt x="230040" y="116770"/>
                  <a:pt x="246188" y="119913"/>
                  <a:pt x="262504" y="120071"/>
                </a:cubicBezTo>
                <a:cubicBezTo>
                  <a:pt x="283468" y="120071"/>
                  <a:pt x="293760" y="115242"/>
                  <a:pt x="293760" y="107365"/>
                </a:cubicBezTo>
                <a:cubicBezTo>
                  <a:pt x="293379" y="87289"/>
                  <a:pt x="205962" y="90085"/>
                  <a:pt x="205962" y="61751"/>
                </a:cubicBezTo>
                <a:close/>
              </a:path>
            </a:pathLst>
          </a:custGeom>
          <a:solidFill>
            <a:srgbClr val="9282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4706782" y="3662854"/>
            <a:ext cx="2213434" cy="2411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4706774" y="4040700"/>
            <a:ext cx="247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Unprotected S3 bucket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0a569b29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How could we apply FAIR?</a:t>
            </a:r>
            <a:endParaRPr/>
          </a:p>
        </p:txBody>
      </p:sp>
      <p:pic>
        <p:nvPicPr>
          <p:cNvPr id="196" name="Google Shape;196;g290a569b29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325" y="1501750"/>
            <a:ext cx="10153348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arrows&#10;&#10;Description automatically generated" id="201" name="Google Shape;2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626" y="1355372"/>
            <a:ext cx="9135969" cy="23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>
            <p:ph type="title"/>
          </p:nvPr>
        </p:nvSpPr>
        <p:spPr>
          <a:xfrm>
            <a:off x="762325" y="23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Thinking in </a:t>
            </a: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Attack Phases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15" y="4092064"/>
            <a:ext cx="12144114" cy="592739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1368012" y="3845276"/>
            <a:ext cx="206527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85B910"/>
                </a:solidFill>
                <a:latin typeface="DM Sans"/>
                <a:ea typeface="DM Sans"/>
                <a:cs typeface="DM Sans"/>
                <a:sym typeface="DM Sans"/>
              </a:rPr>
              <a:t>Step 1: Initial Foothold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667677" y="3860618"/>
            <a:ext cx="2448272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EF7F00"/>
                </a:solidFill>
                <a:latin typeface="DM Sans"/>
                <a:ea typeface="DM Sans"/>
                <a:cs typeface="DM Sans"/>
                <a:sym typeface="DM Sans"/>
              </a:rPr>
              <a:t>Step 2: Network Propagation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9631912" y="3884008"/>
            <a:ext cx="2234912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DE131A"/>
                </a:solidFill>
                <a:latin typeface="DM Sans"/>
                <a:ea typeface="DM Sans"/>
                <a:cs typeface="DM Sans"/>
                <a:sym typeface="DM Sans"/>
              </a:rPr>
              <a:t>Step 3: Action on Objectives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7"/>
          <p:cNvSpPr/>
          <p:nvPr/>
        </p:nvSpPr>
        <p:spPr>
          <a:xfrm rot="7436444">
            <a:off x="2316445" y="3233431"/>
            <a:ext cx="1070498" cy="2871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B910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7"/>
          <p:cNvSpPr/>
          <p:nvPr/>
        </p:nvSpPr>
        <p:spPr>
          <a:xfrm rot="4783727">
            <a:off x="5903029" y="3318149"/>
            <a:ext cx="857529" cy="24042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7F00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7"/>
          <p:cNvSpPr/>
          <p:nvPr/>
        </p:nvSpPr>
        <p:spPr>
          <a:xfrm rot="3409777">
            <a:off x="9023657" y="3223893"/>
            <a:ext cx="1023319" cy="3219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E131A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2972872" y="2086809"/>
            <a:ext cx="893133" cy="893133"/>
          </a:xfrm>
          <a:prstGeom prst="ellipse">
            <a:avLst/>
          </a:prstGeom>
          <a:solidFill>
            <a:srgbClr val="85B910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2893222" y="2339393"/>
            <a:ext cx="10801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Initial </a:t>
            </a:r>
            <a:b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Foothold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5728735" y="2072467"/>
            <a:ext cx="893133" cy="893133"/>
          </a:xfrm>
          <a:prstGeom prst="ellipse">
            <a:avLst/>
          </a:prstGeom>
          <a:solidFill>
            <a:srgbClr val="EF7F00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652929" y="2356724"/>
            <a:ext cx="10801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Network Propagation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8464409" y="2079435"/>
            <a:ext cx="893133" cy="893133"/>
          </a:xfrm>
          <a:prstGeom prst="ellipse">
            <a:avLst/>
          </a:prstGeom>
          <a:solidFill>
            <a:srgbClr val="DE131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8392009" y="2356724"/>
            <a:ext cx="10801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Action on Objectives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26115" y="4105919"/>
            <a:ext cx="812085" cy="3853085"/>
          </a:xfrm>
          <a:prstGeom prst="rect">
            <a:avLst/>
          </a:prstGeom>
          <a:noFill/>
          <a:ln cap="flat" cmpd="sng" w="38100">
            <a:solidFill>
              <a:srgbClr val="85B9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838200" y="4098130"/>
            <a:ext cx="3860749" cy="3853085"/>
          </a:xfrm>
          <a:prstGeom prst="rect">
            <a:avLst/>
          </a:prstGeom>
          <a:noFill/>
          <a:ln cap="flat" cmpd="sng" w="19050">
            <a:solidFill>
              <a:srgbClr val="85B9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4712626" y="4098130"/>
            <a:ext cx="3687912" cy="3853085"/>
          </a:xfrm>
          <a:prstGeom prst="rect">
            <a:avLst/>
          </a:prstGeom>
          <a:noFill/>
          <a:ln cap="flat" cmpd="sng" w="19050">
            <a:solidFill>
              <a:srgbClr val="EF7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1027921" y="4105464"/>
            <a:ext cx="1118094" cy="3853085"/>
          </a:xfrm>
          <a:prstGeom prst="rect">
            <a:avLst/>
          </a:prstGeom>
          <a:noFill/>
          <a:ln cap="flat" cmpd="sng" w="38100">
            <a:solidFill>
              <a:srgbClr val="DE13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8431638" y="4105072"/>
            <a:ext cx="910036" cy="3853085"/>
          </a:xfrm>
          <a:prstGeom prst="rect">
            <a:avLst/>
          </a:prstGeom>
          <a:noFill/>
          <a:ln cap="flat" cmpd="sng" w="38100">
            <a:solidFill>
              <a:srgbClr val="EF7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9366070" y="4100006"/>
            <a:ext cx="812086" cy="3853085"/>
          </a:xfrm>
          <a:prstGeom prst="rect">
            <a:avLst/>
          </a:prstGeom>
          <a:noFill/>
          <a:ln cap="flat" cmpd="sng" w="19050">
            <a:solidFill>
              <a:srgbClr val="DE13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10206247" y="4109533"/>
            <a:ext cx="812086" cy="3853085"/>
          </a:xfrm>
          <a:prstGeom prst="rect">
            <a:avLst/>
          </a:prstGeom>
          <a:noFill/>
          <a:ln cap="flat" cmpd="sng" w="38100">
            <a:solidFill>
              <a:srgbClr val="DE13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7"/>
          <p:cNvSpPr/>
          <p:nvPr/>
        </p:nvSpPr>
        <p:spPr>
          <a:xfrm rot="3368185">
            <a:off x="1103774" y="5148329"/>
            <a:ext cx="604684" cy="191212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7030A0"/>
          </a:solidFill>
          <a:ln cap="flat" cmpd="sng" w="12700">
            <a:solidFill>
              <a:srgbClr val="5D5D5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7"/>
          <p:cNvSpPr txBox="1"/>
          <p:nvPr/>
        </p:nvSpPr>
        <p:spPr>
          <a:xfrm rot="-2031815">
            <a:off x="588380" y="5911097"/>
            <a:ext cx="1760951" cy="302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Phishing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de-DE" sz="4000">
                <a:latin typeface="Lora Medium"/>
                <a:ea typeface="Lora Medium"/>
                <a:cs typeface="Lora Medium"/>
                <a:sym typeface="Lora Medium"/>
              </a:rPr>
              <a:t>Example: Apply FAIR to Phishing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4869834" y="1766476"/>
            <a:ext cx="6545418" cy="4046979"/>
          </a:xfrm>
          <a:prstGeom prst="roundRect">
            <a:avLst>
              <a:gd fmla="val 16667" name="adj"/>
            </a:avLst>
          </a:prstGeom>
          <a:solidFill>
            <a:srgbClr val="E5F0E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2209178" y="3365764"/>
            <a:ext cx="480854" cy="397091"/>
          </a:xfrm>
          <a:custGeom>
            <a:rect b="b" l="l" r="r" t="t"/>
            <a:pathLst>
              <a:path extrusionOk="0" h="529455" w="641139">
                <a:moveTo>
                  <a:pt x="390071" y="359068"/>
                </a:moveTo>
                <a:lnTo>
                  <a:pt x="627544" y="143068"/>
                </a:lnTo>
                <a:cubicBezTo>
                  <a:pt x="623225" y="140413"/>
                  <a:pt x="618256" y="139006"/>
                  <a:pt x="613186" y="139003"/>
                </a:cubicBezTo>
                <a:lnTo>
                  <a:pt x="294777" y="139003"/>
                </a:lnTo>
                <a:cubicBezTo>
                  <a:pt x="294835" y="175621"/>
                  <a:pt x="281864" y="211067"/>
                  <a:pt x="258184" y="238998"/>
                </a:cubicBezTo>
                <a:close/>
                <a:moveTo>
                  <a:pt x="390071" y="392358"/>
                </a:moveTo>
                <a:lnTo>
                  <a:pt x="334165" y="341534"/>
                </a:lnTo>
                <a:lnTo>
                  <a:pt x="156918" y="527549"/>
                </a:lnTo>
                <a:cubicBezTo>
                  <a:pt x="160108" y="528828"/>
                  <a:pt x="163517" y="529475"/>
                  <a:pt x="166956" y="529454"/>
                </a:cubicBezTo>
                <a:lnTo>
                  <a:pt x="613186" y="529454"/>
                </a:lnTo>
                <a:cubicBezTo>
                  <a:pt x="616624" y="529485"/>
                  <a:pt x="620036" y="528837"/>
                  <a:pt x="623224" y="527549"/>
                </a:cubicBezTo>
                <a:lnTo>
                  <a:pt x="446104" y="341407"/>
                </a:lnTo>
                <a:close/>
                <a:moveTo>
                  <a:pt x="240904" y="256532"/>
                </a:moveTo>
                <a:cubicBezTo>
                  <a:pt x="212741" y="281105"/>
                  <a:pt x="176632" y="294646"/>
                  <a:pt x="139257" y="294650"/>
                </a:cubicBezTo>
                <a:lnTo>
                  <a:pt x="139257" y="501628"/>
                </a:lnTo>
                <a:cubicBezTo>
                  <a:pt x="139308" y="504250"/>
                  <a:pt x="139691" y="506854"/>
                  <a:pt x="140400" y="509379"/>
                </a:cubicBezTo>
                <a:lnTo>
                  <a:pt x="315869" y="324890"/>
                </a:lnTo>
                <a:close/>
                <a:moveTo>
                  <a:pt x="640885" y="164160"/>
                </a:moveTo>
                <a:lnTo>
                  <a:pt x="464400" y="324890"/>
                </a:lnTo>
                <a:lnTo>
                  <a:pt x="639868" y="509379"/>
                </a:lnTo>
                <a:cubicBezTo>
                  <a:pt x="640682" y="506875"/>
                  <a:pt x="641110" y="504261"/>
                  <a:pt x="641139" y="501628"/>
                </a:cubicBezTo>
                <a:lnTo>
                  <a:pt x="641139" y="166956"/>
                </a:lnTo>
                <a:cubicBezTo>
                  <a:pt x="641124" y="166019"/>
                  <a:pt x="641039" y="165084"/>
                  <a:pt x="640885" y="164160"/>
                </a:cubicBezTo>
                <a:close/>
                <a:moveTo>
                  <a:pt x="278005" y="138748"/>
                </a:moveTo>
                <a:cubicBezTo>
                  <a:pt x="277865" y="61980"/>
                  <a:pt x="215517" y="-140"/>
                  <a:pt x="138748" y="0"/>
                </a:cubicBezTo>
                <a:cubicBezTo>
                  <a:pt x="61980" y="141"/>
                  <a:pt x="-140" y="62488"/>
                  <a:pt x="0" y="139257"/>
                </a:cubicBezTo>
                <a:cubicBezTo>
                  <a:pt x="141" y="215976"/>
                  <a:pt x="62410" y="278075"/>
                  <a:pt x="139130" y="278005"/>
                </a:cubicBezTo>
                <a:cubicBezTo>
                  <a:pt x="215829" y="278005"/>
                  <a:pt x="278005" y="215829"/>
                  <a:pt x="278005" y="139130"/>
                </a:cubicBezTo>
                <a:cubicBezTo>
                  <a:pt x="278005" y="139088"/>
                  <a:pt x="278005" y="139045"/>
                  <a:pt x="278005" y="139003"/>
                </a:cubicBezTo>
                <a:close/>
                <a:moveTo>
                  <a:pt x="53873" y="109398"/>
                </a:moveTo>
                <a:lnTo>
                  <a:pt x="164923" y="109398"/>
                </a:lnTo>
                <a:lnTo>
                  <a:pt x="164923" y="80301"/>
                </a:lnTo>
                <a:lnTo>
                  <a:pt x="224259" y="139638"/>
                </a:lnTo>
                <a:lnTo>
                  <a:pt x="164923" y="198974"/>
                </a:lnTo>
                <a:lnTo>
                  <a:pt x="164923" y="169243"/>
                </a:lnTo>
                <a:lnTo>
                  <a:pt x="53873" y="169243"/>
                </a:lnTo>
                <a:close/>
              </a:path>
            </a:pathLst>
          </a:custGeom>
          <a:solidFill>
            <a:srgbClr val="9282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32" name="Google Shape;232;p8"/>
          <p:cNvGrpSpPr/>
          <p:nvPr/>
        </p:nvGrpSpPr>
        <p:grpSpPr>
          <a:xfrm>
            <a:off x="5888551" y="2759300"/>
            <a:ext cx="342487" cy="485513"/>
            <a:chOff x="645982" y="1485119"/>
            <a:chExt cx="456649" cy="647351"/>
          </a:xfrm>
        </p:grpSpPr>
        <p:sp>
          <p:nvSpPr>
            <p:cNvPr id="233" name="Google Shape;233;p8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7793280" y="3279038"/>
            <a:ext cx="876727" cy="666938"/>
            <a:chOff x="514221" y="2878665"/>
            <a:chExt cx="721567" cy="548906"/>
          </a:xfrm>
        </p:grpSpPr>
        <p:sp>
          <p:nvSpPr>
            <p:cNvPr id="238" name="Google Shape;238;p8"/>
            <p:cNvSpPr/>
            <p:nvPr/>
          </p:nvSpPr>
          <p:spPr>
            <a:xfrm>
              <a:off x="1031859" y="3011442"/>
              <a:ext cx="203929" cy="416129"/>
            </a:xfrm>
            <a:custGeom>
              <a:rect b="b" l="l" r="r" t="t"/>
              <a:pathLst>
                <a:path extrusionOk="0" h="416129" w="203929">
                  <a:moveTo>
                    <a:pt x="179280" y="0"/>
                  </a:moveTo>
                  <a:lnTo>
                    <a:pt x="25412" y="0"/>
                  </a:lnTo>
                  <a:cubicBezTo>
                    <a:pt x="11669" y="-6"/>
                    <a:pt x="412" y="10913"/>
                    <a:pt x="0" y="24649"/>
                  </a:cubicBezTo>
                  <a:lnTo>
                    <a:pt x="0" y="391468"/>
                  </a:lnTo>
                  <a:cubicBezTo>
                    <a:pt x="-6" y="405081"/>
                    <a:pt x="11024" y="416123"/>
                    <a:pt x="24638" y="416129"/>
                  </a:cubicBezTo>
                  <a:cubicBezTo>
                    <a:pt x="24896" y="416129"/>
                    <a:pt x="25154" y="416125"/>
                    <a:pt x="25412" y="416118"/>
                  </a:cubicBezTo>
                  <a:lnTo>
                    <a:pt x="179280" y="416118"/>
                  </a:lnTo>
                  <a:cubicBezTo>
                    <a:pt x="192893" y="416118"/>
                    <a:pt x="203929" y="405081"/>
                    <a:pt x="203929" y="391468"/>
                  </a:cubicBezTo>
                  <a:lnTo>
                    <a:pt x="203929" y="24649"/>
                  </a:lnTo>
                  <a:cubicBezTo>
                    <a:pt x="203929" y="11036"/>
                    <a:pt x="192893" y="0"/>
                    <a:pt x="179280" y="0"/>
                  </a:cubicBezTo>
                  <a:close/>
                  <a:moveTo>
                    <a:pt x="103045" y="379652"/>
                  </a:moveTo>
                  <a:cubicBezTo>
                    <a:pt x="92730" y="379722"/>
                    <a:pt x="84311" y="371417"/>
                    <a:pt x="84240" y="361101"/>
                  </a:cubicBezTo>
                  <a:cubicBezTo>
                    <a:pt x="84170" y="350787"/>
                    <a:pt x="92476" y="342368"/>
                    <a:pt x="102791" y="342298"/>
                  </a:cubicBezTo>
                  <a:cubicBezTo>
                    <a:pt x="113105" y="342227"/>
                    <a:pt x="121524" y="350532"/>
                    <a:pt x="121595" y="360847"/>
                  </a:cubicBezTo>
                  <a:cubicBezTo>
                    <a:pt x="121595" y="360890"/>
                    <a:pt x="121595" y="360932"/>
                    <a:pt x="121595" y="360974"/>
                  </a:cubicBezTo>
                  <a:cubicBezTo>
                    <a:pt x="121665" y="371219"/>
                    <a:pt x="113417" y="379581"/>
                    <a:pt x="103172" y="379652"/>
                  </a:cubicBezTo>
                  <a:cubicBezTo>
                    <a:pt x="103130" y="379652"/>
                    <a:pt x="103087" y="379652"/>
                    <a:pt x="103045" y="379652"/>
                  </a:cubicBezTo>
                  <a:close/>
                  <a:moveTo>
                    <a:pt x="152471" y="162127"/>
                  </a:moveTo>
                  <a:lnTo>
                    <a:pt x="52221" y="162127"/>
                  </a:lnTo>
                  <a:cubicBezTo>
                    <a:pt x="40081" y="163434"/>
                    <a:pt x="29180" y="154652"/>
                    <a:pt x="27873" y="142513"/>
                  </a:cubicBezTo>
                  <a:cubicBezTo>
                    <a:pt x="26565" y="130372"/>
                    <a:pt x="35348" y="119472"/>
                    <a:pt x="47487" y="118165"/>
                  </a:cubicBezTo>
                  <a:cubicBezTo>
                    <a:pt x="49061" y="117996"/>
                    <a:pt x="50648" y="117996"/>
                    <a:pt x="52221" y="118165"/>
                  </a:cubicBezTo>
                  <a:lnTo>
                    <a:pt x="151200" y="118165"/>
                  </a:lnTo>
                  <a:cubicBezTo>
                    <a:pt x="163340" y="116857"/>
                    <a:pt x="174241" y="125640"/>
                    <a:pt x="175548" y="137779"/>
                  </a:cubicBezTo>
                  <a:cubicBezTo>
                    <a:pt x="176856" y="149919"/>
                    <a:pt x="168073" y="160820"/>
                    <a:pt x="155934" y="162127"/>
                  </a:cubicBezTo>
                  <a:cubicBezTo>
                    <a:pt x="154360" y="162296"/>
                    <a:pt x="152773" y="162296"/>
                    <a:pt x="151200" y="162127"/>
                  </a:cubicBezTo>
                  <a:close/>
                  <a:moveTo>
                    <a:pt x="152471" y="93388"/>
                  </a:moveTo>
                  <a:lnTo>
                    <a:pt x="52221" y="93388"/>
                  </a:lnTo>
                  <a:cubicBezTo>
                    <a:pt x="40116" y="94988"/>
                    <a:pt x="29006" y="86472"/>
                    <a:pt x="27407" y="74368"/>
                  </a:cubicBezTo>
                  <a:cubicBezTo>
                    <a:pt x="25807" y="62263"/>
                    <a:pt x="34322" y="51153"/>
                    <a:pt x="46427" y="49553"/>
                  </a:cubicBezTo>
                  <a:cubicBezTo>
                    <a:pt x="48351" y="49299"/>
                    <a:pt x="50299" y="49299"/>
                    <a:pt x="52221" y="49553"/>
                  </a:cubicBezTo>
                  <a:lnTo>
                    <a:pt x="151200" y="49553"/>
                  </a:lnTo>
                  <a:cubicBezTo>
                    <a:pt x="163305" y="47953"/>
                    <a:pt x="174415" y="56469"/>
                    <a:pt x="176015" y="68574"/>
                  </a:cubicBezTo>
                  <a:cubicBezTo>
                    <a:pt x="177614" y="80679"/>
                    <a:pt x="169099" y="91789"/>
                    <a:pt x="156994" y="93388"/>
                  </a:cubicBezTo>
                  <a:cubicBezTo>
                    <a:pt x="155070" y="93642"/>
                    <a:pt x="153122" y="93642"/>
                    <a:pt x="151200" y="9338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743817" y="3345226"/>
              <a:ext cx="174197" cy="38244"/>
            </a:xfrm>
            <a:custGeom>
              <a:rect b="b" l="l" r="r" t="t"/>
              <a:pathLst>
                <a:path extrusionOk="0" h="38244" w="174197">
                  <a:moveTo>
                    <a:pt x="0" y="0"/>
                  </a:moveTo>
                  <a:lnTo>
                    <a:pt x="174198" y="0"/>
                  </a:lnTo>
                  <a:lnTo>
                    <a:pt x="174198" y="38245"/>
                  </a:lnTo>
                  <a:lnTo>
                    <a:pt x="0" y="38245"/>
                  </a:ln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14221" y="2878665"/>
              <a:ext cx="633389" cy="451313"/>
            </a:xfrm>
            <a:custGeom>
              <a:rect b="b" l="l" r="r" t="t"/>
              <a:pathLst>
                <a:path extrusionOk="0" h="451313" w="633389">
                  <a:moveTo>
                    <a:pt x="498707" y="424123"/>
                  </a:moveTo>
                  <a:lnTo>
                    <a:pt x="37483" y="424123"/>
                  </a:lnTo>
                  <a:cubicBezTo>
                    <a:pt x="31799" y="424123"/>
                    <a:pt x="27192" y="419516"/>
                    <a:pt x="27192" y="413831"/>
                  </a:cubicBezTo>
                  <a:lnTo>
                    <a:pt x="27192" y="37483"/>
                  </a:lnTo>
                  <a:cubicBezTo>
                    <a:pt x="27192" y="31798"/>
                    <a:pt x="31800" y="27191"/>
                    <a:pt x="37483" y="27191"/>
                  </a:cubicBezTo>
                  <a:lnTo>
                    <a:pt x="596542" y="27191"/>
                  </a:lnTo>
                  <a:cubicBezTo>
                    <a:pt x="602225" y="27191"/>
                    <a:pt x="606834" y="31798"/>
                    <a:pt x="606834" y="37483"/>
                  </a:cubicBezTo>
                  <a:lnTo>
                    <a:pt x="606834" y="113718"/>
                  </a:lnTo>
                  <a:lnTo>
                    <a:pt x="633389" y="113718"/>
                  </a:lnTo>
                  <a:lnTo>
                    <a:pt x="633389" y="17153"/>
                  </a:lnTo>
                  <a:cubicBezTo>
                    <a:pt x="633389" y="7680"/>
                    <a:pt x="625710" y="0"/>
                    <a:pt x="616236" y="0"/>
                  </a:cubicBezTo>
                  <a:lnTo>
                    <a:pt x="17154" y="0"/>
                  </a:lnTo>
                  <a:cubicBezTo>
                    <a:pt x="7752" y="-69"/>
                    <a:pt x="71" y="7496"/>
                    <a:pt x="1" y="16898"/>
                  </a:cubicBezTo>
                  <a:cubicBezTo>
                    <a:pt x="0" y="16983"/>
                    <a:pt x="0" y="17068"/>
                    <a:pt x="1" y="17153"/>
                  </a:cubicBezTo>
                  <a:lnTo>
                    <a:pt x="1" y="434160"/>
                  </a:lnTo>
                  <a:cubicBezTo>
                    <a:pt x="-69" y="443563"/>
                    <a:pt x="7496" y="451244"/>
                    <a:pt x="16899" y="451313"/>
                  </a:cubicBezTo>
                  <a:cubicBezTo>
                    <a:pt x="16984" y="451313"/>
                    <a:pt x="17069" y="451313"/>
                    <a:pt x="17154" y="451313"/>
                  </a:cubicBezTo>
                  <a:lnTo>
                    <a:pt x="498707" y="451313"/>
                  </a:ln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41" name="Google Shape;241;p8"/>
          <p:cNvSpPr/>
          <p:nvPr/>
        </p:nvSpPr>
        <p:spPr>
          <a:xfrm>
            <a:off x="9702541" y="3335966"/>
            <a:ext cx="392231" cy="438257"/>
          </a:xfrm>
          <a:custGeom>
            <a:rect b="b" l="l" r="r" t="t"/>
            <a:pathLst>
              <a:path extrusionOk="0" h="584343" w="522974">
                <a:moveTo>
                  <a:pt x="92372" y="276734"/>
                </a:moveTo>
                <a:lnTo>
                  <a:pt x="185252" y="276734"/>
                </a:lnTo>
                <a:lnTo>
                  <a:pt x="262122" y="415228"/>
                </a:lnTo>
                <a:lnTo>
                  <a:pt x="338358" y="276734"/>
                </a:lnTo>
                <a:lnTo>
                  <a:pt x="430602" y="276734"/>
                </a:lnTo>
                <a:cubicBezTo>
                  <a:pt x="481589" y="276804"/>
                  <a:pt x="522904" y="318120"/>
                  <a:pt x="522974" y="369106"/>
                </a:cubicBezTo>
                <a:lnTo>
                  <a:pt x="522974" y="522847"/>
                </a:lnTo>
                <a:cubicBezTo>
                  <a:pt x="522904" y="556831"/>
                  <a:pt x="495335" y="584343"/>
                  <a:pt x="461351" y="584343"/>
                </a:cubicBezTo>
                <a:lnTo>
                  <a:pt x="61496" y="584343"/>
                </a:lnTo>
                <a:cubicBezTo>
                  <a:pt x="27532" y="584343"/>
                  <a:pt x="0" y="556811"/>
                  <a:pt x="0" y="522847"/>
                </a:cubicBezTo>
                <a:lnTo>
                  <a:pt x="0" y="369106"/>
                </a:lnTo>
                <a:cubicBezTo>
                  <a:pt x="0" y="318090"/>
                  <a:pt x="41356" y="276734"/>
                  <a:pt x="92372" y="276734"/>
                </a:cubicBezTo>
                <a:close/>
                <a:moveTo>
                  <a:pt x="261487" y="0"/>
                </a:moveTo>
                <a:cubicBezTo>
                  <a:pt x="329414" y="0"/>
                  <a:pt x="384480" y="55066"/>
                  <a:pt x="384480" y="122993"/>
                </a:cubicBezTo>
                <a:cubicBezTo>
                  <a:pt x="384480" y="190920"/>
                  <a:pt x="329414" y="245986"/>
                  <a:pt x="261487" y="245986"/>
                </a:cubicBezTo>
                <a:cubicBezTo>
                  <a:pt x="193560" y="245986"/>
                  <a:pt x="138494" y="190920"/>
                  <a:pt x="138494" y="122993"/>
                </a:cubicBezTo>
                <a:cubicBezTo>
                  <a:pt x="138494" y="55066"/>
                  <a:pt x="193560" y="0"/>
                  <a:pt x="261487" y="0"/>
                </a:cubicBezTo>
                <a:close/>
              </a:path>
            </a:pathLst>
          </a:custGeom>
          <a:solidFill>
            <a:srgbClr val="9282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" name="Google Shape;242;p8"/>
          <p:cNvSpPr/>
          <p:nvPr/>
        </p:nvSpPr>
        <p:spPr>
          <a:xfrm rot="-1115233">
            <a:off x="2847929" y="2917778"/>
            <a:ext cx="2672206" cy="21352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43" name="Google Shape;243;p8"/>
          <p:cNvGrpSpPr/>
          <p:nvPr/>
        </p:nvGrpSpPr>
        <p:grpSpPr>
          <a:xfrm>
            <a:off x="5899709" y="4065743"/>
            <a:ext cx="342487" cy="485513"/>
            <a:chOff x="645982" y="1485119"/>
            <a:chExt cx="456649" cy="647351"/>
          </a:xfrm>
        </p:grpSpPr>
        <p:sp>
          <p:nvSpPr>
            <p:cNvPr id="244" name="Google Shape;244;p8"/>
            <p:cNvSpPr/>
            <p:nvPr/>
          </p:nvSpPr>
          <p:spPr>
            <a:xfrm>
              <a:off x="646744" y="1485119"/>
              <a:ext cx="455887" cy="148510"/>
            </a:xfrm>
            <a:custGeom>
              <a:rect b="b" l="l" r="r" t="t"/>
              <a:pathLst>
                <a:path extrusionOk="0" h="148510" w="455887">
                  <a:moveTo>
                    <a:pt x="394264" y="25469"/>
                  </a:moveTo>
                  <a:cubicBezTo>
                    <a:pt x="340624" y="7799"/>
                    <a:pt x="284411" y="-790"/>
                    <a:pt x="227944" y="57"/>
                  </a:cubicBezTo>
                  <a:cubicBezTo>
                    <a:pt x="171476" y="-790"/>
                    <a:pt x="115263" y="7799"/>
                    <a:pt x="61624" y="25469"/>
                  </a:cubicBezTo>
                  <a:cubicBezTo>
                    <a:pt x="23506" y="39445"/>
                    <a:pt x="0" y="57615"/>
                    <a:pt x="0" y="74259"/>
                  </a:cubicBezTo>
                  <a:cubicBezTo>
                    <a:pt x="0" y="90904"/>
                    <a:pt x="23125" y="109074"/>
                    <a:pt x="61624" y="123050"/>
                  </a:cubicBezTo>
                  <a:lnTo>
                    <a:pt x="61624" y="123050"/>
                  </a:lnTo>
                  <a:cubicBezTo>
                    <a:pt x="115278" y="140654"/>
                    <a:pt x="171480" y="149241"/>
                    <a:pt x="227944" y="148462"/>
                  </a:cubicBezTo>
                  <a:cubicBezTo>
                    <a:pt x="284407" y="149241"/>
                    <a:pt x="340609" y="140654"/>
                    <a:pt x="394264" y="123050"/>
                  </a:cubicBezTo>
                  <a:cubicBezTo>
                    <a:pt x="432381" y="109074"/>
                    <a:pt x="455887" y="90777"/>
                    <a:pt x="455887" y="74259"/>
                  </a:cubicBezTo>
                  <a:cubicBezTo>
                    <a:pt x="455887" y="57742"/>
                    <a:pt x="432762" y="39445"/>
                    <a:pt x="394264" y="25469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645982" y="1939030"/>
              <a:ext cx="456141" cy="193440"/>
            </a:xfrm>
            <a:custGeom>
              <a:rect b="b" l="l" r="r" t="t"/>
              <a:pathLst>
                <a:path extrusionOk="0" h="193440" w="456141">
                  <a:moveTo>
                    <a:pt x="228706" y="53619"/>
                  </a:moveTo>
                  <a:cubicBezTo>
                    <a:pt x="139765" y="53619"/>
                    <a:pt x="45868" y="35195"/>
                    <a:pt x="0" y="254"/>
                  </a:cubicBezTo>
                  <a:lnTo>
                    <a:pt x="0" y="119181"/>
                  </a:lnTo>
                  <a:cubicBezTo>
                    <a:pt x="0" y="135826"/>
                    <a:pt x="23125" y="153995"/>
                    <a:pt x="61751" y="167972"/>
                  </a:cubicBezTo>
                  <a:cubicBezTo>
                    <a:pt x="115391" y="185638"/>
                    <a:pt x="171603" y="194226"/>
                    <a:pt x="228071" y="193384"/>
                  </a:cubicBezTo>
                  <a:cubicBezTo>
                    <a:pt x="265183" y="193556"/>
                    <a:pt x="302232" y="190281"/>
                    <a:pt x="338739" y="183600"/>
                  </a:cubicBezTo>
                  <a:cubicBezTo>
                    <a:pt x="407732" y="170894"/>
                    <a:pt x="456141" y="144085"/>
                    <a:pt x="456141" y="120071"/>
                  </a:cubicBezTo>
                  <a:lnTo>
                    <a:pt x="456141" y="0"/>
                  </a:lnTo>
                  <a:cubicBezTo>
                    <a:pt x="411544" y="34941"/>
                    <a:pt x="318028" y="53619"/>
                    <a:pt x="228706" y="53619"/>
                  </a:cubicBezTo>
                  <a:close/>
                  <a:moveTo>
                    <a:pt x="268729" y="134428"/>
                  </a:moveTo>
                  <a:lnTo>
                    <a:pt x="188682" y="134428"/>
                  </a:lnTo>
                  <a:cubicBezTo>
                    <a:pt x="180998" y="135164"/>
                    <a:pt x="174174" y="129530"/>
                    <a:pt x="173438" y="121847"/>
                  </a:cubicBezTo>
                  <a:cubicBezTo>
                    <a:pt x="172703" y="114162"/>
                    <a:pt x="178336" y="107338"/>
                    <a:pt x="186020" y="106602"/>
                  </a:cubicBezTo>
                  <a:cubicBezTo>
                    <a:pt x="186906" y="106517"/>
                    <a:pt x="187797" y="106517"/>
                    <a:pt x="188682" y="106602"/>
                  </a:cubicBezTo>
                  <a:lnTo>
                    <a:pt x="268729" y="106602"/>
                  </a:lnTo>
                  <a:cubicBezTo>
                    <a:pt x="276413" y="105867"/>
                    <a:pt x="283238" y="111500"/>
                    <a:pt x="283974" y="119184"/>
                  </a:cubicBezTo>
                  <a:cubicBezTo>
                    <a:pt x="284708" y="126868"/>
                    <a:pt x="279076" y="133693"/>
                    <a:pt x="271391" y="134428"/>
                  </a:cubicBezTo>
                  <a:cubicBezTo>
                    <a:pt x="270506" y="134513"/>
                    <a:pt x="269615" y="134513"/>
                    <a:pt x="268729" y="134428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645982" y="1773218"/>
              <a:ext cx="456141" cy="191438"/>
            </a:xfrm>
            <a:custGeom>
              <a:rect b="b" l="l" r="r" t="t"/>
              <a:pathLst>
                <a:path extrusionOk="0" h="191438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7784"/>
                  </a:lnTo>
                  <a:cubicBezTo>
                    <a:pt x="0" y="134428"/>
                    <a:pt x="23125" y="152598"/>
                    <a:pt x="61751" y="166574"/>
                  </a:cubicBezTo>
                  <a:cubicBezTo>
                    <a:pt x="115427" y="184024"/>
                    <a:pt x="171639" y="192399"/>
                    <a:pt x="228071" y="191351"/>
                  </a:cubicBezTo>
                  <a:cubicBezTo>
                    <a:pt x="284503" y="192399"/>
                    <a:pt x="340715" y="184024"/>
                    <a:pt x="394391" y="166574"/>
                  </a:cubicBezTo>
                  <a:cubicBezTo>
                    <a:pt x="432508" y="152598"/>
                    <a:pt x="456141" y="134428"/>
                    <a:pt x="456141" y="117784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1125"/>
                  </a:moveTo>
                  <a:lnTo>
                    <a:pt x="188682" y="131125"/>
                  </a:lnTo>
                  <a:cubicBezTo>
                    <a:pt x="180998" y="131860"/>
                    <a:pt x="174174" y="126227"/>
                    <a:pt x="173438" y="118543"/>
                  </a:cubicBezTo>
                  <a:cubicBezTo>
                    <a:pt x="172703" y="110859"/>
                    <a:pt x="178336" y="104035"/>
                    <a:pt x="186020" y="103299"/>
                  </a:cubicBezTo>
                  <a:cubicBezTo>
                    <a:pt x="186906" y="103214"/>
                    <a:pt x="187797" y="103214"/>
                    <a:pt x="188682" y="103299"/>
                  </a:cubicBezTo>
                  <a:lnTo>
                    <a:pt x="268729" y="103299"/>
                  </a:lnTo>
                  <a:cubicBezTo>
                    <a:pt x="276413" y="102563"/>
                    <a:pt x="283238" y="108197"/>
                    <a:pt x="283974" y="115880"/>
                  </a:cubicBezTo>
                  <a:cubicBezTo>
                    <a:pt x="284708" y="123565"/>
                    <a:pt x="279076" y="130389"/>
                    <a:pt x="271391" y="131125"/>
                  </a:cubicBezTo>
                  <a:cubicBezTo>
                    <a:pt x="270506" y="131210"/>
                    <a:pt x="269615" y="131210"/>
                    <a:pt x="268729" y="131125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645982" y="1607406"/>
              <a:ext cx="456141" cy="192677"/>
            </a:xfrm>
            <a:custGeom>
              <a:rect b="b" l="l" r="r" t="t"/>
              <a:pathLst>
                <a:path extrusionOk="0" h="192677" w="456141">
                  <a:moveTo>
                    <a:pt x="228706" y="53365"/>
                  </a:moveTo>
                  <a:cubicBezTo>
                    <a:pt x="139765" y="53365"/>
                    <a:pt x="45868" y="34941"/>
                    <a:pt x="0" y="0"/>
                  </a:cubicBezTo>
                  <a:lnTo>
                    <a:pt x="0" y="118419"/>
                  </a:lnTo>
                  <a:cubicBezTo>
                    <a:pt x="0" y="134936"/>
                    <a:pt x="23125" y="153233"/>
                    <a:pt x="61751" y="167209"/>
                  </a:cubicBezTo>
                  <a:cubicBezTo>
                    <a:pt x="115391" y="184876"/>
                    <a:pt x="171603" y="193464"/>
                    <a:pt x="228071" y="192621"/>
                  </a:cubicBezTo>
                  <a:cubicBezTo>
                    <a:pt x="284538" y="193464"/>
                    <a:pt x="340750" y="184876"/>
                    <a:pt x="394391" y="167209"/>
                  </a:cubicBezTo>
                  <a:cubicBezTo>
                    <a:pt x="432508" y="153233"/>
                    <a:pt x="456141" y="134936"/>
                    <a:pt x="456141" y="118419"/>
                  </a:cubicBezTo>
                  <a:lnTo>
                    <a:pt x="456141" y="0"/>
                  </a:lnTo>
                  <a:cubicBezTo>
                    <a:pt x="411544" y="34941"/>
                    <a:pt x="318028" y="53365"/>
                    <a:pt x="228706" y="53365"/>
                  </a:cubicBezTo>
                  <a:close/>
                  <a:moveTo>
                    <a:pt x="268729" y="133412"/>
                  </a:moveTo>
                  <a:lnTo>
                    <a:pt x="188682" y="133412"/>
                  </a:lnTo>
                  <a:cubicBezTo>
                    <a:pt x="180964" y="133412"/>
                    <a:pt x="174706" y="127154"/>
                    <a:pt x="174706" y="119435"/>
                  </a:cubicBezTo>
                  <a:cubicBezTo>
                    <a:pt x="174706" y="111716"/>
                    <a:pt x="180964" y="105459"/>
                    <a:pt x="188682" y="105459"/>
                  </a:cubicBezTo>
                  <a:lnTo>
                    <a:pt x="268729" y="105459"/>
                  </a:lnTo>
                  <a:cubicBezTo>
                    <a:pt x="276448" y="105459"/>
                    <a:pt x="282706" y="111716"/>
                    <a:pt x="282706" y="119435"/>
                  </a:cubicBezTo>
                  <a:cubicBezTo>
                    <a:pt x="282706" y="127154"/>
                    <a:pt x="276448" y="133412"/>
                    <a:pt x="268729" y="133412"/>
                  </a:cubicBezTo>
                  <a:close/>
                </a:path>
              </a:pathLst>
            </a:custGeom>
            <a:solidFill>
              <a:srgbClr val="9282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48" name="Google Shape;248;p8"/>
          <p:cNvSpPr/>
          <p:nvPr/>
        </p:nvSpPr>
        <p:spPr>
          <a:xfrm rot="9630196">
            <a:off x="6481633" y="3940761"/>
            <a:ext cx="1162129" cy="2106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8941236" y="3427452"/>
            <a:ext cx="648072" cy="126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0" name="Google Shape;250;p8"/>
          <p:cNvSpPr/>
          <p:nvPr/>
        </p:nvSpPr>
        <p:spPr>
          <a:xfrm rot="10800000">
            <a:off x="8906183" y="3581327"/>
            <a:ext cx="648072" cy="126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1" name="Google Shape;251;p8"/>
          <p:cNvSpPr/>
          <p:nvPr/>
        </p:nvSpPr>
        <p:spPr>
          <a:xfrm rot="-9967682">
            <a:off x="2232003" y="4283175"/>
            <a:ext cx="3330046" cy="208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A picture containing night sky&#10;&#10;Description automatically generated" id="252" name="Google Shape;2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151" y="3451494"/>
            <a:ext cx="655781" cy="65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"/>
          <p:cNvSpPr/>
          <p:nvPr/>
        </p:nvSpPr>
        <p:spPr>
          <a:xfrm rot="1131168">
            <a:off x="6439568" y="3147361"/>
            <a:ext cx="1141841" cy="2106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8285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5620087" y="2338141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IPS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7793280" y="4000563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Malware Defense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9471266" y="4000563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User Awareness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5642661" y="4666878"/>
            <a:ext cx="901349" cy="360040"/>
          </a:xfrm>
          <a:prstGeom prst="roundRect">
            <a:avLst>
              <a:gd fmla="val 16667" name="adj"/>
            </a:avLst>
          </a:prstGeom>
          <a:solidFill>
            <a:srgbClr val="AB377A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URL Blocklist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2250480" y="5312714"/>
            <a:ext cx="861430" cy="455177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Threat Event Frequency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1253370" y="5318358"/>
            <a:ext cx="861430" cy="455177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Threat Actor Capabilities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3830" y="4923083"/>
            <a:ext cx="901348" cy="455177"/>
          </a:xfrm>
          <a:prstGeom prst="rect">
            <a:avLst/>
          </a:prstGeom>
          <a:solidFill>
            <a:srgbClr val="5EA290"/>
          </a:solidFill>
          <a:ln cap="flat" cmpd="sng" w="25400">
            <a:solidFill>
              <a:srgbClr val="3A62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Resistance Strength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127531" y="1603074"/>
            <a:ext cx="244896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Loss Event Scenario </a:t>
            </a:r>
            <a:endParaRPr b="1" i="0" sz="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85B910"/>
                </a:solidFill>
                <a:latin typeface="DM Sans"/>
                <a:ea typeface="DM Sans"/>
                <a:cs typeface="DM Sans"/>
                <a:sym typeface="DM Sans"/>
              </a:rPr>
              <a:t>Initial Foothold 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via 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2" name="Google Shape;262;p8"/>
          <p:cNvSpPr/>
          <p:nvPr/>
        </p:nvSpPr>
        <p:spPr>
          <a:xfrm rot="-5400000">
            <a:off x="1390952" y="4672287"/>
            <a:ext cx="861745" cy="17791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3" name="Google Shape;263;p8"/>
          <p:cNvSpPr/>
          <p:nvPr/>
        </p:nvSpPr>
        <p:spPr>
          <a:xfrm rot="-5400000">
            <a:off x="2052581" y="4668713"/>
            <a:ext cx="861747" cy="17791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2644058" y="4529389"/>
            <a:ext cx="6843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e.g. </a:t>
            </a:r>
            <a:b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SOC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992135" y="4516898"/>
            <a:ext cx="6843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e.g. </a:t>
            </a:r>
            <a:b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de-DE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CTI data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ogo&#10;&#10;Description automatically generated with medium confidence" id="266" name="Google Shape;2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7606" y="4988097"/>
            <a:ext cx="1875009" cy="33711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/>
          <p:nvPr/>
        </p:nvSpPr>
        <p:spPr>
          <a:xfrm>
            <a:off x="1509097" y="2174106"/>
            <a:ext cx="622726" cy="278569"/>
          </a:xfrm>
          <a:prstGeom prst="roundRect">
            <a:avLst>
              <a:gd fmla="val 16667" name="adj"/>
            </a:avLst>
          </a:prstGeom>
          <a:solidFill>
            <a:srgbClr val="84B6A7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1509097" y="2494354"/>
            <a:ext cx="1090880" cy="282420"/>
          </a:xfrm>
          <a:prstGeom prst="roundRect">
            <a:avLst>
              <a:gd fmla="val 16667" name="adj"/>
            </a:avLst>
          </a:prstGeom>
          <a:solidFill>
            <a:srgbClr val="EE813C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Spear-Phishing</a:t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959166" y="1537588"/>
            <a:ext cx="2448969" cy="133624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8927720" y="4871176"/>
            <a:ext cx="68431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rgbClr val="0B4262"/>
                </a:solidFill>
                <a:latin typeface="DM Sans"/>
                <a:ea typeface="DM Sans"/>
                <a:cs typeface="DM Sans"/>
                <a:sym typeface="DM Sans"/>
              </a:rPr>
              <a:t>e.g. 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2023-08-28T17:46:21Z</dcterms:created>
  <dc:creator>Lindsay Varner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  <property fmtid="{D5CDD505-2E9C-101B-9397-08002B2CF9AE}" pid="4" name="empower.integration.Classification.DocumentId">
    <vt:lpwstr/>
  </property>
  <property fmtid="{D5CDD505-2E9C-101B-9397-08002B2CF9AE}" pid="5" name="empower.integration.Classification.DocumentVersion">
    <vt:lpwstr/>
  </property>
  <property fmtid="{D5CDD505-2E9C-101B-9397-08002B2CF9AE}" pid="6" name="empower.integration.Classification.DocumentOwner">
    <vt:lpwstr/>
  </property>
  <property fmtid="{D5CDD505-2E9C-101B-9397-08002B2CF9AE}" pid="7" name="empower.integration.Classification.ShowFooter">
    <vt:bool>true</vt:bool>
  </property>
  <property fmtid="{D5CDD505-2E9C-101B-9397-08002B2CF9AE}" pid="8" name="empower.integration.Classification.RestrictionLevel">
    <vt:i4>-1</vt:i4>
  </property>
  <property fmtid="{D5CDD505-2E9C-101B-9397-08002B2CF9AE}" pid="9" name="empower.integration.Classification.FooterDate">
    <vt:filetime>2023-10-09T05:22:06Z</vt:filetime>
  </property>
  <property fmtid="{D5CDD505-2E9C-101B-9397-08002B2CF9AE}" pid="10" name="empower.integration.Classification.DateFormat">
    <vt:lpwstr/>
  </property>
  <property fmtid="{D5CDD505-2E9C-101B-9397-08002B2CF9AE}" pid="11" name="empower.integration.Classification.IsDraft">
    <vt:bool>false</vt:bool>
  </property>
  <property fmtid="{D5CDD505-2E9C-101B-9397-08002B2CF9AE}" pid="12" name="empower.integration.Classification.IsProprietary">
    <vt:bool>false</vt:bool>
  </property>
  <property fmtid="{D5CDD505-2E9C-101B-9397-08002B2CF9AE}" pid="13" name="empower.integration.Classification.HasAdditionalMarking">
    <vt:bool>false</vt:bool>
  </property>
  <property fmtid="{D5CDD505-2E9C-101B-9397-08002B2CF9AE}" pid="14" name="empower.integration.Classification.AdditionalMarking">
    <vt:lpwstr/>
  </property>
  <property fmtid="{D5CDD505-2E9C-101B-9397-08002B2CF9AE}" pid="15" name="empower.integration.Classification.IsEmpowerClassified">
    <vt:bool>false</vt:bool>
  </property>
  <property fmtid="{D5CDD505-2E9C-101B-9397-08002B2CF9AE}" pid="16" name="MSIP_Label_a15a25aa-e944-415d-b7a7-40f6b9180b6b_Enabled">
    <vt:lpwstr>true</vt:lpwstr>
  </property>
  <property fmtid="{D5CDD505-2E9C-101B-9397-08002B2CF9AE}" pid="17" name="MSIP_Label_a15a25aa-e944-415d-b7a7-40f6b9180b6b_SetDate">
    <vt:lpwstr>2023-09-21T05:12:38Z</vt:lpwstr>
  </property>
  <property fmtid="{D5CDD505-2E9C-101B-9397-08002B2CF9AE}" pid="18" name="MSIP_Label_a15a25aa-e944-415d-b7a7-40f6b9180b6b_Method">
    <vt:lpwstr>Standard</vt:lpwstr>
  </property>
  <property fmtid="{D5CDD505-2E9C-101B-9397-08002B2CF9AE}" pid="19" name="MSIP_Label_a15a25aa-e944-415d-b7a7-40f6b9180b6b_Name">
    <vt:lpwstr>a15a25aa-e944-415d-b7a7-40f6b9180b6b</vt:lpwstr>
  </property>
  <property fmtid="{D5CDD505-2E9C-101B-9397-08002B2CF9AE}" pid="20" name="MSIP_Label_a15a25aa-e944-415d-b7a7-40f6b9180b6b_SiteId">
    <vt:lpwstr>eeb8d0e8-3544-41d3-aac6-934c309faf5a</vt:lpwstr>
  </property>
  <property fmtid="{D5CDD505-2E9C-101B-9397-08002B2CF9AE}" pid="21" name="MSIP_Label_a15a25aa-e944-415d-b7a7-40f6b9180b6b_ActionId">
    <vt:lpwstr>26ee1368-a778-4eb3-bc08-8dd1d1584bf4</vt:lpwstr>
  </property>
  <property fmtid="{D5CDD505-2E9C-101B-9397-08002B2CF9AE}" pid="22" name="MSIP_Label_a15a25aa-e944-415d-b7a7-40f6b9180b6b_ContentBits">
    <vt:lpwstr>0</vt:lpwstr>
  </property>
</Properties>
</file>