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72" r:id="rId2"/>
  </p:sldMasterIdLst>
  <p:notesMasterIdLst>
    <p:notesMasterId r:id="rId5"/>
  </p:notesMasterIdLst>
  <p:sldIdLst>
    <p:sldId id="256" r:id="rId3"/>
    <p:sldId id="257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DM Sans" pitchFamily="2" charset="0"/>
      <p:regular r:id="rId10"/>
      <p:bold r:id="rId11"/>
      <p:italic r:id="rId12"/>
      <p:boldItalic r:id="rId13"/>
    </p:embeddedFont>
    <p:embeddedFont>
      <p:font typeface="Lora" pitchFamily="2" charset="0"/>
      <p:regular r:id="rId14"/>
      <p:bold r:id="rId15"/>
      <p:italic r:id="rId16"/>
      <p:boldItalic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iXa1JI50UJoAM2MvDCR6Geu50c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1038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89280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6220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6945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Google Shape;20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7372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2215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43009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274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64234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Google Shape;34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9703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" name="Google Shape;37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97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6120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67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ora"/>
              <a:buNone/>
              <a:defRPr sz="360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ra"/>
              <a:buChar char="•"/>
              <a:defRPr sz="280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ora"/>
              <a:buChar char="•"/>
              <a:defRPr sz="240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ora"/>
              <a:buChar char="•"/>
              <a:defRPr sz="200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"/>
              <a:buChar char="•"/>
              <a:defRPr sz="180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"/>
              <a:buChar char="•"/>
              <a:defRPr sz="180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sz="180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sz="180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sz="180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sz="180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78749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opher.correia@ibm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"/>
          <p:cNvSpPr txBox="1">
            <a:spLocks noGrp="1"/>
          </p:cNvSpPr>
          <p:nvPr>
            <p:ph type="ctrTitle"/>
          </p:nvPr>
        </p:nvSpPr>
        <p:spPr>
          <a:xfrm>
            <a:off x="447800" y="1122375"/>
            <a:ext cx="112116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</a:pPr>
            <a:r>
              <a:rPr lang="en-US" sz="5000" b="1" dirty="0">
                <a:latin typeface="Lora"/>
                <a:ea typeface="Lora"/>
                <a:cs typeface="Lora"/>
                <a:sym typeface="Lora"/>
              </a:rPr>
              <a:t>Leveraging Risk Quantification to Build An Integrated Risk Management Program</a:t>
            </a:r>
            <a:endParaRPr sz="5000"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3" name="Google Shape;133;p1"/>
          <p:cNvSpPr txBox="1"/>
          <p:nvPr/>
        </p:nvSpPr>
        <p:spPr>
          <a:xfrm>
            <a:off x="1296364" y="4386805"/>
            <a:ext cx="4109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Chris Correia</a:t>
            </a:r>
            <a:endParaRPr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IBM Consulting</a:t>
            </a:r>
            <a:endParaRPr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Christopher.correia@ibm.com</a:t>
            </a:r>
            <a:endParaRPr sz="1800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614-512-6188</a:t>
            </a:r>
            <a:endParaRPr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4" name="Google Shape;134;p1"/>
          <p:cNvSpPr txBox="1"/>
          <p:nvPr/>
        </p:nvSpPr>
        <p:spPr>
          <a:xfrm>
            <a:off x="6096000" y="4386805"/>
            <a:ext cx="57912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Damian </a:t>
            </a:r>
            <a:r>
              <a:rPr lang="en-US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Apone</a:t>
            </a:r>
            <a:endParaRPr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Global Director, Governance, Risk &amp; Compliance</a:t>
            </a:r>
            <a:endParaRPr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Genuine Parts Company </a:t>
            </a:r>
            <a:endParaRPr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" descr="A screenshot of a web pag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969" y="52086"/>
            <a:ext cx="12185031" cy="6753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Widescreen</PresentationFormat>
  <Paragraphs>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Lora</vt:lpstr>
      <vt:lpstr>Montserrat</vt:lpstr>
      <vt:lpstr>DM Sans</vt:lpstr>
      <vt:lpstr>Calibri</vt:lpstr>
      <vt:lpstr>Arial</vt:lpstr>
      <vt:lpstr>Custom Design</vt:lpstr>
      <vt:lpstr>Office Theme</vt:lpstr>
      <vt:lpstr>Leveraging Risk Quantification to Build An Integrated Risk Management Program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Leveraging Risk Quantification to Build An Integrated Risk Management Program</dc:title>
  <dc:creator>Lindsay Varner</dc:creator>
  <cp:lastModifiedBy>Gaurav Sharma</cp:lastModifiedBy>
  <cp:revision>2</cp:revision>
  <dcterms:created xsi:type="dcterms:W3CDTF">2023-08-28T17:46:21Z</dcterms:created>
  <dcterms:modified xsi:type="dcterms:W3CDTF">2023-10-16T15:06:52Z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0x01010067266C032793F448964A81BD0EF37DE6</vt:lpwstr>
  </property>
  <property fmtid="{D5CDD505-2E9C-101B-9397-08002B2CF9AE}" pid="3" name="MediaServiceImageTags">
    <vt:lpwstr/>
  </property>
</Properties>
</file>