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embeddedFontLst>
    <p:embeddedFont>
      <p:font typeface="DM Mono" panose="020B0509040201040103" pitchFamily="49" charset="0"/>
      <p:regular r:id="rId34"/>
      <p:italic r:id="rId35"/>
    </p:embeddedFont>
    <p:embeddedFont>
      <p:font typeface="DM Sans" pitchFamily="2" charset="0"/>
      <p:regular r:id="rId36"/>
      <p:bold r:id="rId37"/>
      <p:italic r:id="rId38"/>
      <p:boldItalic r:id="rId39"/>
    </p:embeddedFont>
    <p:embeddedFont>
      <p:font typeface="Lora" pitchFamily="2" charset="0"/>
      <p:regular r:id="rId40"/>
      <p:bold r:id="rId41"/>
      <p:italic r:id="rId42"/>
      <p:boldItalic r:id="rId43"/>
    </p:embeddedFont>
    <p:embeddedFont>
      <p:font typeface="Lora Medium" pitchFamily="2" charset="0"/>
      <p:regular r:id="rId44"/>
      <p:italic r:id="rId45"/>
    </p:embeddedFont>
    <p:embeddedFont>
      <p:font typeface="Montserrat" panose="00000500000000000000" pitchFamily="2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ji+ciPPVyPaAeRbvCvF7qn/wQcT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644C"/>
    <a:srgbClr val="1B5C10"/>
    <a:srgbClr val="263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66" d="100"/>
          <a:sy n="66" d="100"/>
        </p:scale>
        <p:origin x="1038" y="4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34537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" name="Google Shape;37;p1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4252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7410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6246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680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869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Google Shape;20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9827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Google Shape;24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Google Shape;26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1635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1567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724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6537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Google Shape;34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8946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ora"/>
              <a:buNone/>
              <a:defRPr sz="3600" i="0" u="none" strike="noStrike" cap="non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ora"/>
              <a:buChar char="•"/>
              <a:defRPr sz="2800" i="0" u="none" strike="noStrike" cap="non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ora"/>
              <a:buChar char="•"/>
              <a:defRPr sz="2400" i="0" u="none" strike="noStrike" cap="non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ora"/>
              <a:buChar char="•"/>
              <a:defRPr sz="2000" i="0" u="none" strike="noStrike" cap="non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ora"/>
              <a:buChar char="•"/>
              <a:defRPr sz="1800" i="0" u="none" strike="noStrike" cap="non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ora"/>
              <a:buChar char="•"/>
              <a:defRPr sz="1800" i="0" u="none" strike="noStrike" cap="non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•"/>
              <a:defRPr sz="1800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•"/>
              <a:defRPr sz="1800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•"/>
              <a:defRPr sz="1800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•"/>
              <a:defRPr sz="1800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2352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"/>
          <p:cNvSpPr txBox="1">
            <a:spLocks noGrp="1"/>
          </p:cNvSpPr>
          <p:nvPr>
            <p:ph type="ctrTitle"/>
          </p:nvPr>
        </p:nvSpPr>
        <p:spPr>
          <a:xfrm>
            <a:off x="511350" y="1233925"/>
            <a:ext cx="11169300" cy="17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"/>
              <a:buNone/>
            </a:pPr>
            <a:r>
              <a:rPr lang="en-US" sz="6000" b="1" dirty="0">
                <a:latin typeface="Lora"/>
                <a:ea typeface="Lora"/>
                <a:cs typeface="Lora"/>
                <a:sym typeface="Lora"/>
              </a:rPr>
              <a:t>Improving Cyber Visibility </a:t>
            </a:r>
            <a:br>
              <a:rPr lang="en-US" sz="6000" b="1" dirty="0">
                <a:latin typeface="Lora"/>
                <a:ea typeface="Lora"/>
                <a:cs typeface="Lora"/>
                <a:sym typeface="Lora"/>
              </a:rPr>
            </a:br>
            <a:r>
              <a:rPr lang="en-US" sz="6000" b="1" dirty="0">
                <a:latin typeface="Lora"/>
                <a:ea typeface="Lora"/>
                <a:cs typeface="Lora"/>
                <a:sym typeface="Lora"/>
              </a:rPr>
              <a:t>&amp; Decision Making at Maersk</a:t>
            </a:r>
            <a:endParaRPr sz="6000" b="1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9" name="Google Shape;59;p1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3000" b="1" dirty="0">
                <a:latin typeface="DM Sans"/>
                <a:ea typeface="DM Sans"/>
                <a:cs typeface="DM Sans"/>
                <a:sym typeface="DM Sans"/>
              </a:rPr>
              <a:t>Neil Davis</a:t>
            </a:r>
            <a:endParaRPr sz="3000" b="1" dirty="0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3000" dirty="0">
                <a:latin typeface="DM Sans"/>
                <a:ea typeface="DM Sans"/>
                <a:cs typeface="DM Sans"/>
                <a:sym typeface="DM Sans"/>
              </a:rPr>
              <a:t>Cyber Risk | Maersk </a:t>
            </a:r>
            <a:endParaRPr sz="3000" dirty="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"/>
          <p:cNvSpPr txBox="1">
            <a:spLocks noGrp="1"/>
          </p:cNvSpPr>
          <p:nvPr>
            <p:ph type="title"/>
          </p:nvPr>
        </p:nvSpPr>
        <p:spPr>
          <a:xfrm>
            <a:off x="839825" y="599900"/>
            <a:ext cx="3932100" cy="6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ts val="3600"/>
            </a:pPr>
            <a:r>
              <a:rPr lang="en-US" sz="4000" dirty="0">
                <a:latin typeface="Lora Medium" pitchFamily="2" charset="0"/>
                <a:sym typeface="DM Sans"/>
              </a:rPr>
              <a:t>Two problems…</a:t>
            </a:r>
            <a:endParaRPr sz="4000" dirty="0">
              <a:latin typeface="Lora Medium" pitchFamily="2" charset="0"/>
              <a:sym typeface="DM Sans"/>
            </a:endParaRPr>
          </a:p>
        </p:txBody>
      </p:sp>
      <p:sp>
        <p:nvSpPr>
          <p:cNvPr id="162" name="Google Shape;162;p10"/>
          <p:cNvSpPr txBox="1">
            <a:spLocks noGrp="1"/>
          </p:cNvSpPr>
          <p:nvPr>
            <p:ph type="body" idx="1"/>
          </p:nvPr>
        </p:nvSpPr>
        <p:spPr>
          <a:xfrm>
            <a:off x="5183188" y="1713933"/>
            <a:ext cx="6172200" cy="414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15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Font typeface="DM Mono"/>
              <a:buChar char="•"/>
            </a:pPr>
            <a:r>
              <a:rPr lang="en-US" sz="2400" dirty="0">
                <a:latin typeface="DM Mono"/>
                <a:ea typeface="DM Mono"/>
                <a:cs typeface="DM Mono"/>
                <a:sym typeface="DM Mono"/>
              </a:rPr>
              <a:t>What’s the risk from phishing?</a:t>
            </a:r>
            <a:endParaRPr sz="2400" dirty="0">
              <a:latin typeface="DM Mono"/>
              <a:ea typeface="DM Mono"/>
              <a:cs typeface="DM Mono"/>
              <a:sym typeface="DM Mono"/>
            </a:endParaRPr>
          </a:p>
          <a:p>
            <a:pPr marL="228600" lvl="0" indent="-215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000"/>
              <a:buFont typeface="DM Mono"/>
              <a:buChar char="•"/>
            </a:pPr>
            <a:r>
              <a:rPr lang="en-US" sz="2400" dirty="0">
                <a:latin typeface="DM Mono"/>
                <a:ea typeface="DM Mono"/>
                <a:cs typeface="DM Mono"/>
                <a:sym typeface="DM Mono"/>
              </a:rPr>
              <a:t>What’s the risk from people working from home?</a:t>
            </a:r>
            <a:endParaRPr sz="2400" dirty="0">
              <a:latin typeface="DM Mono"/>
              <a:ea typeface="DM Mono"/>
              <a:cs typeface="DM Mono"/>
              <a:sym typeface="DM Mono"/>
            </a:endParaRPr>
          </a:p>
          <a:p>
            <a:pPr marL="228600" lvl="0" indent="-215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000"/>
              <a:buFont typeface="DM Mono"/>
              <a:buChar char="•"/>
            </a:pPr>
            <a:r>
              <a:rPr lang="en-US" sz="2400" dirty="0">
                <a:latin typeface="DM Mono"/>
                <a:ea typeface="DM Mono"/>
                <a:cs typeface="DM Mono"/>
                <a:sym typeface="DM Mono"/>
              </a:rPr>
              <a:t>What’s the risk from Log4J?</a:t>
            </a:r>
            <a:endParaRPr sz="2400" dirty="0">
              <a:latin typeface="DM Mono"/>
              <a:ea typeface="DM Mono"/>
              <a:cs typeface="DM Mono"/>
              <a:sym typeface="DM Mono"/>
            </a:endParaRPr>
          </a:p>
        </p:txBody>
      </p:sp>
      <p:sp>
        <p:nvSpPr>
          <p:cNvPr id="163" name="Google Shape;163;p10"/>
          <p:cNvSpPr/>
          <p:nvPr/>
        </p:nvSpPr>
        <p:spPr>
          <a:xfrm rot="-1694734">
            <a:off x="2819756" y="1735787"/>
            <a:ext cx="938898" cy="3364572"/>
          </a:xfrm>
          <a:prstGeom prst="ellipse">
            <a:avLst/>
          </a:prstGeom>
          <a:noFill/>
          <a:ln w="57150" cap="flat" cmpd="sng">
            <a:solidFill>
              <a:srgbClr val="3FA7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64" name="Google Shape;164;p10"/>
          <p:cNvGrpSpPr/>
          <p:nvPr/>
        </p:nvGrpSpPr>
        <p:grpSpPr>
          <a:xfrm>
            <a:off x="956214" y="1713934"/>
            <a:ext cx="3542687" cy="3408278"/>
            <a:chOff x="754083" y="1880183"/>
            <a:chExt cx="3542687" cy="3408278"/>
          </a:xfrm>
        </p:grpSpPr>
        <p:pic>
          <p:nvPicPr>
            <p:cNvPr id="165" name="Google Shape;165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4083" y="2213018"/>
              <a:ext cx="3542687" cy="30754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" name="Google Shape;166;p10"/>
            <p:cNvSpPr/>
            <p:nvPr/>
          </p:nvSpPr>
          <p:spPr>
            <a:xfrm rot="-1694734">
              <a:off x="2617625" y="1902036"/>
              <a:ext cx="938898" cy="3364572"/>
            </a:xfrm>
            <a:prstGeom prst="ellipse">
              <a:avLst/>
            </a:prstGeom>
            <a:noFill/>
            <a:ln w="5715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966164-E090-1475-C02C-4FC3A3EC7C05}"/>
              </a:ext>
            </a:extLst>
          </p:cNvPr>
          <p:cNvSpPr/>
          <p:nvPr/>
        </p:nvSpPr>
        <p:spPr>
          <a:xfrm>
            <a:off x="8167954" y="5845996"/>
            <a:ext cx="3821987" cy="883577"/>
          </a:xfrm>
          <a:prstGeom prst="rect">
            <a:avLst/>
          </a:prstGeom>
          <a:solidFill>
            <a:srgbClr val="263A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1" name="Google Shape;171;p11"/>
          <p:cNvSpPr txBox="1">
            <a:spLocks noGrp="1"/>
          </p:cNvSpPr>
          <p:nvPr>
            <p:ph type="title"/>
          </p:nvPr>
        </p:nvSpPr>
        <p:spPr>
          <a:xfrm>
            <a:off x="8301750" y="1424463"/>
            <a:ext cx="3227895" cy="3151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rPr lang="en-US" sz="4000" b="0" dirty="0">
                <a:latin typeface="DM Sans"/>
                <a:ea typeface="DM Sans"/>
                <a:cs typeface="DM Sans"/>
                <a:sym typeface="DM Sans"/>
              </a:rPr>
              <a:t>… to a forward</a:t>
            </a:r>
            <a:br>
              <a:rPr lang="en-US" sz="4000" b="0" dirty="0">
                <a:latin typeface="DM Sans"/>
                <a:ea typeface="DM Sans"/>
                <a:cs typeface="DM Sans"/>
                <a:sym typeface="DM Sans"/>
              </a:rPr>
            </a:br>
            <a:r>
              <a:rPr lang="en-US" sz="4000" b="0" dirty="0">
                <a:latin typeface="DM Sans"/>
                <a:ea typeface="DM Sans"/>
                <a:cs typeface="DM Sans"/>
                <a:sym typeface="DM Sans"/>
              </a:rPr>
              <a:t>looking</a:t>
            </a:r>
            <a:br>
              <a:rPr lang="en-US" sz="4000" b="0" dirty="0">
                <a:latin typeface="DM Sans"/>
                <a:ea typeface="DM Sans"/>
                <a:cs typeface="DM Sans"/>
                <a:sym typeface="DM Sans"/>
              </a:rPr>
            </a:br>
            <a:r>
              <a:rPr lang="en-US" sz="4000" b="0" dirty="0">
                <a:latin typeface="DM Sans"/>
                <a:ea typeface="DM Sans"/>
                <a:cs typeface="DM Sans"/>
                <a:sym typeface="DM Sans"/>
              </a:rPr>
              <a:t>register</a:t>
            </a:r>
            <a:endParaRPr sz="4000" b="0" dirty="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72" name="Google Shape;172;p11" descr="A person standing on a boa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773" y="333027"/>
            <a:ext cx="8789582" cy="5882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2"/>
          <p:cNvSpPr txBox="1"/>
          <p:nvPr/>
        </p:nvSpPr>
        <p:spPr>
          <a:xfrm>
            <a:off x="571500" y="457199"/>
            <a:ext cx="4200525" cy="2347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rPr lang="en-US" sz="400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 bear means </a:t>
            </a:r>
            <a:r>
              <a:rPr lang="en-US" sz="4000" i="0" u="none" strike="noStrike" cap="none">
                <a:solidFill>
                  <a:srgbClr val="30A3DA"/>
                </a:solidFill>
                <a:latin typeface="DM Sans"/>
                <a:ea typeface="DM Sans"/>
                <a:cs typeface="DM Sans"/>
                <a:sym typeface="DM Sans"/>
              </a:rPr>
              <a:t>different things</a:t>
            </a:r>
            <a:r>
              <a:rPr lang="en-US" sz="400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br>
              <a:rPr lang="en-US" sz="400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400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to </a:t>
            </a:r>
            <a:r>
              <a:rPr lang="en-US" sz="4000" i="0" u="none" strike="noStrike" cap="none">
                <a:solidFill>
                  <a:srgbClr val="30A3DA"/>
                </a:solidFill>
                <a:latin typeface="DM Sans"/>
                <a:ea typeface="DM Sans"/>
                <a:cs typeface="DM Sans"/>
                <a:sym typeface="DM Sans"/>
              </a:rPr>
              <a:t>different people</a:t>
            </a:r>
            <a:endParaRPr sz="4000">
              <a:solidFill>
                <a:srgbClr val="30A3DA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78" name="Google Shape;178;p12" descr="Free Brown Bear Stock Photo"/>
          <p:cNvPicPr preferRelativeResize="0"/>
          <p:nvPr/>
        </p:nvPicPr>
        <p:blipFill rotWithShape="1">
          <a:blip r:embed="rId3">
            <a:alphaModFix/>
          </a:blip>
          <a:srcRect l="4636" r="11461"/>
          <a:stretch/>
        </p:blipFill>
        <p:spPr>
          <a:xfrm>
            <a:off x="5183188" y="758825"/>
            <a:ext cx="6172200" cy="487362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3600"/>
            </a:pPr>
            <a:r>
              <a:rPr lang="en-US" sz="4000" dirty="0">
                <a:latin typeface="Lora Medium" pitchFamily="2" charset="0"/>
                <a:sym typeface="DM Sans"/>
              </a:rPr>
              <a:t>Multiple Cyber Risk Lenses...</a:t>
            </a:r>
            <a:endParaRPr sz="4000" dirty="0">
              <a:latin typeface="Lora Medium" pitchFamily="2" charset="0"/>
              <a:sym typeface="DM Sans"/>
            </a:endParaRPr>
          </a:p>
        </p:txBody>
      </p:sp>
      <p:grpSp>
        <p:nvGrpSpPr>
          <p:cNvPr id="184" name="Google Shape;184;p13"/>
          <p:cNvGrpSpPr/>
          <p:nvPr/>
        </p:nvGrpSpPr>
        <p:grpSpPr>
          <a:xfrm>
            <a:off x="839788" y="1576142"/>
            <a:ext cx="3200400" cy="1775637"/>
            <a:chOff x="839788" y="2099930"/>
            <a:chExt cx="3200400" cy="1775637"/>
          </a:xfrm>
        </p:grpSpPr>
        <p:sp>
          <p:nvSpPr>
            <p:cNvPr id="185" name="Google Shape;185;p13"/>
            <p:cNvSpPr/>
            <p:nvPr/>
          </p:nvSpPr>
          <p:spPr>
            <a:xfrm>
              <a:off x="839788" y="2099930"/>
              <a:ext cx="3200400" cy="177563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1009909" y="2517926"/>
              <a:ext cx="2860157" cy="52099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0" i="0" u="sng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Possible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Bears could attack Maersk employees</a:t>
              </a:r>
              <a:endPara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1009909" y="3169389"/>
              <a:ext cx="2860157" cy="52099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0" i="0" u="sng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Probable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Bears have attacked office workers in some European countries</a:t>
              </a:r>
              <a:endPara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8" name="Google Shape;188;p13"/>
            <p:cNvSpPr txBox="1"/>
            <p:nvPr/>
          </p:nvSpPr>
          <p:spPr>
            <a:xfrm>
              <a:off x="1763713" y="2168598"/>
              <a:ext cx="2276475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Foresight: Radar</a:t>
              </a:r>
              <a:endParaRPr sz="105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rPr lang="en-US" sz="4000" b="0">
                <a:latin typeface="DM Sans"/>
                <a:ea typeface="DM Sans"/>
                <a:cs typeface="DM Sans"/>
                <a:sym typeface="DM Sans"/>
              </a:rPr>
              <a:t>Multiple Cyber Risk Lenses...</a:t>
            </a:r>
            <a:endParaRPr sz="4000" b="0"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194" name="Google Shape;194;p14"/>
          <p:cNvGrpSpPr/>
          <p:nvPr/>
        </p:nvGrpSpPr>
        <p:grpSpPr>
          <a:xfrm>
            <a:off x="839788" y="1576142"/>
            <a:ext cx="3200400" cy="1775637"/>
            <a:chOff x="839788" y="2099930"/>
            <a:chExt cx="3200400" cy="1775637"/>
          </a:xfrm>
        </p:grpSpPr>
        <p:sp>
          <p:nvSpPr>
            <p:cNvPr id="195" name="Google Shape;195;p14"/>
            <p:cNvSpPr/>
            <p:nvPr/>
          </p:nvSpPr>
          <p:spPr>
            <a:xfrm>
              <a:off x="839788" y="2099930"/>
              <a:ext cx="3200400" cy="177563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96" name="Google Shape;196;p14"/>
            <p:cNvSpPr/>
            <p:nvPr/>
          </p:nvSpPr>
          <p:spPr>
            <a:xfrm>
              <a:off x="1009909" y="2517926"/>
              <a:ext cx="2860157" cy="52099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u="sng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Possible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Bears could attack Maersk employees</a:t>
              </a:r>
              <a:endParaRPr sz="10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97" name="Google Shape;197;p14"/>
            <p:cNvSpPr/>
            <p:nvPr/>
          </p:nvSpPr>
          <p:spPr>
            <a:xfrm>
              <a:off x="1009909" y="3169389"/>
              <a:ext cx="2860157" cy="52099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u="sng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Probable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Bears have attacked office workers in some European countries</a:t>
              </a:r>
              <a:endParaRPr sz="10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98" name="Google Shape;198;p14"/>
            <p:cNvSpPr txBox="1"/>
            <p:nvPr/>
          </p:nvSpPr>
          <p:spPr>
            <a:xfrm>
              <a:off x="1763713" y="2168598"/>
              <a:ext cx="2276475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Foresight: Radar</a:t>
              </a:r>
              <a:endParaRPr sz="105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99" name="Google Shape;199;p14"/>
          <p:cNvGrpSpPr/>
          <p:nvPr/>
        </p:nvGrpSpPr>
        <p:grpSpPr>
          <a:xfrm>
            <a:off x="5782820" y="1573387"/>
            <a:ext cx="3229243" cy="1760468"/>
            <a:chOff x="5030788" y="2154640"/>
            <a:chExt cx="3229243" cy="1760468"/>
          </a:xfrm>
        </p:grpSpPr>
        <p:sp>
          <p:nvSpPr>
            <p:cNvPr id="200" name="Google Shape;200;p14"/>
            <p:cNvSpPr/>
            <p:nvPr/>
          </p:nvSpPr>
          <p:spPr>
            <a:xfrm>
              <a:off x="5030788" y="2944666"/>
              <a:ext cx="3200399" cy="970442"/>
            </a:xfrm>
            <a:prstGeom prst="roundRect">
              <a:avLst>
                <a:gd name="adj" fmla="val 16667"/>
              </a:avLst>
            </a:prstGeom>
            <a:solidFill>
              <a:srgbClr val="69C9E9"/>
            </a:solidFill>
            <a:ln w="127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Business Risks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Risk to Maersk from bears attacking employees</a:t>
              </a:r>
              <a:endParaRPr sz="10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1" name="Google Shape;201;p14"/>
            <p:cNvSpPr txBox="1"/>
            <p:nvPr/>
          </p:nvSpPr>
          <p:spPr>
            <a:xfrm>
              <a:off x="7822091" y="2987748"/>
              <a:ext cx="437940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70C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FAIR</a:t>
              </a:r>
              <a:endParaRPr sz="800" b="1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2" name="Google Shape;202;p14"/>
            <p:cNvSpPr/>
            <p:nvPr/>
          </p:nvSpPr>
          <p:spPr>
            <a:xfrm>
              <a:off x="5039163" y="2154640"/>
              <a:ext cx="3192024" cy="618642"/>
            </a:xfrm>
            <a:prstGeom prst="roundRect">
              <a:avLst>
                <a:gd name="adj" fmla="val 16667"/>
              </a:avLst>
            </a:prstGeom>
            <a:solidFill>
              <a:srgbClr val="C5D7E5"/>
            </a:solidFill>
            <a:ln w="127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Enterprise Risks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Risk to Employee Safety</a:t>
              </a:r>
              <a:endParaRPr sz="10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203" name="Google Shape;203;p14"/>
            <p:cNvCxnSpPr/>
            <p:nvPr/>
          </p:nvCxnSpPr>
          <p:spPr>
            <a:xfrm flipH="1">
              <a:off x="6630988" y="2773282"/>
              <a:ext cx="4187" cy="171384"/>
            </a:xfrm>
            <a:prstGeom prst="straightConnector1">
              <a:avLst/>
            </a:prstGeom>
            <a:noFill/>
            <a:ln w="19050" cap="flat" cmpd="sng">
              <a:solidFill>
                <a:srgbClr val="FBCA7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204" name="Google Shape;204;p14"/>
          <p:cNvCxnSpPr/>
          <p:nvPr/>
        </p:nvCxnSpPr>
        <p:spPr>
          <a:xfrm rot="10800000">
            <a:off x="4040188" y="2848634"/>
            <a:ext cx="1742632" cy="0"/>
          </a:xfrm>
          <a:prstGeom prst="straightConnector1">
            <a:avLst/>
          </a:prstGeom>
          <a:noFill/>
          <a:ln w="19050" cap="flat" cmpd="sng">
            <a:solidFill>
              <a:srgbClr val="FBCA7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3600"/>
            </a:pPr>
            <a:r>
              <a:rPr lang="en-US" sz="4000" dirty="0">
                <a:latin typeface="Lora Medium" pitchFamily="2" charset="0"/>
                <a:sym typeface="DM Sans"/>
              </a:rPr>
              <a:t>Multiple Cyber Risk Lenses...</a:t>
            </a:r>
            <a:endParaRPr sz="4000" dirty="0">
              <a:latin typeface="Lora Medium" pitchFamily="2" charset="0"/>
              <a:sym typeface="DM Sans"/>
            </a:endParaRPr>
          </a:p>
        </p:txBody>
      </p:sp>
      <p:grpSp>
        <p:nvGrpSpPr>
          <p:cNvPr id="210" name="Google Shape;210;p15"/>
          <p:cNvGrpSpPr/>
          <p:nvPr/>
        </p:nvGrpSpPr>
        <p:grpSpPr>
          <a:xfrm>
            <a:off x="839788" y="1576142"/>
            <a:ext cx="3200400" cy="1775637"/>
            <a:chOff x="839788" y="2099930"/>
            <a:chExt cx="3200400" cy="1775637"/>
          </a:xfrm>
        </p:grpSpPr>
        <p:sp>
          <p:nvSpPr>
            <p:cNvPr id="211" name="Google Shape;211;p15"/>
            <p:cNvSpPr/>
            <p:nvPr/>
          </p:nvSpPr>
          <p:spPr>
            <a:xfrm>
              <a:off x="839788" y="2099930"/>
              <a:ext cx="3200400" cy="177563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009909" y="2517926"/>
              <a:ext cx="2860157" cy="52099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u="sng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Possible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Bears could attack Maersk employees</a:t>
              </a:r>
              <a:endParaRPr sz="10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3" name="Google Shape;213;p15"/>
            <p:cNvSpPr/>
            <p:nvPr/>
          </p:nvSpPr>
          <p:spPr>
            <a:xfrm>
              <a:off x="1009909" y="3169389"/>
              <a:ext cx="2860157" cy="52099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u="sng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Probable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Bears have attacked office workers in some European countries</a:t>
              </a:r>
              <a:endParaRPr sz="10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4" name="Google Shape;214;p15"/>
            <p:cNvSpPr txBox="1"/>
            <p:nvPr/>
          </p:nvSpPr>
          <p:spPr>
            <a:xfrm>
              <a:off x="1763713" y="2168598"/>
              <a:ext cx="2276475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Foresight: Radar</a:t>
              </a:r>
              <a:endParaRPr sz="105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15" name="Google Shape;215;p15"/>
          <p:cNvGrpSpPr/>
          <p:nvPr/>
        </p:nvGrpSpPr>
        <p:grpSpPr>
          <a:xfrm>
            <a:off x="5782820" y="1573387"/>
            <a:ext cx="3229243" cy="1760468"/>
            <a:chOff x="5030788" y="2154640"/>
            <a:chExt cx="3229243" cy="1760468"/>
          </a:xfrm>
        </p:grpSpPr>
        <p:sp>
          <p:nvSpPr>
            <p:cNvPr id="216" name="Google Shape;216;p15"/>
            <p:cNvSpPr/>
            <p:nvPr/>
          </p:nvSpPr>
          <p:spPr>
            <a:xfrm>
              <a:off x="5030788" y="2944666"/>
              <a:ext cx="3200399" cy="970442"/>
            </a:xfrm>
            <a:prstGeom prst="roundRect">
              <a:avLst>
                <a:gd name="adj" fmla="val 16667"/>
              </a:avLst>
            </a:prstGeom>
            <a:solidFill>
              <a:srgbClr val="69C9E9"/>
            </a:solidFill>
            <a:ln w="127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Business Risks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Risk to Maersk from bears attacking employees</a:t>
              </a:r>
              <a:endParaRPr sz="10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7" name="Google Shape;217;p15"/>
            <p:cNvSpPr txBox="1"/>
            <p:nvPr/>
          </p:nvSpPr>
          <p:spPr>
            <a:xfrm>
              <a:off x="7822091" y="2987748"/>
              <a:ext cx="437940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70C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FAIR</a:t>
              </a:r>
              <a:endParaRPr sz="800" b="1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8" name="Google Shape;218;p15"/>
            <p:cNvSpPr/>
            <p:nvPr/>
          </p:nvSpPr>
          <p:spPr>
            <a:xfrm>
              <a:off x="5039163" y="2154640"/>
              <a:ext cx="3192024" cy="618642"/>
            </a:xfrm>
            <a:prstGeom prst="roundRect">
              <a:avLst>
                <a:gd name="adj" fmla="val 16667"/>
              </a:avLst>
            </a:prstGeom>
            <a:solidFill>
              <a:srgbClr val="C5D7E5"/>
            </a:solidFill>
            <a:ln w="127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Enterprise Risks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Risk to Employee Safety</a:t>
              </a:r>
              <a:endParaRPr sz="10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219" name="Google Shape;219;p15"/>
            <p:cNvCxnSpPr/>
            <p:nvPr/>
          </p:nvCxnSpPr>
          <p:spPr>
            <a:xfrm flipH="1">
              <a:off x="6630988" y="2773282"/>
              <a:ext cx="4187" cy="171384"/>
            </a:xfrm>
            <a:prstGeom prst="straightConnector1">
              <a:avLst/>
            </a:prstGeom>
            <a:noFill/>
            <a:ln w="19050" cap="flat" cmpd="sng">
              <a:solidFill>
                <a:srgbClr val="FBCA7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220" name="Google Shape;220;p15"/>
          <p:cNvCxnSpPr/>
          <p:nvPr/>
        </p:nvCxnSpPr>
        <p:spPr>
          <a:xfrm rot="10800000">
            <a:off x="4040188" y="2848634"/>
            <a:ext cx="1742632" cy="0"/>
          </a:xfrm>
          <a:prstGeom prst="straightConnector1">
            <a:avLst/>
          </a:prstGeom>
          <a:noFill/>
          <a:ln w="19050" cap="flat" cmpd="sng">
            <a:solidFill>
              <a:srgbClr val="FBCA7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1" name="Google Shape;221;p15"/>
          <p:cNvSpPr/>
          <p:nvPr/>
        </p:nvSpPr>
        <p:spPr>
          <a:xfrm>
            <a:off x="2901950" y="3617189"/>
            <a:ext cx="4021166" cy="970440"/>
          </a:xfrm>
          <a:prstGeom prst="roundRect">
            <a:avLst>
              <a:gd name="adj" fmla="val 16667"/>
            </a:avLst>
          </a:prstGeom>
          <a:solidFill>
            <a:srgbClr val="69C9E9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Risk Scenarios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Employees attacked by bears whilst commuting to/from office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Employees attacked by bears whilst taking breaks/getting lunch</a:t>
            </a:r>
            <a:endParaRPr sz="105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22" name="Google Shape;222;p15"/>
          <p:cNvCxnSpPr/>
          <p:nvPr/>
        </p:nvCxnSpPr>
        <p:spPr>
          <a:xfrm rot="5400000" flipH="1">
            <a:off x="2295650" y="3496109"/>
            <a:ext cx="750600" cy="462000"/>
          </a:xfrm>
          <a:prstGeom prst="bentConnector2">
            <a:avLst/>
          </a:prstGeom>
          <a:noFill/>
          <a:ln w="19050" cap="flat" cmpd="sng">
            <a:solidFill>
              <a:srgbClr val="FBCA7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3" name="Google Shape;223;p15"/>
          <p:cNvCxnSpPr/>
          <p:nvPr/>
        </p:nvCxnSpPr>
        <p:spPr>
          <a:xfrm rot="5400000">
            <a:off x="6768770" y="3488205"/>
            <a:ext cx="768600" cy="459900"/>
          </a:xfrm>
          <a:prstGeom prst="bentConnector2">
            <a:avLst/>
          </a:prstGeom>
          <a:noFill/>
          <a:ln w="19050" cap="flat" cmpd="sng">
            <a:solidFill>
              <a:srgbClr val="FBCA7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3600"/>
            </a:pPr>
            <a:r>
              <a:rPr lang="en-US" sz="4000" dirty="0">
                <a:latin typeface="Lora Medium" pitchFamily="2" charset="0"/>
                <a:sym typeface="DM Sans"/>
              </a:rPr>
              <a:t>Multiple Cyber Risk Lenses...</a:t>
            </a:r>
            <a:endParaRPr sz="4000" dirty="0">
              <a:latin typeface="Lora Medium" pitchFamily="2" charset="0"/>
              <a:sym typeface="DM Sans"/>
            </a:endParaRPr>
          </a:p>
        </p:txBody>
      </p:sp>
      <p:grpSp>
        <p:nvGrpSpPr>
          <p:cNvPr id="229" name="Google Shape;229;p16"/>
          <p:cNvGrpSpPr/>
          <p:nvPr/>
        </p:nvGrpSpPr>
        <p:grpSpPr>
          <a:xfrm>
            <a:off x="839788" y="1576142"/>
            <a:ext cx="3200400" cy="1775637"/>
            <a:chOff x="839788" y="2099930"/>
            <a:chExt cx="3200400" cy="1775637"/>
          </a:xfrm>
        </p:grpSpPr>
        <p:sp>
          <p:nvSpPr>
            <p:cNvPr id="230" name="Google Shape;230;p16"/>
            <p:cNvSpPr/>
            <p:nvPr/>
          </p:nvSpPr>
          <p:spPr>
            <a:xfrm>
              <a:off x="839788" y="2099930"/>
              <a:ext cx="3200400" cy="177563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1009909" y="2517926"/>
              <a:ext cx="2860157" cy="52099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u="sng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Possible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Bears could attack Maersk employees</a:t>
              </a:r>
              <a:endParaRPr sz="10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2" name="Google Shape;232;p16"/>
            <p:cNvSpPr/>
            <p:nvPr/>
          </p:nvSpPr>
          <p:spPr>
            <a:xfrm>
              <a:off x="1009909" y="3169389"/>
              <a:ext cx="2860157" cy="52099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u="sng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Probable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Bears have attacked office workers in some European countries</a:t>
              </a:r>
              <a:endParaRPr sz="10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3" name="Google Shape;233;p16"/>
            <p:cNvSpPr txBox="1"/>
            <p:nvPr/>
          </p:nvSpPr>
          <p:spPr>
            <a:xfrm>
              <a:off x="1763713" y="2168598"/>
              <a:ext cx="2276475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Foresight: Radar</a:t>
              </a:r>
              <a:endParaRPr sz="105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34" name="Google Shape;234;p16"/>
          <p:cNvGrpSpPr/>
          <p:nvPr/>
        </p:nvGrpSpPr>
        <p:grpSpPr>
          <a:xfrm>
            <a:off x="5782820" y="1573387"/>
            <a:ext cx="3229243" cy="1760468"/>
            <a:chOff x="5030788" y="2154640"/>
            <a:chExt cx="3229243" cy="1760468"/>
          </a:xfrm>
        </p:grpSpPr>
        <p:sp>
          <p:nvSpPr>
            <p:cNvPr id="235" name="Google Shape;235;p16"/>
            <p:cNvSpPr/>
            <p:nvPr/>
          </p:nvSpPr>
          <p:spPr>
            <a:xfrm>
              <a:off x="5030788" y="2944666"/>
              <a:ext cx="3200399" cy="970442"/>
            </a:xfrm>
            <a:prstGeom prst="roundRect">
              <a:avLst>
                <a:gd name="adj" fmla="val 16667"/>
              </a:avLst>
            </a:prstGeom>
            <a:solidFill>
              <a:srgbClr val="69C9E9"/>
            </a:solidFill>
            <a:ln w="127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Business Risks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Risk to Maersk from bears attacking employees</a:t>
              </a:r>
              <a:endParaRPr sz="10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6" name="Google Shape;236;p16"/>
            <p:cNvSpPr txBox="1"/>
            <p:nvPr/>
          </p:nvSpPr>
          <p:spPr>
            <a:xfrm>
              <a:off x="7822091" y="2987748"/>
              <a:ext cx="437940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70C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FAIR</a:t>
              </a:r>
              <a:endParaRPr sz="800" b="1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7" name="Google Shape;237;p16"/>
            <p:cNvSpPr/>
            <p:nvPr/>
          </p:nvSpPr>
          <p:spPr>
            <a:xfrm>
              <a:off x="5039163" y="2154640"/>
              <a:ext cx="3192024" cy="618642"/>
            </a:xfrm>
            <a:prstGeom prst="roundRect">
              <a:avLst>
                <a:gd name="adj" fmla="val 16667"/>
              </a:avLst>
            </a:prstGeom>
            <a:solidFill>
              <a:srgbClr val="C5D7E5"/>
            </a:solidFill>
            <a:ln w="127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Enterprise Risks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Risk to Employee Safety</a:t>
              </a:r>
              <a:endParaRPr sz="10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238" name="Google Shape;238;p16"/>
            <p:cNvCxnSpPr/>
            <p:nvPr/>
          </p:nvCxnSpPr>
          <p:spPr>
            <a:xfrm flipH="1">
              <a:off x="6630988" y="2773282"/>
              <a:ext cx="4187" cy="171384"/>
            </a:xfrm>
            <a:prstGeom prst="straightConnector1">
              <a:avLst/>
            </a:prstGeom>
            <a:noFill/>
            <a:ln w="19050" cap="flat" cmpd="sng">
              <a:solidFill>
                <a:srgbClr val="FBCA7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239" name="Google Shape;239;p16"/>
          <p:cNvCxnSpPr/>
          <p:nvPr/>
        </p:nvCxnSpPr>
        <p:spPr>
          <a:xfrm rot="10800000">
            <a:off x="4040188" y="2848634"/>
            <a:ext cx="1742632" cy="0"/>
          </a:xfrm>
          <a:prstGeom prst="straightConnector1">
            <a:avLst/>
          </a:prstGeom>
          <a:noFill/>
          <a:ln w="19050" cap="flat" cmpd="sng">
            <a:solidFill>
              <a:srgbClr val="FBCA7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0" name="Google Shape;240;p16"/>
          <p:cNvSpPr/>
          <p:nvPr/>
        </p:nvSpPr>
        <p:spPr>
          <a:xfrm>
            <a:off x="2901950" y="3617189"/>
            <a:ext cx="4021166" cy="970440"/>
          </a:xfrm>
          <a:prstGeom prst="roundRect">
            <a:avLst>
              <a:gd name="adj" fmla="val 16667"/>
            </a:avLst>
          </a:prstGeom>
          <a:solidFill>
            <a:srgbClr val="69C9E9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Risk Scenarios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Employees attacked by bears whilst commuting to/from office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Employees attacked by bears whilst taking breaks/getting lunch</a:t>
            </a:r>
            <a:endParaRPr sz="105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41" name="Google Shape;241;p16"/>
          <p:cNvCxnSpPr/>
          <p:nvPr/>
        </p:nvCxnSpPr>
        <p:spPr>
          <a:xfrm rot="5400000" flipH="1">
            <a:off x="2295650" y="3496109"/>
            <a:ext cx="750600" cy="462000"/>
          </a:xfrm>
          <a:prstGeom prst="bentConnector2">
            <a:avLst/>
          </a:prstGeom>
          <a:noFill/>
          <a:ln w="19050" cap="flat" cmpd="sng">
            <a:solidFill>
              <a:srgbClr val="FBCA7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2" name="Google Shape;242;p16"/>
          <p:cNvCxnSpPr/>
          <p:nvPr/>
        </p:nvCxnSpPr>
        <p:spPr>
          <a:xfrm rot="5400000">
            <a:off x="6768770" y="3488205"/>
            <a:ext cx="768600" cy="459900"/>
          </a:xfrm>
          <a:prstGeom prst="bentConnector2">
            <a:avLst/>
          </a:prstGeom>
          <a:noFill/>
          <a:ln w="19050" cap="flat" cmpd="sng">
            <a:solidFill>
              <a:srgbClr val="FBCA7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3" name="Google Shape;243;p16"/>
          <p:cNvCxnSpPr>
            <a:stCxn id="244" idx="0"/>
          </p:cNvCxnSpPr>
          <p:nvPr/>
        </p:nvCxnSpPr>
        <p:spPr>
          <a:xfrm rot="5400000" flipH="1">
            <a:off x="6716552" y="4309062"/>
            <a:ext cx="871500" cy="458400"/>
          </a:xfrm>
          <a:prstGeom prst="bentConnector2">
            <a:avLst/>
          </a:prstGeom>
          <a:noFill/>
          <a:ln w="19050" cap="flat" cmpd="sng">
            <a:solidFill>
              <a:srgbClr val="FBCA7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45" name="Google Shape;245;p16"/>
          <p:cNvGrpSpPr/>
          <p:nvPr/>
        </p:nvGrpSpPr>
        <p:grpSpPr>
          <a:xfrm>
            <a:off x="981414" y="4921131"/>
            <a:ext cx="7965718" cy="1077080"/>
            <a:chOff x="1111058" y="5366073"/>
            <a:chExt cx="7965718" cy="1077080"/>
          </a:xfrm>
        </p:grpSpPr>
        <p:grpSp>
          <p:nvGrpSpPr>
            <p:cNvPr id="246" name="Google Shape;246;p16"/>
            <p:cNvGrpSpPr/>
            <p:nvPr/>
          </p:nvGrpSpPr>
          <p:grpSpPr>
            <a:xfrm>
              <a:off x="1111058" y="5375467"/>
              <a:ext cx="3192024" cy="1065368"/>
              <a:chOff x="1111058" y="5362810"/>
              <a:chExt cx="3192024" cy="728546"/>
            </a:xfrm>
          </p:grpSpPr>
          <p:sp>
            <p:nvSpPr>
              <p:cNvPr id="247" name="Google Shape;247;p16"/>
              <p:cNvSpPr/>
              <p:nvPr/>
            </p:nvSpPr>
            <p:spPr>
              <a:xfrm>
                <a:off x="1111058" y="5362810"/>
                <a:ext cx="3192024" cy="728546"/>
              </a:xfrm>
              <a:prstGeom prst="roundRect">
                <a:avLst>
                  <a:gd name="adj" fmla="val 16667"/>
                </a:avLst>
              </a:prstGeom>
              <a:solidFill>
                <a:srgbClr val="FEF4E2"/>
              </a:solidFill>
              <a:ln w="12700" cap="flat" cmpd="sng">
                <a:solidFill>
                  <a:srgbClr val="0070C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50" b="1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Enterprise Cyber Issues mgmt. (ECIM)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5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Gates to the office car park are broken</a:t>
                </a:r>
                <a:endParaRPr sz="105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48" name="Google Shape;248;p16"/>
              <p:cNvSpPr txBox="1"/>
              <p:nvPr/>
            </p:nvSpPr>
            <p:spPr>
              <a:xfrm>
                <a:off x="1667362" y="5398256"/>
                <a:ext cx="2079415" cy="1578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00" b="1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“Known Vulnerability Focused”</a:t>
                </a:r>
                <a:endParaRPr sz="900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249" name="Google Shape;249;p16"/>
            <p:cNvGrpSpPr/>
            <p:nvPr/>
          </p:nvGrpSpPr>
          <p:grpSpPr>
            <a:xfrm>
              <a:off x="5884752" y="5366073"/>
              <a:ext cx="3192024" cy="1077080"/>
              <a:chOff x="5876377" y="5334119"/>
              <a:chExt cx="3192024" cy="1077080"/>
            </a:xfrm>
          </p:grpSpPr>
          <p:sp>
            <p:nvSpPr>
              <p:cNvPr id="250" name="Google Shape;250;p16"/>
              <p:cNvSpPr/>
              <p:nvPr/>
            </p:nvSpPr>
            <p:spPr>
              <a:xfrm>
                <a:off x="5876377" y="5334119"/>
                <a:ext cx="3192024" cy="1077080"/>
              </a:xfrm>
              <a:prstGeom prst="roundRect">
                <a:avLst>
                  <a:gd name="adj" fmla="val 16667"/>
                </a:avLst>
              </a:prstGeom>
              <a:solidFill>
                <a:srgbClr val="FEF4E2"/>
              </a:solidFill>
              <a:ln w="12700" cap="flat" cmpd="sng">
                <a:solidFill>
                  <a:srgbClr val="0070C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50" b="1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Operational Risk(s)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5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Bears could attack employees as the car park gates are broken, resulting in injury</a:t>
                </a:r>
                <a:endParaRPr sz="105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44" name="Google Shape;244;p16"/>
              <p:cNvSpPr txBox="1"/>
              <p:nvPr/>
            </p:nvSpPr>
            <p:spPr>
              <a:xfrm>
                <a:off x="6463063" y="5387000"/>
                <a:ext cx="2079415" cy="2308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00" b="1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“Known Vulnerability Focused”</a:t>
                </a:r>
                <a:endParaRPr sz="900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cxnSp>
          <p:nvCxnSpPr>
            <p:cNvPr id="251" name="Google Shape;251;p16"/>
            <p:cNvCxnSpPr>
              <a:stCxn id="250" idx="1"/>
              <a:endCxn id="247" idx="3"/>
            </p:cNvCxnSpPr>
            <p:nvPr/>
          </p:nvCxnSpPr>
          <p:spPr>
            <a:xfrm flipH="1">
              <a:off x="4303152" y="5904613"/>
              <a:ext cx="1581600" cy="3600"/>
            </a:xfrm>
            <a:prstGeom prst="straightConnector1">
              <a:avLst/>
            </a:prstGeom>
            <a:noFill/>
            <a:ln w="19050" cap="flat" cmpd="sng">
              <a:solidFill>
                <a:srgbClr val="FBCA7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252" name="Google Shape;252;p16"/>
          <p:cNvCxnSpPr/>
          <p:nvPr/>
        </p:nvCxnSpPr>
        <p:spPr>
          <a:xfrm>
            <a:off x="7610468" y="3351779"/>
            <a:ext cx="0" cy="1569352"/>
          </a:xfrm>
          <a:prstGeom prst="straightConnector1">
            <a:avLst/>
          </a:prstGeom>
          <a:noFill/>
          <a:ln w="19050" cap="flat" cmpd="sng">
            <a:solidFill>
              <a:srgbClr val="FBCA7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3" name="Google Shape;253;p16"/>
          <p:cNvSpPr txBox="1"/>
          <p:nvPr/>
        </p:nvSpPr>
        <p:spPr>
          <a:xfrm>
            <a:off x="9102561" y="2459177"/>
            <a:ext cx="281898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DM Mono"/>
                <a:ea typeface="DM Mono"/>
                <a:cs typeface="DM Mono"/>
                <a:sym typeface="DM Mono"/>
              </a:rPr>
              <a:t>What needs building soon to protect us in the future</a:t>
            </a:r>
            <a:endParaRPr sz="1600">
              <a:solidFill>
                <a:schemeClr val="lt1"/>
              </a:solidFill>
              <a:latin typeface="DM Mono"/>
              <a:ea typeface="DM Mono"/>
              <a:cs typeface="DM Mono"/>
              <a:sym typeface="DM Mono"/>
            </a:endParaRPr>
          </a:p>
        </p:txBody>
      </p:sp>
      <p:sp>
        <p:nvSpPr>
          <p:cNvPr id="254" name="Google Shape;254;p16"/>
          <p:cNvSpPr txBox="1"/>
          <p:nvPr/>
        </p:nvSpPr>
        <p:spPr>
          <a:xfrm>
            <a:off x="9102561" y="5167283"/>
            <a:ext cx="2482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DM Mono"/>
                <a:ea typeface="DM Mono"/>
                <a:cs typeface="DM Mono"/>
                <a:sym typeface="DM Mono"/>
              </a:rPr>
              <a:t>What needs to be fixed right now!</a:t>
            </a:r>
            <a:endParaRPr sz="1600">
              <a:solidFill>
                <a:schemeClr val="lt1"/>
              </a:solidFill>
              <a:latin typeface="DM Mono"/>
              <a:ea typeface="DM Mono"/>
              <a:cs typeface="DM Mono"/>
              <a:sym typeface="DM Mon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17" descr="A person using a radio to control a vehi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2092" y="468000"/>
            <a:ext cx="8056108" cy="5370739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7"/>
          <p:cNvSpPr txBox="1"/>
          <p:nvPr/>
        </p:nvSpPr>
        <p:spPr>
          <a:xfrm>
            <a:off x="562650" y="1925049"/>
            <a:ext cx="4348800" cy="1232100"/>
          </a:xfrm>
          <a:prstGeom prst="rect">
            <a:avLst/>
          </a:prstGeom>
          <a:solidFill>
            <a:srgbClr val="020129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rPr lang="en-US" sz="4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Communicating </a:t>
            </a:r>
            <a:br>
              <a:rPr lang="en-US" sz="4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4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cyber risk </a:t>
            </a:r>
            <a:endParaRPr sz="40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064AE7-1CF0-F070-A383-7686E2D70AB7}"/>
              </a:ext>
            </a:extLst>
          </p:cNvPr>
          <p:cNvSpPr/>
          <p:nvPr/>
        </p:nvSpPr>
        <p:spPr>
          <a:xfrm>
            <a:off x="0" y="2657356"/>
            <a:ext cx="12192000" cy="117420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5" name="Google Shape;265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3600"/>
            </a:pPr>
            <a:r>
              <a:rPr lang="en-US" sz="4000" dirty="0">
                <a:latin typeface="Lora Medium" pitchFamily="2" charset="0"/>
                <a:sym typeface="DM Sans"/>
              </a:rPr>
              <a:t>Risk Governance</a:t>
            </a:r>
            <a:endParaRPr sz="4000" dirty="0">
              <a:latin typeface="Lora Medium" pitchFamily="2" charset="0"/>
              <a:sym typeface="DM Sans"/>
            </a:endParaRPr>
          </a:p>
        </p:txBody>
      </p:sp>
      <p:grpSp>
        <p:nvGrpSpPr>
          <p:cNvPr id="266" name="Google Shape;266;p18"/>
          <p:cNvGrpSpPr/>
          <p:nvPr/>
        </p:nvGrpSpPr>
        <p:grpSpPr>
          <a:xfrm>
            <a:off x="1923641" y="3193478"/>
            <a:ext cx="960190" cy="564963"/>
            <a:chOff x="8417806" y="2062743"/>
            <a:chExt cx="775271" cy="501272"/>
          </a:xfrm>
        </p:grpSpPr>
        <p:sp>
          <p:nvSpPr>
            <p:cNvPr id="267" name="Google Shape;267;p18"/>
            <p:cNvSpPr/>
            <p:nvPr/>
          </p:nvSpPr>
          <p:spPr>
            <a:xfrm>
              <a:off x="8417806" y="2071239"/>
              <a:ext cx="773147" cy="4927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8" name="Google Shape;268;p18"/>
            <p:cNvSpPr/>
            <p:nvPr/>
          </p:nvSpPr>
          <p:spPr>
            <a:xfrm>
              <a:off x="8691806" y="2071239"/>
              <a:ext cx="501271" cy="290993"/>
            </a:xfrm>
            <a:custGeom>
              <a:avLst/>
              <a:gdLst/>
              <a:ahLst/>
              <a:cxnLst/>
              <a:rect l="l" t="t" r="r" b="b"/>
              <a:pathLst>
                <a:path w="299" h="173" extrusionOk="0">
                  <a:moveTo>
                    <a:pt x="226" y="39"/>
                  </a:moveTo>
                  <a:cubicBezTo>
                    <a:pt x="225" y="39"/>
                    <a:pt x="225" y="39"/>
                    <a:pt x="224" y="39"/>
                  </a:cubicBezTo>
                  <a:cubicBezTo>
                    <a:pt x="224" y="39"/>
                    <a:pt x="224" y="39"/>
                    <a:pt x="224" y="39"/>
                  </a:cubicBezTo>
                  <a:cubicBezTo>
                    <a:pt x="224" y="39"/>
                    <a:pt x="223" y="39"/>
                    <a:pt x="223" y="39"/>
                  </a:cubicBezTo>
                  <a:cubicBezTo>
                    <a:pt x="223" y="39"/>
                    <a:pt x="223" y="40"/>
                    <a:pt x="222" y="40"/>
                  </a:cubicBezTo>
                  <a:cubicBezTo>
                    <a:pt x="222" y="40"/>
                    <a:pt x="222" y="40"/>
                    <a:pt x="221" y="40"/>
                  </a:cubicBezTo>
                  <a:cubicBezTo>
                    <a:pt x="221" y="40"/>
                    <a:pt x="221" y="40"/>
                    <a:pt x="221" y="40"/>
                  </a:cubicBezTo>
                  <a:cubicBezTo>
                    <a:pt x="220" y="40"/>
                    <a:pt x="220" y="40"/>
                    <a:pt x="219" y="40"/>
                  </a:cubicBezTo>
                  <a:cubicBezTo>
                    <a:pt x="219" y="40"/>
                    <a:pt x="219" y="40"/>
                    <a:pt x="219" y="40"/>
                  </a:cubicBezTo>
                  <a:cubicBezTo>
                    <a:pt x="219" y="40"/>
                    <a:pt x="218" y="40"/>
                    <a:pt x="218" y="40"/>
                  </a:cubicBezTo>
                  <a:cubicBezTo>
                    <a:pt x="218" y="40"/>
                    <a:pt x="218" y="40"/>
                    <a:pt x="218" y="40"/>
                  </a:cubicBezTo>
                  <a:cubicBezTo>
                    <a:pt x="217" y="40"/>
                    <a:pt x="217" y="40"/>
                    <a:pt x="217" y="40"/>
                  </a:cubicBezTo>
                  <a:cubicBezTo>
                    <a:pt x="217" y="40"/>
                    <a:pt x="216" y="40"/>
                    <a:pt x="216" y="40"/>
                  </a:cubicBezTo>
                  <a:cubicBezTo>
                    <a:pt x="216" y="40"/>
                    <a:pt x="216" y="40"/>
                    <a:pt x="216" y="40"/>
                  </a:cubicBezTo>
                  <a:cubicBezTo>
                    <a:pt x="216" y="40"/>
                    <a:pt x="216" y="40"/>
                    <a:pt x="216" y="40"/>
                  </a:cubicBezTo>
                  <a:cubicBezTo>
                    <a:pt x="215" y="40"/>
                    <a:pt x="214" y="40"/>
                    <a:pt x="214" y="40"/>
                  </a:cubicBezTo>
                  <a:cubicBezTo>
                    <a:pt x="214" y="40"/>
                    <a:pt x="214" y="40"/>
                    <a:pt x="214" y="40"/>
                  </a:cubicBezTo>
                  <a:cubicBezTo>
                    <a:pt x="213" y="40"/>
                    <a:pt x="212" y="40"/>
                    <a:pt x="212" y="40"/>
                  </a:cubicBezTo>
                  <a:cubicBezTo>
                    <a:pt x="212" y="40"/>
                    <a:pt x="211" y="40"/>
                    <a:pt x="211" y="40"/>
                  </a:cubicBezTo>
                  <a:cubicBezTo>
                    <a:pt x="211" y="40"/>
                    <a:pt x="210" y="40"/>
                    <a:pt x="209" y="3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09" y="39"/>
                    <a:pt x="208" y="39"/>
                    <a:pt x="207" y="39"/>
                  </a:cubicBezTo>
                  <a:cubicBezTo>
                    <a:pt x="207" y="39"/>
                    <a:pt x="207" y="39"/>
                    <a:pt x="207" y="39"/>
                  </a:cubicBezTo>
                  <a:cubicBezTo>
                    <a:pt x="206" y="39"/>
                    <a:pt x="206" y="38"/>
                    <a:pt x="205" y="38"/>
                  </a:cubicBezTo>
                  <a:cubicBezTo>
                    <a:pt x="205" y="38"/>
                    <a:pt x="205" y="38"/>
                    <a:pt x="205" y="38"/>
                  </a:cubicBezTo>
                  <a:cubicBezTo>
                    <a:pt x="204" y="38"/>
                    <a:pt x="204" y="38"/>
                    <a:pt x="203" y="37"/>
                  </a:cubicBezTo>
                  <a:cubicBezTo>
                    <a:pt x="203" y="37"/>
                    <a:pt x="203" y="37"/>
                    <a:pt x="203" y="37"/>
                  </a:cubicBezTo>
                  <a:cubicBezTo>
                    <a:pt x="203" y="37"/>
                    <a:pt x="202" y="37"/>
                    <a:pt x="201" y="36"/>
                  </a:cubicBezTo>
                  <a:cubicBezTo>
                    <a:pt x="201" y="36"/>
                    <a:pt x="201" y="36"/>
                    <a:pt x="201" y="36"/>
                  </a:cubicBezTo>
                  <a:cubicBezTo>
                    <a:pt x="201" y="36"/>
                    <a:pt x="200" y="36"/>
                    <a:pt x="199" y="35"/>
                  </a:cubicBezTo>
                  <a:cubicBezTo>
                    <a:pt x="199" y="35"/>
                    <a:pt x="199" y="35"/>
                    <a:pt x="199" y="35"/>
                  </a:cubicBezTo>
                  <a:cubicBezTo>
                    <a:pt x="199" y="35"/>
                    <a:pt x="198" y="34"/>
                    <a:pt x="198" y="34"/>
                  </a:cubicBezTo>
                  <a:cubicBezTo>
                    <a:pt x="198" y="34"/>
                    <a:pt x="198" y="34"/>
                    <a:pt x="198" y="34"/>
                  </a:cubicBezTo>
                  <a:cubicBezTo>
                    <a:pt x="197" y="34"/>
                    <a:pt x="196" y="33"/>
                    <a:pt x="196" y="33"/>
                  </a:cubicBezTo>
                  <a:cubicBezTo>
                    <a:pt x="196" y="33"/>
                    <a:pt x="196" y="33"/>
                    <a:pt x="196" y="33"/>
                  </a:cubicBezTo>
                  <a:cubicBezTo>
                    <a:pt x="195" y="32"/>
                    <a:pt x="193" y="31"/>
                    <a:pt x="192" y="30"/>
                  </a:cubicBezTo>
                  <a:cubicBezTo>
                    <a:pt x="192" y="30"/>
                    <a:pt x="192" y="30"/>
                    <a:pt x="192" y="30"/>
                  </a:cubicBezTo>
                  <a:cubicBezTo>
                    <a:pt x="192" y="30"/>
                    <a:pt x="191" y="29"/>
                    <a:pt x="191" y="29"/>
                  </a:cubicBezTo>
                  <a:cubicBezTo>
                    <a:pt x="191" y="29"/>
                    <a:pt x="191" y="29"/>
                    <a:pt x="191" y="29"/>
                  </a:cubicBezTo>
                  <a:cubicBezTo>
                    <a:pt x="190" y="28"/>
                    <a:pt x="189" y="28"/>
                    <a:pt x="189" y="27"/>
                  </a:cubicBezTo>
                  <a:cubicBezTo>
                    <a:pt x="188" y="27"/>
                    <a:pt x="188" y="27"/>
                    <a:pt x="187" y="26"/>
                  </a:cubicBezTo>
                  <a:cubicBezTo>
                    <a:pt x="187" y="26"/>
                    <a:pt x="187" y="26"/>
                    <a:pt x="187" y="26"/>
                  </a:cubicBezTo>
                  <a:cubicBezTo>
                    <a:pt x="187" y="26"/>
                    <a:pt x="186" y="25"/>
                    <a:pt x="185" y="25"/>
                  </a:cubicBezTo>
                  <a:cubicBezTo>
                    <a:pt x="185" y="25"/>
                    <a:pt x="185" y="24"/>
                    <a:pt x="185" y="24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4" y="24"/>
                    <a:pt x="184" y="24"/>
                    <a:pt x="184" y="24"/>
                  </a:cubicBezTo>
                  <a:cubicBezTo>
                    <a:pt x="184" y="24"/>
                    <a:pt x="184" y="23"/>
                    <a:pt x="184" y="23"/>
                  </a:cubicBezTo>
                  <a:cubicBezTo>
                    <a:pt x="184" y="23"/>
                    <a:pt x="183" y="23"/>
                    <a:pt x="183" y="23"/>
                  </a:cubicBezTo>
                  <a:cubicBezTo>
                    <a:pt x="183" y="23"/>
                    <a:pt x="183" y="22"/>
                    <a:pt x="182" y="22"/>
                  </a:cubicBezTo>
                  <a:cubicBezTo>
                    <a:pt x="182" y="22"/>
                    <a:pt x="182" y="22"/>
                    <a:pt x="182" y="22"/>
                  </a:cubicBezTo>
                  <a:cubicBezTo>
                    <a:pt x="182" y="22"/>
                    <a:pt x="181" y="21"/>
                    <a:pt x="180" y="20"/>
                  </a:cubicBezTo>
                  <a:cubicBezTo>
                    <a:pt x="180" y="20"/>
                    <a:pt x="180" y="20"/>
                    <a:pt x="180" y="20"/>
                  </a:cubicBezTo>
                  <a:cubicBezTo>
                    <a:pt x="179" y="20"/>
                    <a:pt x="178" y="19"/>
                    <a:pt x="177" y="18"/>
                  </a:cubicBezTo>
                  <a:cubicBezTo>
                    <a:pt x="177" y="18"/>
                    <a:pt x="177" y="18"/>
                    <a:pt x="177" y="18"/>
                  </a:cubicBezTo>
                  <a:cubicBezTo>
                    <a:pt x="177" y="18"/>
                    <a:pt x="177" y="18"/>
                    <a:pt x="176" y="17"/>
                  </a:cubicBezTo>
                  <a:cubicBezTo>
                    <a:pt x="176" y="17"/>
                    <a:pt x="176" y="17"/>
                    <a:pt x="176" y="17"/>
                  </a:cubicBezTo>
                  <a:cubicBezTo>
                    <a:pt x="175" y="17"/>
                    <a:pt x="174" y="16"/>
                    <a:pt x="173" y="15"/>
                  </a:cubicBezTo>
                  <a:cubicBezTo>
                    <a:pt x="173" y="15"/>
                    <a:pt x="173" y="15"/>
                    <a:pt x="173" y="15"/>
                  </a:cubicBezTo>
                  <a:cubicBezTo>
                    <a:pt x="172" y="14"/>
                    <a:pt x="171" y="14"/>
                    <a:pt x="170" y="13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70" y="13"/>
                    <a:pt x="169" y="12"/>
                    <a:pt x="169" y="12"/>
                  </a:cubicBezTo>
                  <a:cubicBezTo>
                    <a:pt x="169" y="12"/>
                    <a:pt x="169" y="12"/>
                    <a:pt x="169" y="12"/>
                  </a:cubicBezTo>
                  <a:cubicBezTo>
                    <a:pt x="168" y="12"/>
                    <a:pt x="168" y="11"/>
                    <a:pt x="167" y="1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67" y="11"/>
                    <a:pt x="166" y="10"/>
                    <a:pt x="165" y="10"/>
                  </a:cubicBezTo>
                  <a:cubicBezTo>
                    <a:pt x="165" y="10"/>
                    <a:pt x="165" y="10"/>
                    <a:pt x="165" y="10"/>
                  </a:cubicBezTo>
                  <a:cubicBezTo>
                    <a:pt x="164" y="9"/>
                    <a:pt x="163" y="9"/>
                    <a:pt x="162" y="8"/>
                  </a:cubicBezTo>
                  <a:cubicBezTo>
                    <a:pt x="162" y="8"/>
                    <a:pt x="162" y="8"/>
                    <a:pt x="162" y="8"/>
                  </a:cubicBezTo>
                  <a:cubicBezTo>
                    <a:pt x="161" y="7"/>
                    <a:pt x="160" y="7"/>
                    <a:pt x="160" y="7"/>
                  </a:cubicBezTo>
                  <a:cubicBezTo>
                    <a:pt x="160" y="7"/>
                    <a:pt x="160" y="7"/>
                    <a:pt x="160" y="7"/>
                  </a:cubicBezTo>
                  <a:cubicBezTo>
                    <a:pt x="159" y="7"/>
                    <a:pt x="159" y="6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57" y="6"/>
                    <a:pt x="157" y="5"/>
                    <a:pt x="156" y="5"/>
                  </a:cubicBezTo>
                  <a:cubicBezTo>
                    <a:pt x="156" y="5"/>
                    <a:pt x="156" y="5"/>
                    <a:pt x="156" y="5"/>
                  </a:cubicBezTo>
                  <a:cubicBezTo>
                    <a:pt x="155" y="4"/>
                    <a:pt x="153" y="4"/>
                    <a:pt x="152" y="3"/>
                  </a:cubicBezTo>
                  <a:cubicBezTo>
                    <a:pt x="152" y="3"/>
                    <a:pt x="152" y="3"/>
                    <a:pt x="152" y="3"/>
                  </a:cubicBezTo>
                  <a:cubicBezTo>
                    <a:pt x="151" y="3"/>
                    <a:pt x="150" y="3"/>
                    <a:pt x="150" y="3"/>
                  </a:cubicBezTo>
                  <a:cubicBezTo>
                    <a:pt x="150" y="3"/>
                    <a:pt x="150" y="3"/>
                    <a:pt x="150" y="3"/>
                  </a:cubicBezTo>
                  <a:cubicBezTo>
                    <a:pt x="149" y="2"/>
                    <a:pt x="148" y="2"/>
                    <a:pt x="147" y="2"/>
                  </a:cubicBezTo>
                  <a:cubicBezTo>
                    <a:pt x="147" y="2"/>
                    <a:pt x="147" y="2"/>
                    <a:pt x="147" y="2"/>
                  </a:cubicBezTo>
                  <a:cubicBezTo>
                    <a:pt x="146" y="2"/>
                    <a:pt x="146" y="2"/>
                    <a:pt x="145" y="1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4" y="1"/>
                    <a:pt x="143" y="1"/>
                    <a:pt x="143" y="1"/>
                  </a:cubicBezTo>
                  <a:cubicBezTo>
                    <a:pt x="143" y="1"/>
                    <a:pt x="143" y="1"/>
                    <a:pt x="142" y="1"/>
                  </a:cubicBezTo>
                  <a:cubicBezTo>
                    <a:pt x="142" y="1"/>
                    <a:pt x="141" y="1"/>
                    <a:pt x="141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9" y="0"/>
                    <a:pt x="139" y="0"/>
                    <a:pt x="138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7" y="0"/>
                    <a:pt x="136" y="0"/>
                    <a:pt x="136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2" y="0"/>
                    <a:pt x="131" y="0"/>
                    <a:pt x="130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9" y="0"/>
                    <a:pt x="129" y="0"/>
                    <a:pt x="128" y="0"/>
                  </a:cubicBezTo>
                  <a:cubicBezTo>
                    <a:pt x="128" y="0"/>
                    <a:pt x="128" y="0"/>
                    <a:pt x="127" y="0"/>
                  </a:cubicBezTo>
                  <a:cubicBezTo>
                    <a:pt x="127" y="0"/>
                    <a:pt x="127" y="0"/>
                    <a:pt x="126" y="0"/>
                  </a:cubicBezTo>
                  <a:cubicBezTo>
                    <a:pt x="126" y="0"/>
                    <a:pt x="126" y="0"/>
                    <a:pt x="125" y="0"/>
                  </a:cubicBezTo>
                  <a:cubicBezTo>
                    <a:pt x="125" y="0"/>
                    <a:pt x="124" y="0"/>
                    <a:pt x="124" y="0"/>
                  </a:cubicBezTo>
                  <a:cubicBezTo>
                    <a:pt x="124" y="0"/>
                    <a:pt x="123" y="0"/>
                    <a:pt x="123" y="0"/>
                  </a:cubicBezTo>
                  <a:cubicBezTo>
                    <a:pt x="123" y="0"/>
                    <a:pt x="122" y="0"/>
                    <a:pt x="122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20" y="0"/>
                    <a:pt x="120" y="0"/>
                    <a:pt x="119" y="1"/>
                  </a:cubicBezTo>
                  <a:cubicBezTo>
                    <a:pt x="119" y="1"/>
                    <a:pt x="118" y="1"/>
                    <a:pt x="118" y="1"/>
                  </a:cubicBezTo>
                  <a:cubicBezTo>
                    <a:pt x="118" y="1"/>
                    <a:pt x="117" y="1"/>
                    <a:pt x="117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1"/>
                    <a:pt x="114" y="2"/>
                  </a:cubicBezTo>
                  <a:cubicBezTo>
                    <a:pt x="114" y="2"/>
                    <a:pt x="114" y="2"/>
                    <a:pt x="113" y="2"/>
                  </a:cubicBezTo>
                  <a:cubicBezTo>
                    <a:pt x="113" y="2"/>
                    <a:pt x="113" y="2"/>
                    <a:pt x="112" y="2"/>
                  </a:cubicBezTo>
                  <a:cubicBezTo>
                    <a:pt x="112" y="2"/>
                    <a:pt x="111" y="2"/>
                    <a:pt x="111" y="2"/>
                  </a:cubicBezTo>
                  <a:cubicBezTo>
                    <a:pt x="111" y="3"/>
                    <a:pt x="110" y="3"/>
                    <a:pt x="110" y="3"/>
                  </a:cubicBezTo>
                  <a:cubicBezTo>
                    <a:pt x="109" y="3"/>
                    <a:pt x="109" y="3"/>
                    <a:pt x="109" y="3"/>
                  </a:cubicBezTo>
                  <a:cubicBezTo>
                    <a:pt x="108" y="3"/>
                    <a:pt x="108" y="4"/>
                    <a:pt x="107" y="4"/>
                  </a:cubicBezTo>
                  <a:cubicBezTo>
                    <a:pt x="107" y="4"/>
                    <a:pt x="107" y="4"/>
                    <a:pt x="106" y="4"/>
                  </a:cubicBezTo>
                  <a:cubicBezTo>
                    <a:pt x="106" y="4"/>
                    <a:pt x="105" y="5"/>
                    <a:pt x="104" y="5"/>
                  </a:cubicBezTo>
                  <a:cubicBezTo>
                    <a:pt x="104" y="5"/>
                    <a:pt x="104" y="5"/>
                    <a:pt x="103" y="5"/>
                  </a:cubicBezTo>
                  <a:cubicBezTo>
                    <a:pt x="103" y="5"/>
                    <a:pt x="102" y="6"/>
                    <a:pt x="102" y="6"/>
                  </a:cubicBezTo>
                  <a:cubicBezTo>
                    <a:pt x="101" y="6"/>
                    <a:pt x="101" y="6"/>
                    <a:pt x="101" y="6"/>
                  </a:cubicBezTo>
                  <a:cubicBezTo>
                    <a:pt x="100" y="7"/>
                    <a:pt x="100" y="7"/>
                    <a:pt x="99" y="7"/>
                  </a:cubicBezTo>
                  <a:cubicBezTo>
                    <a:pt x="99" y="7"/>
                    <a:pt x="99" y="7"/>
                    <a:pt x="98" y="8"/>
                  </a:cubicBezTo>
                  <a:cubicBezTo>
                    <a:pt x="98" y="8"/>
                    <a:pt x="97" y="8"/>
                    <a:pt x="97" y="8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5" y="9"/>
                    <a:pt x="95" y="10"/>
                    <a:pt x="94" y="10"/>
                  </a:cubicBezTo>
                  <a:cubicBezTo>
                    <a:pt x="94" y="10"/>
                    <a:pt x="93" y="10"/>
                    <a:pt x="93" y="10"/>
                  </a:cubicBezTo>
                  <a:cubicBezTo>
                    <a:pt x="92" y="11"/>
                    <a:pt x="92" y="11"/>
                    <a:pt x="91" y="12"/>
                  </a:cubicBezTo>
                  <a:cubicBezTo>
                    <a:pt x="87" y="14"/>
                    <a:pt x="83" y="17"/>
                    <a:pt x="79" y="19"/>
                  </a:cubicBezTo>
                  <a:cubicBezTo>
                    <a:pt x="44" y="41"/>
                    <a:pt x="25" y="53"/>
                    <a:pt x="9" y="64"/>
                  </a:cubicBezTo>
                  <a:cubicBezTo>
                    <a:pt x="9" y="64"/>
                    <a:pt x="9" y="65"/>
                    <a:pt x="8" y="6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66"/>
                    <a:pt x="6" y="67"/>
                    <a:pt x="6" y="67"/>
                  </a:cubicBezTo>
                  <a:cubicBezTo>
                    <a:pt x="6" y="67"/>
                    <a:pt x="6" y="67"/>
                    <a:pt x="5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5" y="68"/>
                    <a:pt x="5" y="69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3" y="70"/>
                    <a:pt x="3" y="70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3"/>
                    <a:pt x="2" y="73"/>
                  </a:cubicBezTo>
                  <a:cubicBezTo>
                    <a:pt x="2" y="73"/>
                    <a:pt x="2" y="74"/>
                    <a:pt x="2" y="74"/>
                  </a:cubicBezTo>
                  <a:cubicBezTo>
                    <a:pt x="1" y="74"/>
                    <a:pt x="1" y="75"/>
                    <a:pt x="1" y="75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76"/>
                    <a:pt x="1" y="76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0" y="77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9"/>
                    <a:pt x="2" y="89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2" y="90"/>
                    <a:pt x="2" y="91"/>
                    <a:pt x="2" y="91"/>
                  </a:cubicBezTo>
                  <a:cubicBezTo>
                    <a:pt x="2" y="91"/>
                    <a:pt x="3" y="91"/>
                    <a:pt x="3" y="92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4" y="93"/>
                    <a:pt x="4" y="94"/>
                    <a:pt x="5" y="94"/>
                  </a:cubicBezTo>
                  <a:cubicBezTo>
                    <a:pt x="5" y="94"/>
                    <a:pt x="5" y="95"/>
                    <a:pt x="5" y="95"/>
                  </a:cubicBezTo>
                  <a:cubicBezTo>
                    <a:pt x="5" y="95"/>
                    <a:pt x="6" y="95"/>
                    <a:pt x="6" y="96"/>
                  </a:cubicBezTo>
                  <a:cubicBezTo>
                    <a:pt x="6" y="96"/>
                    <a:pt x="6" y="96"/>
                    <a:pt x="6" y="96"/>
                  </a:cubicBezTo>
                  <a:cubicBezTo>
                    <a:pt x="6" y="96"/>
                    <a:pt x="7" y="96"/>
                    <a:pt x="7" y="97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8" y="97"/>
                    <a:pt x="8" y="97"/>
                    <a:pt x="8" y="98"/>
                  </a:cubicBezTo>
                  <a:cubicBezTo>
                    <a:pt x="8" y="98"/>
                    <a:pt x="9" y="98"/>
                    <a:pt x="9" y="98"/>
                  </a:cubicBezTo>
                  <a:cubicBezTo>
                    <a:pt x="9" y="98"/>
                    <a:pt x="9" y="99"/>
                    <a:pt x="10" y="99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10" y="99"/>
                    <a:pt x="11" y="99"/>
                    <a:pt x="11" y="100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2" y="100"/>
                    <a:pt x="12" y="100"/>
                    <a:pt x="13" y="100"/>
                  </a:cubicBezTo>
                  <a:cubicBezTo>
                    <a:pt x="13" y="100"/>
                    <a:pt x="13" y="100"/>
                    <a:pt x="13" y="100"/>
                  </a:cubicBezTo>
                  <a:cubicBezTo>
                    <a:pt x="14" y="101"/>
                    <a:pt x="14" y="101"/>
                    <a:pt x="15" y="101"/>
                  </a:cubicBezTo>
                  <a:cubicBezTo>
                    <a:pt x="15" y="101"/>
                    <a:pt x="15" y="101"/>
                    <a:pt x="15" y="101"/>
                  </a:cubicBezTo>
                  <a:cubicBezTo>
                    <a:pt x="15" y="101"/>
                    <a:pt x="16" y="101"/>
                    <a:pt x="16" y="101"/>
                  </a:cubicBezTo>
                  <a:cubicBezTo>
                    <a:pt x="16" y="101"/>
                    <a:pt x="16" y="101"/>
                    <a:pt x="16" y="102"/>
                  </a:cubicBezTo>
                  <a:cubicBezTo>
                    <a:pt x="17" y="102"/>
                    <a:pt x="18" y="102"/>
                    <a:pt x="18" y="102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19" y="102"/>
                    <a:pt x="20" y="102"/>
                    <a:pt x="20" y="102"/>
                  </a:cubicBezTo>
                  <a:cubicBezTo>
                    <a:pt x="20" y="102"/>
                    <a:pt x="20" y="102"/>
                    <a:pt x="20" y="102"/>
                  </a:cubicBezTo>
                  <a:cubicBezTo>
                    <a:pt x="21" y="102"/>
                    <a:pt x="21" y="102"/>
                    <a:pt x="22" y="102"/>
                  </a:cubicBezTo>
                  <a:cubicBezTo>
                    <a:pt x="22" y="102"/>
                    <a:pt x="22" y="102"/>
                    <a:pt x="22" y="102"/>
                  </a:cubicBezTo>
                  <a:cubicBezTo>
                    <a:pt x="22" y="102"/>
                    <a:pt x="22" y="102"/>
                    <a:pt x="22" y="102"/>
                  </a:cubicBezTo>
                  <a:cubicBezTo>
                    <a:pt x="23" y="102"/>
                    <a:pt x="23" y="102"/>
                    <a:pt x="24" y="102"/>
                  </a:cubicBezTo>
                  <a:cubicBezTo>
                    <a:pt x="24" y="102"/>
                    <a:pt x="24" y="102"/>
                    <a:pt x="24" y="102"/>
                  </a:cubicBezTo>
                  <a:cubicBezTo>
                    <a:pt x="25" y="102"/>
                    <a:pt x="25" y="102"/>
                    <a:pt x="26" y="102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7" y="102"/>
                    <a:pt x="27" y="102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8" y="102"/>
                    <a:pt x="29" y="101"/>
                    <a:pt x="29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0" y="101"/>
                    <a:pt x="31" y="101"/>
                    <a:pt x="31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00"/>
                    <a:pt x="33" y="100"/>
                    <a:pt x="34" y="100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35" y="100"/>
                    <a:pt x="35" y="100"/>
                    <a:pt x="36" y="99"/>
                  </a:cubicBezTo>
                  <a:cubicBezTo>
                    <a:pt x="36" y="99"/>
                    <a:pt x="36" y="99"/>
                    <a:pt x="36" y="99"/>
                  </a:cubicBezTo>
                  <a:cubicBezTo>
                    <a:pt x="37" y="99"/>
                    <a:pt x="37" y="99"/>
                    <a:pt x="38" y="98"/>
                  </a:cubicBezTo>
                  <a:cubicBezTo>
                    <a:pt x="75" y="81"/>
                    <a:pt x="86" y="74"/>
                    <a:pt x="99" y="68"/>
                  </a:cubicBezTo>
                  <a:cubicBezTo>
                    <a:pt x="99" y="68"/>
                    <a:pt x="99" y="68"/>
                    <a:pt x="100" y="67"/>
                  </a:cubicBezTo>
                  <a:cubicBezTo>
                    <a:pt x="100" y="67"/>
                    <a:pt x="100" y="67"/>
                    <a:pt x="100" y="67"/>
                  </a:cubicBezTo>
                  <a:cubicBezTo>
                    <a:pt x="100" y="67"/>
                    <a:pt x="101" y="67"/>
                    <a:pt x="101" y="67"/>
                  </a:cubicBezTo>
                  <a:cubicBezTo>
                    <a:pt x="101" y="67"/>
                    <a:pt x="101" y="67"/>
                    <a:pt x="101" y="67"/>
                  </a:cubicBezTo>
                  <a:cubicBezTo>
                    <a:pt x="102" y="67"/>
                    <a:pt x="102" y="67"/>
                    <a:pt x="102" y="67"/>
                  </a:cubicBezTo>
                  <a:cubicBezTo>
                    <a:pt x="102" y="66"/>
                    <a:pt x="102" y="66"/>
                    <a:pt x="103" y="66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103" y="66"/>
                    <a:pt x="104" y="66"/>
                    <a:pt x="104" y="6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105" y="66"/>
                    <a:pt x="105" y="66"/>
                  </a:cubicBezTo>
                  <a:cubicBezTo>
                    <a:pt x="105" y="66"/>
                    <a:pt x="105" y="66"/>
                    <a:pt x="105" y="66"/>
                  </a:cubicBezTo>
                  <a:cubicBezTo>
                    <a:pt x="106" y="66"/>
                    <a:pt x="106" y="66"/>
                    <a:pt x="106" y="66"/>
                  </a:cubicBezTo>
                  <a:cubicBezTo>
                    <a:pt x="106" y="66"/>
                    <a:pt x="106" y="66"/>
                    <a:pt x="106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8" y="66"/>
                    <a:pt x="108" y="66"/>
                    <a:pt x="108" y="66"/>
                  </a:cubicBezTo>
                  <a:cubicBezTo>
                    <a:pt x="108" y="66"/>
                    <a:pt x="108" y="66"/>
                    <a:pt x="108" y="66"/>
                  </a:cubicBezTo>
                  <a:cubicBezTo>
                    <a:pt x="108" y="66"/>
                    <a:pt x="109" y="66"/>
                    <a:pt x="109" y="66"/>
                  </a:cubicBezTo>
                  <a:cubicBezTo>
                    <a:pt x="109" y="66"/>
                    <a:pt x="109" y="66"/>
                    <a:pt x="109" y="66"/>
                  </a:cubicBezTo>
                  <a:cubicBezTo>
                    <a:pt x="110" y="66"/>
                    <a:pt x="110" y="66"/>
                    <a:pt x="110" y="66"/>
                  </a:cubicBezTo>
                  <a:cubicBezTo>
                    <a:pt x="110" y="66"/>
                    <a:pt x="110" y="66"/>
                    <a:pt x="110" y="66"/>
                  </a:cubicBezTo>
                  <a:cubicBezTo>
                    <a:pt x="111" y="66"/>
                    <a:pt x="111" y="66"/>
                    <a:pt x="112" y="66"/>
                  </a:cubicBezTo>
                  <a:cubicBezTo>
                    <a:pt x="112" y="66"/>
                    <a:pt x="112" y="66"/>
                    <a:pt x="112" y="66"/>
                  </a:cubicBezTo>
                  <a:cubicBezTo>
                    <a:pt x="112" y="66"/>
                    <a:pt x="112" y="66"/>
                    <a:pt x="113" y="66"/>
                  </a:cubicBezTo>
                  <a:cubicBezTo>
                    <a:pt x="113" y="66"/>
                    <a:pt x="113" y="66"/>
                    <a:pt x="113" y="67"/>
                  </a:cubicBezTo>
                  <a:cubicBezTo>
                    <a:pt x="113" y="67"/>
                    <a:pt x="114" y="67"/>
                    <a:pt x="114" y="67"/>
                  </a:cubicBezTo>
                  <a:cubicBezTo>
                    <a:pt x="114" y="67"/>
                    <a:pt x="114" y="67"/>
                    <a:pt x="114" y="67"/>
                  </a:cubicBezTo>
                  <a:cubicBezTo>
                    <a:pt x="114" y="67"/>
                    <a:pt x="115" y="67"/>
                    <a:pt x="115" y="67"/>
                  </a:cubicBezTo>
                  <a:cubicBezTo>
                    <a:pt x="115" y="67"/>
                    <a:pt x="115" y="68"/>
                    <a:pt x="115" y="68"/>
                  </a:cubicBezTo>
                  <a:cubicBezTo>
                    <a:pt x="116" y="68"/>
                    <a:pt x="116" y="68"/>
                    <a:pt x="116" y="68"/>
                  </a:cubicBezTo>
                  <a:cubicBezTo>
                    <a:pt x="116" y="68"/>
                    <a:pt x="116" y="68"/>
                    <a:pt x="116" y="68"/>
                  </a:cubicBezTo>
                  <a:cubicBezTo>
                    <a:pt x="117" y="68"/>
                    <a:pt x="117" y="69"/>
                    <a:pt x="117" y="69"/>
                  </a:cubicBezTo>
                  <a:cubicBezTo>
                    <a:pt x="117" y="69"/>
                    <a:pt x="117" y="69"/>
                    <a:pt x="118" y="69"/>
                  </a:cubicBezTo>
                  <a:cubicBezTo>
                    <a:pt x="118" y="69"/>
                    <a:pt x="118" y="69"/>
                    <a:pt x="118" y="70"/>
                  </a:cubicBezTo>
                  <a:cubicBezTo>
                    <a:pt x="118" y="70"/>
                    <a:pt x="118" y="70"/>
                    <a:pt x="119" y="70"/>
                  </a:cubicBezTo>
                  <a:cubicBezTo>
                    <a:pt x="119" y="70"/>
                    <a:pt x="119" y="70"/>
                    <a:pt x="119" y="70"/>
                  </a:cubicBezTo>
                  <a:cubicBezTo>
                    <a:pt x="120" y="70"/>
                    <a:pt x="120" y="71"/>
                    <a:pt x="120" y="71"/>
                  </a:cubicBezTo>
                  <a:cubicBezTo>
                    <a:pt x="120" y="71"/>
                    <a:pt x="120" y="71"/>
                    <a:pt x="120" y="71"/>
                  </a:cubicBezTo>
                  <a:cubicBezTo>
                    <a:pt x="121" y="71"/>
                    <a:pt x="121" y="71"/>
                    <a:pt x="121" y="71"/>
                  </a:cubicBezTo>
                  <a:cubicBezTo>
                    <a:pt x="121" y="72"/>
                    <a:pt x="121" y="72"/>
                    <a:pt x="122" y="72"/>
                  </a:cubicBezTo>
                  <a:cubicBezTo>
                    <a:pt x="122" y="72"/>
                    <a:pt x="122" y="72"/>
                    <a:pt x="122" y="73"/>
                  </a:cubicBezTo>
                  <a:cubicBezTo>
                    <a:pt x="122" y="73"/>
                    <a:pt x="122" y="73"/>
                    <a:pt x="123" y="73"/>
                  </a:cubicBezTo>
                  <a:cubicBezTo>
                    <a:pt x="123" y="73"/>
                    <a:pt x="123" y="73"/>
                    <a:pt x="123" y="73"/>
                  </a:cubicBezTo>
                  <a:cubicBezTo>
                    <a:pt x="123" y="74"/>
                    <a:pt x="123" y="74"/>
                    <a:pt x="124" y="74"/>
                  </a:cubicBezTo>
                  <a:cubicBezTo>
                    <a:pt x="124" y="74"/>
                    <a:pt x="124" y="74"/>
                    <a:pt x="124" y="75"/>
                  </a:cubicBezTo>
                  <a:cubicBezTo>
                    <a:pt x="124" y="75"/>
                    <a:pt x="124" y="75"/>
                    <a:pt x="125" y="75"/>
                  </a:cubicBezTo>
                  <a:cubicBezTo>
                    <a:pt x="125" y="75"/>
                    <a:pt x="125" y="76"/>
                    <a:pt x="125" y="76"/>
                  </a:cubicBezTo>
                  <a:cubicBezTo>
                    <a:pt x="125" y="76"/>
                    <a:pt x="126" y="76"/>
                    <a:pt x="126" y="77"/>
                  </a:cubicBezTo>
                  <a:cubicBezTo>
                    <a:pt x="131" y="82"/>
                    <a:pt x="157" y="108"/>
                    <a:pt x="181" y="132"/>
                  </a:cubicBezTo>
                  <a:cubicBezTo>
                    <a:pt x="202" y="153"/>
                    <a:pt x="222" y="173"/>
                    <a:pt x="222" y="173"/>
                  </a:cubicBezTo>
                  <a:cubicBezTo>
                    <a:pt x="299" y="153"/>
                    <a:pt x="299" y="153"/>
                    <a:pt x="299" y="153"/>
                  </a:cubicBezTo>
                  <a:cubicBezTo>
                    <a:pt x="299" y="12"/>
                    <a:pt x="299" y="12"/>
                    <a:pt x="299" y="12"/>
                  </a:cubicBezTo>
                  <a:cubicBezTo>
                    <a:pt x="299" y="12"/>
                    <a:pt x="245" y="32"/>
                    <a:pt x="226" y="39"/>
                  </a:cubicBezTo>
                  <a:close/>
                </a:path>
              </a:pathLst>
            </a:custGeom>
            <a:solidFill>
              <a:srgbClr val="00446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9" name="Google Shape;269;p18"/>
            <p:cNvSpPr/>
            <p:nvPr/>
          </p:nvSpPr>
          <p:spPr>
            <a:xfrm>
              <a:off x="8417806" y="2062743"/>
              <a:ext cx="635085" cy="490652"/>
            </a:xfrm>
            <a:custGeom>
              <a:avLst/>
              <a:gdLst/>
              <a:ahLst/>
              <a:cxnLst/>
              <a:rect l="l" t="t" r="r" b="b"/>
              <a:pathLst>
                <a:path w="379" h="293" extrusionOk="0">
                  <a:moveTo>
                    <a:pt x="373" y="190"/>
                  </a:moveTo>
                  <a:cubicBezTo>
                    <a:pt x="373" y="190"/>
                    <a:pt x="373" y="190"/>
                    <a:pt x="373" y="190"/>
                  </a:cubicBezTo>
                  <a:cubicBezTo>
                    <a:pt x="367" y="184"/>
                    <a:pt x="286" y="104"/>
                    <a:pt x="277" y="94"/>
                  </a:cubicBezTo>
                  <a:cubicBezTo>
                    <a:pt x="274" y="91"/>
                    <a:pt x="272" y="89"/>
                    <a:pt x="271" y="89"/>
                  </a:cubicBezTo>
                  <a:cubicBezTo>
                    <a:pt x="271" y="89"/>
                    <a:pt x="271" y="89"/>
                    <a:pt x="271" y="89"/>
                  </a:cubicBezTo>
                  <a:cubicBezTo>
                    <a:pt x="267" y="91"/>
                    <a:pt x="263" y="93"/>
                    <a:pt x="259" y="95"/>
                  </a:cubicBezTo>
                  <a:cubicBezTo>
                    <a:pt x="249" y="100"/>
                    <a:pt x="235" y="107"/>
                    <a:pt x="210" y="119"/>
                  </a:cubicBezTo>
                  <a:cubicBezTo>
                    <a:pt x="202" y="123"/>
                    <a:pt x="194" y="125"/>
                    <a:pt x="186" y="125"/>
                  </a:cubicBezTo>
                  <a:cubicBezTo>
                    <a:pt x="177" y="125"/>
                    <a:pt x="169" y="122"/>
                    <a:pt x="162" y="117"/>
                  </a:cubicBezTo>
                  <a:cubicBezTo>
                    <a:pt x="155" y="112"/>
                    <a:pt x="150" y="105"/>
                    <a:pt x="148" y="97"/>
                  </a:cubicBezTo>
                  <a:cubicBezTo>
                    <a:pt x="143" y="81"/>
                    <a:pt x="149" y="64"/>
                    <a:pt x="163" y="54"/>
                  </a:cubicBezTo>
                  <a:cubicBezTo>
                    <a:pt x="177" y="45"/>
                    <a:pt x="194" y="33"/>
                    <a:pt x="226" y="14"/>
                  </a:cubicBezTo>
                  <a:cubicBezTo>
                    <a:pt x="197" y="0"/>
                    <a:pt x="167" y="2"/>
                    <a:pt x="136" y="25"/>
                  </a:cubicBezTo>
                  <a:cubicBezTo>
                    <a:pt x="117" y="39"/>
                    <a:pt x="100" y="51"/>
                    <a:pt x="75" y="44"/>
                  </a:cubicBezTo>
                  <a:cubicBezTo>
                    <a:pt x="34" y="32"/>
                    <a:pt x="1" y="18"/>
                    <a:pt x="1" y="1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56" y="175"/>
                    <a:pt x="56" y="175"/>
                    <a:pt x="56" y="175"/>
                  </a:cubicBezTo>
                  <a:cubicBezTo>
                    <a:pt x="58" y="170"/>
                    <a:pt x="61" y="166"/>
                    <a:pt x="64" y="162"/>
                  </a:cubicBezTo>
                  <a:cubicBezTo>
                    <a:pt x="73" y="154"/>
                    <a:pt x="73" y="154"/>
                    <a:pt x="73" y="154"/>
                  </a:cubicBezTo>
                  <a:cubicBezTo>
                    <a:pt x="80" y="146"/>
                    <a:pt x="90" y="142"/>
                    <a:pt x="101" y="142"/>
                  </a:cubicBezTo>
                  <a:cubicBezTo>
                    <a:pt x="112" y="142"/>
                    <a:pt x="122" y="146"/>
                    <a:pt x="129" y="154"/>
                  </a:cubicBezTo>
                  <a:cubicBezTo>
                    <a:pt x="134" y="159"/>
                    <a:pt x="138" y="165"/>
                    <a:pt x="139" y="172"/>
                  </a:cubicBezTo>
                  <a:cubicBezTo>
                    <a:pt x="146" y="174"/>
                    <a:pt x="153" y="177"/>
                    <a:pt x="158" y="182"/>
                  </a:cubicBezTo>
                  <a:cubicBezTo>
                    <a:pt x="162" y="186"/>
                    <a:pt x="165" y="191"/>
                    <a:pt x="167" y="196"/>
                  </a:cubicBezTo>
                  <a:cubicBezTo>
                    <a:pt x="167" y="197"/>
                    <a:pt x="168" y="199"/>
                    <a:pt x="168" y="201"/>
                  </a:cubicBezTo>
                  <a:cubicBezTo>
                    <a:pt x="175" y="202"/>
                    <a:pt x="181" y="206"/>
                    <a:pt x="187" y="211"/>
                  </a:cubicBezTo>
                  <a:cubicBezTo>
                    <a:pt x="192" y="216"/>
                    <a:pt x="195" y="223"/>
                    <a:pt x="197" y="230"/>
                  </a:cubicBezTo>
                  <a:cubicBezTo>
                    <a:pt x="204" y="231"/>
                    <a:pt x="210" y="235"/>
                    <a:pt x="215" y="240"/>
                  </a:cubicBezTo>
                  <a:cubicBezTo>
                    <a:pt x="221" y="245"/>
                    <a:pt x="224" y="252"/>
                    <a:pt x="226" y="259"/>
                  </a:cubicBezTo>
                  <a:cubicBezTo>
                    <a:pt x="227" y="262"/>
                    <a:pt x="227" y="265"/>
                    <a:pt x="227" y="268"/>
                  </a:cubicBezTo>
                  <a:cubicBezTo>
                    <a:pt x="227" y="272"/>
                    <a:pt x="227" y="275"/>
                    <a:pt x="226" y="278"/>
                  </a:cubicBezTo>
                  <a:cubicBezTo>
                    <a:pt x="234" y="286"/>
                    <a:pt x="234" y="286"/>
                    <a:pt x="234" y="286"/>
                  </a:cubicBezTo>
                  <a:cubicBezTo>
                    <a:pt x="240" y="293"/>
                    <a:pt x="251" y="293"/>
                    <a:pt x="258" y="286"/>
                  </a:cubicBezTo>
                  <a:cubicBezTo>
                    <a:pt x="265" y="279"/>
                    <a:pt x="265" y="269"/>
                    <a:pt x="258" y="262"/>
                  </a:cubicBezTo>
                  <a:cubicBezTo>
                    <a:pt x="258" y="262"/>
                    <a:pt x="258" y="262"/>
                    <a:pt x="258" y="262"/>
                  </a:cubicBezTo>
                  <a:cubicBezTo>
                    <a:pt x="248" y="252"/>
                    <a:pt x="248" y="252"/>
                    <a:pt x="248" y="252"/>
                  </a:cubicBezTo>
                  <a:cubicBezTo>
                    <a:pt x="246" y="250"/>
                    <a:pt x="246" y="247"/>
                    <a:pt x="248" y="245"/>
                  </a:cubicBezTo>
                  <a:cubicBezTo>
                    <a:pt x="250" y="243"/>
                    <a:pt x="253" y="243"/>
                    <a:pt x="254" y="245"/>
                  </a:cubicBezTo>
                  <a:cubicBezTo>
                    <a:pt x="266" y="257"/>
                    <a:pt x="266" y="257"/>
                    <a:pt x="266" y="257"/>
                  </a:cubicBezTo>
                  <a:cubicBezTo>
                    <a:pt x="266" y="257"/>
                    <a:pt x="266" y="257"/>
                    <a:pt x="266" y="257"/>
                  </a:cubicBezTo>
                  <a:cubicBezTo>
                    <a:pt x="272" y="262"/>
                    <a:pt x="272" y="262"/>
                    <a:pt x="272" y="262"/>
                  </a:cubicBezTo>
                  <a:cubicBezTo>
                    <a:pt x="279" y="269"/>
                    <a:pt x="289" y="269"/>
                    <a:pt x="296" y="262"/>
                  </a:cubicBezTo>
                  <a:cubicBezTo>
                    <a:pt x="303" y="256"/>
                    <a:pt x="303" y="245"/>
                    <a:pt x="296" y="238"/>
                  </a:cubicBezTo>
                  <a:cubicBezTo>
                    <a:pt x="296" y="238"/>
                    <a:pt x="296" y="238"/>
                    <a:pt x="296" y="238"/>
                  </a:cubicBezTo>
                  <a:cubicBezTo>
                    <a:pt x="279" y="220"/>
                    <a:pt x="279" y="220"/>
                    <a:pt x="279" y="220"/>
                  </a:cubicBezTo>
                  <a:cubicBezTo>
                    <a:pt x="277" y="219"/>
                    <a:pt x="277" y="216"/>
                    <a:pt x="279" y="214"/>
                  </a:cubicBezTo>
                  <a:cubicBezTo>
                    <a:pt x="281" y="212"/>
                    <a:pt x="284" y="212"/>
                    <a:pt x="286" y="214"/>
                  </a:cubicBezTo>
                  <a:cubicBezTo>
                    <a:pt x="305" y="233"/>
                    <a:pt x="305" y="233"/>
                    <a:pt x="305" y="233"/>
                  </a:cubicBezTo>
                  <a:cubicBezTo>
                    <a:pt x="305" y="233"/>
                    <a:pt x="305" y="233"/>
                    <a:pt x="305" y="233"/>
                  </a:cubicBezTo>
                  <a:cubicBezTo>
                    <a:pt x="310" y="238"/>
                    <a:pt x="310" y="238"/>
                    <a:pt x="310" y="238"/>
                  </a:cubicBezTo>
                  <a:cubicBezTo>
                    <a:pt x="317" y="245"/>
                    <a:pt x="328" y="245"/>
                    <a:pt x="334" y="238"/>
                  </a:cubicBezTo>
                  <a:cubicBezTo>
                    <a:pt x="341" y="232"/>
                    <a:pt x="341" y="221"/>
                    <a:pt x="334" y="214"/>
                  </a:cubicBezTo>
                  <a:cubicBezTo>
                    <a:pt x="335" y="214"/>
                    <a:pt x="335" y="214"/>
                    <a:pt x="335" y="214"/>
                  </a:cubicBezTo>
                  <a:cubicBezTo>
                    <a:pt x="310" y="189"/>
                    <a:pt x="310" y="189"/>
                    <a:pt x="310" y="189"/>
                  </a:cubicBezTo>
                  <a:cubicBezTo>
                    <a:pt x="308" y="187"/>
                    <a:pt x="308" y="184"/>
                    <a:pt x="310" y="183"/>
                  </a:cubicBezTo>
                  <a:cubicBezTo>
                    <a:pt x="312" y="181"/>
                    <a:pt x="315" y="181"/>
                    <a:pt x="317" y="183"/>
                  </a:cubicBezTo>
                  <a:cubicBezTo>
                    <a:pt x="343" y="209"/>
                    <a:pt x="343" y="209"/>
                    <a:pt x="343" y="209"/>
                  </a:cubicBezTo>
                  <a:cubicBezTo>
                    <a:pt x="343" y="209"/>
                    <a:pt x="343" y="209"/>
                    <a:pt x="343" y="209"/>
                  </a:cubicBezTo>
                  <a:cubicBezTo>
                    <a:pt x="348" y="214"/>
                    <a:pt x="348" y="214"/>
                    <a:pt x="348" y="214"/>
                  </a:cubicBezTo>
                  <a:cubicBezTo>
                    <a:pt x="355" y="221"/>
                    <a:pt x="366" y="221"/>
                    <a:pt x="373" y="214"/>
                  </a:cubicBezTo>
                  <a:cubicBezTo>
                    <a:pt x="379" y="208"/>
                    <a:pt x="379" y="197"/>
                    <a:pt x="373" y="190"/>
                  </a:cubicBezTo>
                  <a:close/>
                </a:path>
              </a:pathLst>
            </a:custGeom>
            <a:solidFill>
              <a:srgbClr val="00446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0" name="Google Shape;270;p18"/>
            <p:cNvSpPr/>
            <p:nvPr/>
          </p:nvSpPr>
          <p:spPr>
            <a:xfrm>
              <a:off x="8532504" y="2330371"/>
              <a:ext cx="237891" cy="233644"/>
            </a:xfrm>
            <a:custGeom>
              <a:avLst/>
              <a:gdLst/>
              <a:ahLst/>
              <a:cxnLst/>
              <a:rect l="l" t="t" r="r" b="b"/>
              <a:pathLst>
                <a:path w="142" h="139" extrusionOk="0">
                  <a:moveTo>
                    <a:pt x="134" y="93"/>
                  </a:moveTo>
                  <a:cubicBezTo>
                    <a:pt x="133" y="92"/>
                    <a:pt x="133" y="92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31" y="91"/>
                    <a:pt x="131" y="90"/>
                    <a:pt x="131" y="90"/>
                  </a:cubicBezTo>
                  <a:cubicBezTo>
                    <a:pt x="131" y="90"/>
                    <a:pt x="130" y="90"/>
                    <a:pt x="130" y="90"/>
                  </a:cubicBezTo>
                  <a:cubicBezTo>
                    <a:pt x="130" y="89"/>
                    <a:pt x="129" y="89"/>
                    <a:pt x="129" y="89"/>
                  </a:cubicBezTo>
                  <a:cubicBezTo>
                    <a:pt x="129" y="89"/>
                    <a:pt x="129" y="89"/>
                    <a:pt x="128" y="89"/>
                  </a:cubicBezTo>
                  <a:cubicBezTo>
                    <a:pt x="128" y="88"/>
                    <a:pt x="127" y="88"/>
                    <a:pt x="127" y="88"/>
                  </a:cubicBezTo>
                  <a:cubicBezTo>
                    <a:pt x="127" y="88"/>
                    <a:pt x="126" y="88"/>
                    <a:pt x="126" y="88"/>
                  </a:cubicBezTo>
                  <a:cubicBezTo>
                    <a:pt x="126" y="88"/>
                    <a:pt x="126" y="88"/>
                    <a:pt x="126" y="88"/>
                  </a:cubicBezTo>
                  <a:cubicBezTo>
                    <a:pt x="126" y="88"/>
                    <a:pt x="125" y="87"/>
                    <a:pt x="125" y="87"/>
                  </a:cubicBezTo>
                  <a:cubicBezTo>
                    <a:pt x="125" y="87"/>
                    <a:pt x="125" y="87"/>
                    <a:pt x="124" y="87"/>
                  </a:cubicBezTo>
                  <a:cubicBezTo>
                    <a:pt x="124" y="87"/>
                    <a:pt x="123" y="87"/>
                    <a:pt x="123" y="87"/>
                  </a:cubicBezTo>
                  <a:cubicBezTo>
                    <a:pt x="123" y="87"/>
                    <a:pt x="123" y="87"/>
                    <a:pt x="122" y="87"/>
                  </a:cubicBezTo>
                  <a:cubicBezTo>
                    <a:pt x="122" y="87"/>
                    <a:pt x="121" y="86"/>
                    <a:pt x="121" y="86"/>
                  </a:cubicBezTo>
                  <a:cubicBezTo>
                    <a:pt x="121" y="86"/>
                    <a:pt x="121" y="86"/>
                    <a:pt x="121" y="86"/>
                  </a:cubicBezTo>
                  <a:cubicBezTo>
                    <a:pt x="120" y="86"/>
                    <a:pt x="119" y="86"/>
                    <a:pt x="119" y="86"/>
                  </a:cubicBezTo>
                  <a:cubicBezTo>
                    <a:pt x="118" y="86"/>
                    <a:pt x="117" y="86"/>
                    <a:pt x="116" y="86"/>
                  </a:cubicBezTo>
                  <a:cubicBezTo>
                    <a:pt x="116" y="86"/>
                    <a:pt x="116" y="86"/>
                    <a:pt x="115" y="86"/>
                  </a:cubicBezTo>
                  <a:cubicBezTo>
                    <a:pt x="115" y="87"/>
                    <a:pt x="115" y="87"/>
                    <a:pt x="114" y="87"/>
                  </a:cubicBezTo>
                  <a:cubicBezTo>
                    <a:pt x="114" y="87"/>
                    <a:pt x="114" y="87"/>
                    <a:pt x="114" y="87"/>
                  </a:cubicBezTo>
                  <a:cubicBezTo>
                    <a:pt x="114" y="87"/>
                    <a:pt x="113" y="87"/>
                    <a:pt x="113" y="87"/>
                  </a:cubicBezTo>
                  <a:cubicBezTo>
                    <a:pt x="112" y="87"/>
                    <a:pt x="112" y="87"/>
                    <a:pt x="112" y="87"/>
                  </a:cubicBezTo>
                  <a:cubicBezTo>
                    <a:pt x="112" y="87"/>
                    <a:pt x="112" y="87"/>
                    <a:pt x="111" y="88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10" y="88"/>
                    <a:pt x="110" y="88"/>
                    <a:pt x="109" y="88"/>
                  </a:cubicBezTo>
                  <a:cubicBezTo>
                    <a:pt x="112" y="83"/>
                    <a:pt x="112" y="77"/>
                    <a:pt x="110" y="72"/>
                  </a:cubicBezTo>
                  <a:cubicBezTo>
                    <a:pt x="110" y="72"/>
                    <a:pt x="110" y="72"/>
                    <a:pt x="110" y="72"/>
                  </a:cubicBezTo>
                  <a:cubicBezTo>
                    <a:pt x="109" y="69"/>
                    <a:pt x="107" y="66"/>
                    <a:pt x="105" y="64"/>
                  </a:cubicBezTo>
                  <a:cubicBezTo>
                    <a:pt x="105" y="63"/>
                    <a:pt x="104" y="63"/>
                    <a:pt x="104" y="62"/>
                  </a:cubicBezTo>
                  <a:cubicBezTo>
                    <a:pt x="103" y="62"/>
                    <a:pt x="103" y="62"/>
                    <a:pt x="103" y="62"/>
                  </a:cubicBezTo>
                  <a:cubicBezTo>
                    <a:pt x="103" y="62"/>
                    <a:pt x="102" y="61"/>
                    <a:pt x="102" y="61"/>
                  </a:cubicBezTo>
                  <a:cubicBezTo>
                    <a:pt x="102" y="61"/>
                    <a:pt x="102" y="61"/>
                    <a:pt x="101" y="61"/>
                  </a:cubicBezTo>
                  <a:cubicBezTo>
                    <a:pt x="101" y="61"/>
                    <a:pt x="101" y="60"/>
                    <a:pt x="100" y="6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99" y="60"/>
                    <a:pt x="99" y="59"/>
                    <a:pt x="98" y="59"/>
                  </a:cubicBezTo>
                  <a:cubicBezTo>
                    <a:pt x="98" y="59"/>
                    <a:pt x="98" y="59"/>
                    <a:pt x="98" y="59"/>
                  </a:cubicBezTo>
                  <a:cubicBezTo>
                    <a:pt x="97" y="59"/>
                    <a:pt x="97" y="59"/>
                    <a:pt x="97" y="59"/>
                  </a:cubicBezTo>
                  <a:cubicBezTo>
                    <a:pt x="97" y="59"/>
                    <a:pt x="97" y="59"/>
                    <a:pt x="96" y="58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95" y="58"/>
                    <a:pt x="95" y="58"/>
                    <a:pt x="94" y="58"/>
                  </a:cubicBezTo>
                  <a:cubicBezTo>
                    <a:pt x="94" y="58"/>
                    <a:pt x="94" y="58"/>
                    <a:pt x="94" y="58"/>
                  </a:cubicBezTo>
                  <a:cubicBezTo>
                    <a:pt x="93" y="58"/>
                    <a:pt x="92" y="58"/>
                    <a:pt x="92" y="58"/>
                  </a:cubicBezTo>
                  <a:cubicBezTo>
                    <a:pt x="92" y="58"/>
                    <a:pt x="92" y="58"/>
                    <a:pt x="92" y="58"/>
                  </a:cubicBezTo>
                  <a:cubicBezTo>
                    <a:pt x="91" y="57"/>
                    <a:pt x="90" y="57"/>
                    <a:pt x="90" y="57"/>
                  </a:cubicBezTo>
                  <a:cubicBezTo>
                    <a:pt x="90" y="57"/>
                    <a:pt x="90" y="57"/>
                    <a:pt x="90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8"/>
                    <a:pt x="87" y="58"/>
                  </a:cubicBezTo>
                  <a:cubicBezTo>
                    <a:pt x="87" y="58"/>
                    <a:pt x="87" y="58"/>
                    <a:pt x="87" y="58"/>
                  </a:cubicBezTo>
                  <a:cubicBezTo>
                    <a:pt x="86" y="58"/>
                    <a:pt x="86" y="58"/>
                    <a:pt x="86" y="58"/>
                  </a:cubicBezTo>
                  <a:cubicBezTo>
                    <a:pt x="86" y="58"/>
                    <a:pt x="86" y="58"/>
                    <a:pt x="86" y="58"/>
                  </a:cubicBezTo>
                  <a:cubicBezTo>
                    <a:pt x="86" y="58"/>
                    <a:pt x="86" y="58"/>
                    <a:pt x="86" y="58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85" y="58"/>
                    <a:pt x="84" y="58"/>
                    <a:pt x="84" y="58"/>
                  </a:cubicBezTo>
                  <a:cubicBezTo>
                    <a:pt x="84" y="58"/>
                    <a:pt x="84" y="58"/>
                    <a:pt x="83" y="58"/>
                  </a:cubicBezTo>
                  <a:cubicBezTo>
                    <a:pt x="83" y="58"/>
                    <a:pt x="83" y="59"/>
                    <a:pt x="82" y="59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2" y="59"/>
                    <a:pt x="81" y="59"/>
                    <a:pt x="81" y="59"/>
                  </a:cubicBezTo>
                  <a:cubicBezTo>
                    <a:pt x="81" y="58"/>
                    <a:pt x="82" y="57"/>
                    <a:pt x="82" y="55"/>
                  </a:cubicBezTo>
                  <a:cubicBezTo>
                    <a:pt x="84" y="48"/>
                    <a:pt x="82" y="41"/>
                    <a:pt x="76" y="35"/>
                  </a:cubicBezTo>
                  <a:cubicBezTo>
                    <a:pt x="76" y="35"/>
                    <a:pt x="75" y="34"/>
                    <a:pt x="75" y="34"/>
                  </a:cubicBezTo>
                  <a:cubicBezTo>
                    <a:pt x="75" y="34"/>
                    <a:pt x="74" y="33"/>
                    <a:pt x="74" y="33"/>
                  </a:cubicBezTo>
                  <a:cubicBezTo>
                    <a:pt x="74" y="33"/>
                    <a:pt x="73" y="33"/>
                    <a:pt x="73" y="32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72" y="32"/>
                    <a:pt x="72" y="32"/>
                    <a:pt x="71" y="31"/>
                  </a:cubicBezTo>
                  <a:cubicBezTo>
                    <a:pt x="71" y="31"/>
                    <a:pt x="71" y="31"/>
                    <a:pt x="71" y="31"/>
                  </a:cubicBezTo>
                  <a:cubicBezTo>
                    <a:pt x="70" y="31"/>
                    <a:pt x="70" y="31"/>
                    <a:pt x="69" y="30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8" y="30"/>
                    <a:pt x="68" y="30"/>
                    <a:pt x="67" y="30"/>
                  </a:cubicBezTo>
                  <a:cubicBezTo>
                    <a:pt x="67" y="30"/>
                    <a:pt x="67" y="30"/>
                    <a:pt x="67" y="29"/>
                  </a:cubicBezTo>
                  <a:cubicBezTo>
                    <a:pt x="66" y="29"/>
                    <a:pt x="66" y="29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4" y="29"/>
                    <a:pt x="62" y="29"/>
                    <a:pt x="61" y="29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59" y="29"/>
                    <a:pt x="59" y="29"/>
                    <a:pt x="58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7" y="29"/>
                    <a:pt x="56" y="29"/>
                    <a:pt x="56" y="29"/>
                  </a:cubicBezTo>
                  <a:cubicBezTo>
                    <a:pt x="56" y="29"/>
                    <a:pt x="55" y="29"/>
                    <a:pt x="55" y="29"/>
                  </a:cubicBezTo>
                  <a:cubicBezTo>
                    <a:pt x="55" y="29"/>
                    <a:pt x="55" y="30"/>
                    <a:pt x="55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3" y="30"/>
                    <a:pt x="52" y="30"/>
                    <a:pt x="52" y="31"/>
                  </a:cubicBezTo>
                  <a:cubicBezTo>
                    <a:pt x="55" y="23"/>
                    <a:pt x="54" y="13"/>
                    <a:pt x="47" y="6"/>
                  </a:cubicBezTo>
                  <a:cubicBezTo>
                    <a:pt x="43" y="2"/>
                    <a:pt x="38" y="0"/>
                    <a:pt x="32" y="0"/>
                  </a:cubicBezTo>
                  <a:cubicBezTo>
                    <a:pt x="26" y="0"/>
                    <a:pt x="21" y="2"/>
                    <a:pt x="17" y="6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6" y="16"/>
                    <a:pt x="5" y="18"/>
                    <a:pt x="4" y="20"/>
                  </a:cubicBezTo>
                  <a:cubicBezTo>
                    <a:pt x="0" y="28"/>
                    <a:pt x="1" y="39"/>
                    <a:pt x="8" y="46"/>
                  </a:cubicBezTo>
                  <a:cubicBezTo>
                    <a:pt x="8" y="46"/>
                    <a:pt x="9" y="47"/>
                    <a:pt x="9" y="47"/>
                  </a:cubicBezTo>
                  <a:cubicBezTo>
                    <a:pt x="9" y="47"/>
                    <a:pt x="10" y="47"/>
                    <a:pt x="10" y="48"/>
                  </a:cubicBezTo>
                  <a:cubicBezTo>
                    <a:pt x="10" y="48"/>
                    <a:pt x="11" y="48"/>
                    <a:pt x="11" y="48"/>
                  </a:cubicBezTo>
                  <a:cubicBezTo>
                    <a:pt x="11" y="48"/>
                    <a:pt x="11" y="49"/>
                    <a:pt x="11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4" y="50"/>
                    <a:pt x="14" y="50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6" y="51"/>
                    <a:pt x="16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8" y="52"/>
                    <a:pt x="19" y="52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20" y="52"/>
                    <a:pt x="22" y="52"/>
                    <a:pt x="23" y="52"/>
                  </a:cubicBezTo>
                  <a:cubicBezTo>
                    <a:pt x="23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5" y="52"/>
                    <a:pt x="25" y="52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7" y="52"/>
                    <a:pt x="28" y="52"/>
                    <a:pt x="28" y="52"/>
                  </a:cubicBezTo>
                  <a:cubicBezTo>
                    <a:pt x="28" y="52"/>
                    <a:pt x="29" y="51"/>
                    <a:pt x="29" y="51"/>
                  </a:cubicBezTo>
                  <a:cubicBezTo>
                    <a:pt x="29" y="51"/>
                    <a:pt x="29" y="51"/>
                    <a:pt x="29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1" y="51"/>
                    <a:pt x="32" y="50"/>
                    <a:pt x="32" y="50"/>
                  </a:cubicBezTo>
                  <a:cubicBezTo>
                    <a:pt x="29" y="58"/>
                    <a:pt x="30" y="68"/>
                    <a:pt x="37" y="75"/>
                  </a:cubicBezTo>
                  <a:cubicBezTo>
                    <a:pt x="37" y="75"/>
                    <a:pt x="38" y="76"/>
                    <a:pt x="38" y="76"/>
                  </a:cubicBezTo>
                  <a:cubicBezTo>
                    <a:pt x="38" y="76"/>
                    <a:pt x="38" y="76"/>
                    <a:pt x="39" y="76"/>
                  </a:cubicBezTo>
                  <a:cubicBezTo>
                    <a:pt x="39" y="77"/>
                    <a:pt x="39" y="77"/>
                    <a:pt x="40" y="77"/>
                  </a:cubicBezTo>
                  <a:cubicBezTo>
                    <a:pt x="40" y="77"/>
                    <a:pt x="40" y="77"/>
                    <a:pt x="40" y="78"/>
                  </a:cubicBezTo>
                  <a:cubicBezTo>
                    <a:pt x="41" y="78"/>
                    <a:pt x="41" y="78"/>
                    <a:pt x="42" y="78"/>
                  </a:cubicBezTo>
                  <a:cubicBezTo>
                    <a:pt x="42" y="78"/>
                    <a:pt x="42" y="78"/>
                    <a:pt x="42" y="79"/>
                  </a:cubicBezTo>
                  <a:cubicBezTo>
                    <a:pt x="43" y="79"/>
                    <a:pt x="43" y="79"/>
                    <a:pt x="44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5" y="80"/>
                    <a:pt x="45" y="80"/>
                    <a:pt x="46" y="80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49" y="81"/>
                    <a:pt x="49" y="81"/>
                    <a:pt x="50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51" y="81"/>
                    <a:pt x="51" y="81"/>
                    <a:pt x="52" y="81"/>
                  </a:cubicBezTo>
                  <a:cubicBezTo>
                    <a:pt x="52" y="81"/>
                    <a:pt x="53" y="81"/>
                    <a:pt x="53" y="81"/>
                  </a:cubicBezTo>
                  <a:cubicBezTo>
                    <a:pt x="53" y="81"/>
                    <a:pt x="53" y="81"/>
                    <a:pt x="53" y="81"/>
                  </a:cubicBezTo>
                  <a:cubicBezTo>
                    <a:pt x="54" y="81"/>
                    <a:pt x="54" y="81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5" y="81"/>
                    <a:pt x="56" y="81"/>
                    <a:pt x="56" y="81"/>
                  </a:cubicBezTo>
                  <a:cubicBezTo>
                    <a:pt x="56" y="81"/>
                    <a:pt x="56" y="81"/>
                    <a:pt x="56" y="80"/>
                  </a:cubicBezTo>
                  <a:cubicBezTo>
                    <a:pt x="57" y="80"/>
                    <a:pt x="57" y="80"/>
                    <a:pt x="58" y="80"/>
                  </a:cubicBezTo>
                  <a:cubicBezTo>
                    <a:pt x="58" y="80"/>
                    <a:pt x="58" y="80"/>
                    <a:pt x="58" y="80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60" y="80"/>
                    <a:pt x="60" y="80"/>
                  </a:cubicBezTo>
                  <a:cubicBezTo>
                    <a:pt x="60" y="79"/>
                    <a:pt x="61" y="79"/>
                    <a:pt x="61" y="79"/>
                  </a:cubicBezTo>
                  <a:cubicBezTo>
                    <a:pt x="57" y="87"/>
                    <a:pt x="59" y="97"/>
                    <a:pt x="65" y="103"/>
                  </a:cubicBezTo>
                  <a:cubicBezTo>
                    <a:pt x="66" y="104"/>
                    <a:pt x="66" y="104"/>
                    <a:pt x="67" y="105"/>
                  </a:cubicBezTo>
                  <a:cubicBezTo>
                    <a:pt x="67" y="105"/>
                    <a:pt x="67" y="105"/>
                    <a:pt x="67" y="105"/>
                  </a:cubicBezTo>
                  <a:cubicBezTo>
                    <a:pt x="68" y="105"/>
                    <a:pt x="68" y="106"/>
                    <a:pt x="69" y="106"/>
                  </a:cubicBezTo>
                  <a:cubicBezTo>
                    <a:pt x="69" y="106"/>
                    <a:pt x="69" y="106"/>
                    <a:pt x="69" y="106"/>
                  </a:cubicBezTo>
                  <a:cubicBezTo>
                    <a:pt x="70" y="107"/>
                    <a:pt x="70" y="107"/>
                    <a:pt x="70" y="107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71" y="108"/>
                    <a:pt x="72" y="108"/>
                    <a:pt x="73" y="108"/>
                  </a:cubicBezTo>
                  <a:cubicBezTo>
                    <a:pt x="73" y="108"/>
                    <a:pt x="73" y="108"/>
                    <a:pt x="73" y="108"/>
                  </a:cubicBezTo>
                  <a:cubicBezTo>
                    <a:pt x="73" y="108"/>
                    <a:pt x="74" y="109"/>
                    <a:pt x="74" y="109"/>
                  </a:cubicBezTo>
                  <a:cubicBezTo>
                    <a:pt x="75" y="109"/>
                    <a:pt x="75" y="109"/>
                    <a:pt x="75" y="109"/>
                  </a:cubicBezTo>
                  <a:cubicBezTo>
                    <a:pt x="75" y="109"/>
                    <a:pt x="76" y="109"/>
                    <a:pt x="76" y="109"/>
                  </a:cubicBezTo>
                  <a:cubicBezTo>
                    <a:pt x="76" y="109"/>
                    <a:pt x="77" y="109"/>
                    <a:pt x="77" y="109"/>
                  </a:cubicBezTo>
                  <a:cubicBezTo>
                    <a:pt x="77" y="110"/>
                    <a:pt x="78" y="110"/>
                    <a:pt x="79" y="110"/>
                  </a:cubicBezTo>
                  <a:cubicBezTo>
                    <a:pt x="79" y="110"/>
                    <a:pt x="79" y="110"/>
                    <a:pt x="79" y="110"/>
                  </a:cubicBezTo>
                  <a:cubicBezTo>
                    <a:pt x="79" y="110"/>
                    <a:pt x="80" y="110"/>
                    <a:pt x="81" y="110"/>
                  </a:cubicBezTo>
                  <a:cubicBezTo>
                    <a:pt x="81" y="110"/>
                    <a:pt x="81" y="11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2" y="110"/>
                    <a:pt x="83" y="110"/>
                    <a:pt x="83" y="110"/>
                  </a:cubicBezTo>
                  <a:cubicBezTo>
                    <a:pt x="84" y="110"/>
                    <a:pt x="84" y="110"/>
                    <a:pt x="84" y="110"/>
                  </a:cubicBezTo>
                  <a:cubicBezTo>
                    <a:pt x="84" y="109"/>
                    <a:pt x="85" y="109"/>
                    <a:pt x="85" y="109"/>
                  </a:cubicBezTo>
                  <a:cubicBezTo>
                    <a:pt x="85" y="109"/>
                    <a:pt x="85" y="109"/>
                    <a:pt x="85" y="109"/>
                  </a:cubicBezTo>
                  <a:cubicBezTo>
                    <a:pt x="86" y="109"/>
                    <a:pt x="86" y="109"/>
                    <a:pt x="87" y="109"/>
                  </a:cubicBezTo>
                  <a:cubicBezTo>
                    <a:pt x="87" y="109"/>
                    <a:pt x="87" y="109"/>
                    <a:pt x="87" y="109"/>
                  </a:cubicBezTo>
                  <a:cubicBezTo>
                    <a:pt x="87" y="109"/>
                    <a:pt x="88" y="109"/>
                    <a:pt x="88" y="108"/>
                  </a:cubicBezTo>
                  <a:cubicBezTo>
                    <a:pt x="88" y="108"/>
                    <a:pt x="88" y="108"/>
                    <a:pt x="88" y="108"/>
                  </a:cubicBezTo>
                  <a:cubicBezTo>
                    <a:pt x="89" y="108"/>
                    <a:pt x="89" y="108"/>
                    <a:pt x="90" y="108"/>
                  </a:cubicBezTo>
                  <a:cubicBezTo>
                    <a:pt x="86" y="116"/>
                    <a:pt x="88" y="126"/>
                    <a:pt x="94" y="132"/>
                  </a:cubicBezTo>
                  <a:cubicBezTo>
                    <a:pt x="98" y="136"/>
                    <a:pt x="103" y="138"/>
                    <a:pt x="108" y="138"/>
                  </a:cubicBezTo>
                  <a:cubicBezTo>
                    <a:pt x="108" y="139"/>
                    <a:pt x="108" y="139"/>
                    <a:pt x="109" y="139"/>
                  </a:cubicBezTo>
                  <a:cubicBezTo>
                    <a:pt x="109" y="139"/>
                    <a:pt x="109" y="139"/>
                    <a:pt x="110" y="139"/>
                  </a:cubicBezTo>
                  <a:cubicBezTo>
                    <a:pt x="110" y="139"/>
                    <a:pt x="110" y="139"/>
                    <a:pt x="111" y="139"/>
                  </a:cubicBezTo>
                  <a:cubicBezTo>
                    <a:pt x="111" y="138"/>
                    <a:pt x="111" y="139"/>
                    <a:pt x="112" y="138"/>
                  </a:cubicBezTo>
                  <a:cubicBezTo>
                    <a:pt x="112" y="138"/>
                    <a:pt x="113" y="138"/>
                    <a:pt x="113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8" y="137"/>
                    <a:pt x="122" y="135"/>
                    <a:pt x="125" y="132"/>
                  </a:cubicBezTo>
                  <a:cubicBezTo>
                    <a:pt x="134" y="123"/>
                    <a:pt x="134" y="123"/>
                    <a:pt x="134" y="123"/>
                  </a:cubicBezTo>
                  <a:cubicBezTo>
                    <a:pt x="140" y="117"/>
                    <a:pt x="142" y="108"/>
                    <a:pt x="139" y="100"/>
                  </a:cubicBezTo>
                  <a:cubicBezTo>
                    <a:pt x="138" y="98"/>
                    <a:pt x="136" y="95"/>
                    <a:pt x="134" y="93"/>
                  </a:cubicBezTo>
                  <a:close/>
                </a:path>
              </a:pathLst>
            </a:custGeom>
            <a:solidFill>
              <a:srgbClr val="00446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71" name="Google Shape;271;p18"/>
          <p:cNvGrpSpPr/>
          <p:nvPr/>
        </p:nvGrpSpPr>
        <p:grpSpPr>
          <a:xfrm>
            <a:off x="4060197" y="2753883"/>
            <a:ext cx="831048" cy="981153"/>
            <a:chOff x="838200" y="1369925"/>
            <a:chExt cx="616421" cy="799733"/>
          </a:xfrm>
        </p:grpSpPr>
        <p:sp>
          <p:nvSpPr>
            <p:cNvPr id="272" name="Google Shape;272;p18"/>
            <p:cNvSpPr/>
            <p:nvPr/>
          </p:nvSpPr>
          <p:spPr>
            <a:xfrm>
              <a:off x="917047" y="1369925"/>
              <a:ext cx="537574" cy="370657"/>
            </a:xfrm>
            <a:custGeom>
              <a:avLst/>
              <a:gdLst/>
              <a:ahLst/>
              <a:cxnLst/>
              <a:rect l="l" t="t" r="r" b="b"/>
              <a:pathLst>
                <a:path w="622" h="551" extrusionOk="0">
                  <a:moveTo>
                    <a:pt x="538" y="0"/>
                  </a:moveTo>
                  <a:lnTo>
                    <a:pt x="84" y="0"/>
                  </a:lnTo>
                  <a:lnTo>
                    <a:pt x="84" y="0"/>
                  </a:lnTo>
                  <a:lnTo>
                    <a:pt x="76" y="0"/>
                  </a:lnTo>
                  <a:lnTo>
                    <a:pt x="68" y="2"/>
                  </a:lnTo>
                  <a:lnTo>
                    <a:pt x="59" y="4"/>
                  </a:lnTo>
                  <a:lnTo>
                    <a:pt x="51" y="6"/>
                  </a:lnTo>
                  <a:lnTo>
                    <a:pt x="44" y="10"/>
                  </a:lnTo>
                  <a:lnTo>
                    <a:pt x="37" y="14"/>
                  </a:lnTo>
                  <a:lnTo>
                    <a:pt x="31" y="19"/>
                  </a:lnTo>
                  <a:lnTo>
                    <a:pt x="24" y="25"/>
                  </a:lnTo>
                  <a:lnTo>
                    <a:pt x="19" y="31"/>
                  </a:lnTo>
                  <a:lnTo>
                    <a:pt x="14" y="37"/>
                  </a:lnTo>
                  <a:lnTo>
                    <a:pt x="10" y="44"/>
                  </a:lnTo>
                  <a:lnTo>
                    <a:pt x="7" y="51"/>
                  </a:lnTo>
                  <a:lnTo>
                    <a:pt x="4" y="59"/>
                  </a:lnTo>
                  <a:lnTo>
                    <a:pt x="2" y="68"/>
                  </a:lnTo>
                  <a:lnTo>
                    <a:pt x="1" y="76"/>
                  </a:lnTo>
                  <a:lnTo>
                    <a:pt x="0" y="84"/>
                  </a:lnTo>
                  <a:lnTo>
                    <a:pt x="0" y="344"/>
                  </a:lnTo>
                  <a:lnTo>
                    <a:pt x="0" y="344"/>
                  </a:lnTo>
                  <a:lnTo>
                    <a:pt x="1" y="353"/>
                  </a:lnTo>
                  <a:lnTo>
                    <a:pt x="2" y="362"/>
                  </a:lnTo>
                  <a:lnTo>
                    <a:pt x="4" y="369"/>
                  </a:lnTo>
                  <a:lnTo>
                    <a:pt x="7" y="377"/>
                  </a:lnTo>
                  <a:lnTo>
                    <a:pt x="10" y="384"/>
                  </a:lnTo>
                  <a:lnTo>
                    <a:pt x="14" y="392"/>
                  </a:lnTo>
                  <a:lnTo>
                    <a:pt x="19" y="398"/>
                  </a:lnTo>
                  <a:lnTo>
                    <a:pt x="24" y="404"/>
                  </a:lnTo>
                  <a:lnTo>
                    <a:pt x="31" y="409"/>
                  </a:lnTo>
                  <a:lnTo>
                    <a:pt x="37" y="414"/>
                  </a:lnTo>
                  <a:lnTo>
                    <a:pt x="44" y="418"/>
                  </a:lnTo>
                  <a:lnTo>
                    <a:pt x="51" y="422"/>
                  </a:lnTo>
                  <a:lnTo>
                    <a:pt x="59" y="424"/>
                  </a:lnTo>
                  <a:lnTo>
                    <a:pt x="68" y="426"/>
                  </a:lnTo>
                  <a:lnTo>
                    <a:pt x="76" y="428"/>
                  </a:lnTo>
                  <a:lnTo>
                    <a:pt x="84" y="428"/>
                  </a:lnTo>
                  <a:lnTo>
                    <a:pt x="95" y="428"/>
                  </a:lnTo>
                  <a:lnTo>
                    <a:pt x="115" y="551"/>
                  </a:lnTo>
                  <a:lnTo>
                    <a:pt x="221" y="428"/>
                  </a:lnTo>
                  <a:lnTo>
                    <a:pt x="538" y="428"/>
                  </a:lnTo>
                  <a:lnTo>
                    <a:pt x="538" y="428"/>
                  </a:lnTo>
                  <a:lnTo>
                    <a:pt x="546" y="428"/>
                  </a:lnTo>
                  <a:lnTo>
                    <a:pt x="555" y="426"/>
                  </a:lnTo>
                  <a:lnTo>
                    <a:pt x="562" y="424"/>
                  </a:lnTo>
                  <a:lnTo>
                    <a:pt x="571" y="422"/>
                  </a:lnTo>
                  <a:lnTo>
                    <a:pt x="578" y="418"/>
                  </a:lnTo>
                  <a:lnTo>
                    <a:pt x="585" y="414"/>
                  </a:lnTo>
                  <a:lnTo>
                    <a:pt x="591" y="409"/>
                  </a:lnTo>
                  <a:lnTo>
                    <a:pt x="597" y="404"/>
                  </a:lnTo>
                  <a:lnTo>
                    <a:pt x="602" y="398"/>
                  </a:lnTo>
                  <a:lnTo>
                    <a:pt x="608" y="392"/>
                  </a:lnTo>
                  <a:lnTo>
                    <a:pt x="612" y="384"/>
                  </a:lnTo>
                  <a:lnTo>
                    <a:pt x="616" y="377"/>
                  </a:lnTo>
                  <a:lnTo>
                    <a:pt x="618" y="369"/>
                  </a:lnTo>
                  <a:lnTo>
                    <a:pt x="620" y="362"/>
                  </a:lnTo>
                  <a:lnTo>
                    <a:pt x="622" y="353"/>
                  </a:lnTo>
                  <a:lnTo>
                    <a:pt x="622" y="344"/>
                  </a:lnTo>
                  <a:lnTo>
                    <a:pt x="622" y="84"/>
                  </a:lnTo>
                  <a:lnTo>
                    <a:pt x="622" y="84"/>
                  </a:lnTo>
                  <a:lnTo>
                    <a:pt x="622" y="76"/>
                  </a:lnTo>
                  <a:lnTo>
                    <a:pt x="620" y="68"/>
                  </a:lnTo>
                  <a:lnTo>
                    <a:pt x="618" y="59"/>
                  </a:lnTo>
                  <a:lnTo>
                    <a:pt x="616" y="51"/>
                  </a:lnTo>
                  <a:lnTo>
                    <a:pt x="612" y="44"/>
                  </a:lnTo>
                  <a:lnTo>
                    <a:pt x="608" y="37"/>
                  </a:lnTo>
                  <a:lnTo>
                    <a:pt x="602" y="31"/>
                  </a:lnTo>
                  <a:lnTo>
                    <a:pt x="597" y="25"/>
                  </a:lnTo>
                  <a:lnTo>
                    <a:pt x="591" y="19"/>
                  </a:lnTo>
                  <a:lnTo>
                    <a:pt x="585" y="14"/>
                  </a:lnTo>
                  <a:lnTo>
                    <a:pt x="578" y="10"/>
                  </a:lnTo>
                  <a:lnTo>
                    <a:pt x="571" y="6"/>
                  </a:lnTo>
                  <a:lnTo>
                    <a:pt x="562" y="4"/>
                  </a:lnTo>
                  <a:lnTo>
                    <a:pt x="555" y="2"/>
                  </a:lnTo>
                  <a:lnTo>
                    <a:pt x="546" y="0"/>
                  </a:lnTo>
                  <a:lnTo>
                    <a:pt x="538" y="0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6E97A7"/>
            </a:solidFill>
            <a:ln>
              <a:noFill/>
            </a:ln>
          </p:spPr>
          <p:txBody>
            <a:bodyPr spcFirstLastPara="1" wrap="square" lIns="36000" tIns="45700" rIns="360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Montserrat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Risk?</a:t>
              </a: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884532" y="1788929"/>
              <a:ext cx="173242" cy="167199"/>
            </a:xfrm>
            <a:custGeom>
              <a:avLst/>
              <a:gdLst/>
              <a:ahLst/>
              <a:cxnLst/>
              <a:rect l="l" t="t" r="r" b="b"/>
              <a:pathLst>
                <a:path w="259" h="249" extrusionOk="0">
                  <a:moveTo>
                    <a:pt x="129" y="249"/>
                  </a:moveTo>
                  <a:lnTo>
                    <a:pt x="129" y="249"/>
                  </a:lnTo>
                  <a:lnTo>
                    <a:pt x="143" y="248"/>
                  </a:lnTo>
                  <a:lnTo>
                    <a:pt x="155" y="246"/>
                  </a:lnTo>
                  <a:lnTo>
                    <a:pt x="167" y="243"/>
                  </a:lnTo>
                  <a:lnTo>
                    <a:pt x="178" y="239"/>
                  </a:lnTo>
                  <a:lnTo>
                    <a:pt x="190" y="234"/>
                  </a:lnTo>
                  <a:lnTo>
                    <a:pt x="200" y="228"/>
                  </a:lnTo>
                  <a:lnTo>
                    <a:pt x="210" y="221"/>
                  </a:lnTo>
                  <a:lnTo>
                    <a:pt x="220" y="212"/>
                  </a:lnTo>
                  <a:lnTo>
                    <a:pt x="228" y="204"/>
                  </a:lnTo>
                  <a:lnTo>
                    <a:pt x="235" y="195"/>
                  </a:lnTo>
                  <a:lnTo>
                    <a:pt x="242" y="185"/>
                  </a:lnTo>
                  <a:lnTo>
                    <a:pt x="247" y="173"/>
                  </a:lnTo>
                  <a:lnTo>
                    <a:pt x="251" y="162"/>
                  </a:lnTo>
                  <a:lnTo>
                    <a:pt x="255" y="151"/>
                  </a:lnTo>
                  <a:lnTo>
                    <a:pt x="258" y="139"/>
                  </a:lnTo>
                  <a:lnTo>
                    <a:pt x="259" y="126"/>
                  </a:lnTo>
                  <a:lnTo>
                    <a:pt x="259" y="126"/>
                  </a:lnTo>
                  <a:lnTo>
                    <a:pt x="258" y="113"/>
                  </a:lnTo>
                  <a:lnTo>
                    <a:pt x="255" y="101"/>
                  </a:lnTo>
                  <a:lnTo>
                    <a:pt x="252" y="88"/>
                  </a:lnTo>
                  <a:lnTo>
                    <a:pt x="248" y="77"/>
                  </a:lnTo>
                  <a:lnTo>
                    <a:pt x="243" y="66"/>
                  </a:lnTo>
                  <a:lnTo>
                    <a:pt x="237" y="56"/>
                  </a:lnTo>
                  <a:lnTo>
                    <a:pt x="230" y="45"/>
                  </a:lnTo>
                  <a:lnTo>
                    <a:pt x="221" y="36"/>
                  </a:lnTo>
                  <a:lnTo>
                    <a:pt x="211" y="28"/>
                  </a:lnTo>
                  <a:lnTo>
                    <a:pt x="201" y="21"/>
                  </a:lnTo>
                  <a:lnTo>
                    <a:pt x="191" y="15"/>
                  </a:lnTo>
                  <a:lnTo>
                    <a:pt x="179" y="9"/>
                  </a:lnTo>
                  <a:lnTo>
                    <a:pt x="167" y="5"/>
                  </a:lnTo>
                  <a:lnTo>
                    <a:pt x="155" y="2"/>
                  </a:lnTo>
                  <a:lnTo>
                    <a:pt x="141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14" y="1"/>
                  </a:lnTo>
                  <a:lnTo>
                    <a:pt x="101" y="3"/>
                  </a:lnTo>
                  <a:lnTo>
                    <a:pt x="88" y="6"/>
                  </a:lnTo>
                  <a:lnTo>
                    <a:pt x="77" y="11"/>
                  </a:lnTo>
                  <a:lnTo>
                    <a:pt x="65" y="17"/>
                  </a:lnTo>
                  <a:lnTo>
                    <a:pt x="54" y="24"/>
                  </a:lnTo>
                  <a:lnTo>
                    <a:pt x="44" y="31"/>
                  </a:lnTo>
                  <a:lnTo>
                    <a:pt x="36" y="39"/>
                  </a:lnTo>
                  <a:lnTo>
                    <a:pt x="26" y="48"/>
                  </a:lnTo>
                  <a:lnTo>
                    <a:pt x="19" y="59"/>
                  </a:lnTo>
                  <a:lnTo>
                    <a:pt x="13" y="69"/>
                  </a:lnTo>
                  <a:lnTo>
                    <a:pt x="8" y="80"/>
                  </a:lnTo>
                  <a:lnTo>
                    <a:pt x="4" y="92"/>
                  </a:lnTo>
                  <a:lnTo>
                    <a:pt x="1" y="104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1" y="142"/>
                  </a:lnTo>
                  <a:lnTo>
                    <a:pt x="3" y="154"/>
                  </a:lnTo>
                  <a:lnTo>
                    <a:pt x="6" y="165"/>
                  </a:lnTo>
                  <a:lnTo>
                    <a:pt x="11" y="176"/>
                  </a:lnTo>
                  <a:lnTo>
                    <a:pt x="16" y="188"/>
                  </a:lnTo>
                  <a:lnTo>
                    <a:pt x="23" y="197"/>
                  </a:lnTo>
                  <a:lnTo>
                    <a:pt x="31" y="206"/>
                  </a:lnTo>
                  <a:lnTo>
                    <a:pt x="39" y="214"/>
                  </a:lnTo>
                  <a:lnTo>
                    <a:pt x="48" y="223"/>
                  </a:lnTo>
                  <a:lnTo>
                    <a:pt x="58" y="230"/>
                  </a:lnTo>
                  <a:lnTo>
                    <a:pt x="69" y="235"/>
                  </a:lnTo>
                  <a:lnTo>
                    <a:pt x="80" y="240"/>
                  </a:lnTo>
                  <a:lnTo>
                    <a:pt x="91" y="244"/>
                  </a:lnTo>
                  <a:lnTo>
                    <a:pt x="103" y="247"/>
                  </a:lnTo>
                  <a:lnTo>
                    <a:pt x="117" y="248"/>
                  </a:lnTo>
                  <a:lnTo>
                    <a:pt x="129" y="249"/>
                  </a:lnTo>
                  <a:lnTo>
                    <a:pt x="129" y="249"/>
                  </a:lnTo>
                  <a:close/>
                </a:path>
              </a:pathLst>
            </a:custGeom>
            <a:solidFill>
              <a:srgbClr val="004E6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838200" y="1970228"/>
              <a:ext cx="263892" cy="199430"/>
            </a:xfrm>
            <a:custGeom>
              <a:avLst/>
              <a:gdLst/>
              <a:ahLst/>
              <a:cxnLst/>
              <a:rect l="l" t="t" r="r" b="b"/>
              <a:pathLst>
                <a:path w="393" h="296" extrusionOk="0">
                  <a:moveTo>
                    <a:pt x="222" y="0"/>
                  </a:moveTo>
                  <a:lnTo>
                    <a:pt x="171" y="0"/>
                  </a:lnTo>
                  <a:lnTo>
                    <a:pt x="171" y="0"/>
                  </a:lnTo>
                  <a:lnTo>
                    <a:pt x="148" y="0"/>
                  </a:lnTo>
                  <a:lnTo>
                    <a:pt x="126" y="1"/>
                  </a:lnTo>
                  <a:lnTo>
                    <a:pt x="108" y="3"/>
                  </a:lnTo>
                  <a:lnTo>
                    <a:pt x="100" y="5"/>
                  </a:lnTo>
                  <a:lnTo>
                    <a:pt x="91" y="8"/>
                  </a:lnTo>
                  <a:lnTo>
                    <a:pt x="84" y="11"/>
                  </a:lnTo>
                  <a:lnTo>
                    <a:pt x="78" y="16"/>
                  </a:lnTo>
                  <a:lnTo>
                    <a:pt x="72" y="21"/>
                  </a:lnTo>
                  <a:lnTo>
                    <a:pt x="66" y="27"/>
                  </a:lnTo>
                  <a:lnTo>
                    <a:pt x="61" y="36"/>
                  </a:lnTo>
                  <a:lnTo>
                    <a:pt x="56" y="44"/>
                  </a:lnTo>
                  <a:lnTo>
                    <a:pt x="52" y="54"/>
                  </a:lnTo>
                  <a:lnTo>
                    <a:pt x="49" y="66"/>
                  </a:lnTo>
                  <a:lnTo>
                    <a:pt x="0" y="296"/>
                  </a:lnTo>
                  <a:lnTo>
                    <a:pt x="393" y="296"/>
                  </a:lnTo>
                  <a:lnTo>
                    <a:pt x="344" y="66"/>
                  </a:lnTo>
                  <a:lnTo>
                    <a:pt x="344" y="66"/>
                  </a:lnTo>
                  <a:lnTo>
                    <a:pt x="341" y="54"/>
                  </a:lnTo>
                  <a:lnTo>
                    <a:pt x="337" y="44"/>
                  </a:lnTo>
                  <a:lnTo>
                    <a:pt x="333" y="36"/>
                  </a:lnTo>
                  <a:lnTo>
                    <a:pt x="328" y="27"/>
                  </a:lnTo>
                  <a:lnTo>
                    <a:pt x="322" y="21"/>
                  </a:lnTo>
                  <a:lnTo>
                    <a:pt x="316" y="16"/>
                  </a:lnTo>
                  <a:lnTo>
                    <a:pt x="309" y="11"/>
                  </a:lnTo>
                  <a:lnTo>
                    <a:pt x="302" y="8"/>
                  </a:lnTo>
                  <a:lnTo>
                    <a:pt x="295" y="5"/>
                  </a:lnTo>
                  <a:lnTo>
                    <a:pt x="285" y="3"/>
                  </a:lnTo>
                  <a:lnTo>
                    <a:pt x="267" y="1"/>
                  </a:lnTo>
                  <a:lnTo>
                    <a:pt x="245" y="0"/>
                  </a:lnTo>
                  <a:lnTo>
                    <a:pt x="222" y="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004E6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1208858" y="1788929"/>
              <a:ext cx="173242" cy="167199"/>
            </a:xfrm>
            <a:custGeom>
              <a:avLst/>
              <a:gdLst/>
              <a:ahLst/>
              <a:cxnLst/>
              <a:rect l="l" t="t" r="r" b="b"/>
              <a:pathLst>
                <a:path w="258" h="249" extrusionOk="0">
                  <a:moveTo>
                    <a:pt x="130" y="249"/>
                  </a:moveTo>
                  <a:lnTo>
                    <a:pt x="130" y="249"/>
                  </a:lnTo>
                  <a:lnTo>
                    <a:pt x="142" y="248"/>
                  </a:lnTo>
                  <a:lnTo>
                    <a:pt x="155" y="246"/>
                  </a:lnTo>
                  <a:lnTo>
                    <a:pt x="168" y="243"/>
                  </a:lnTo>
                  <a:lnTo>
                    <a:pt x="179" y="239"/>
                  </a:lnTo>
                  <a:lnTo>
                    <a:pt x="190" y="234"/>
                  </a:lnTo>
                  <a:lnTo>
                    <a:pt x="201" y="228"/>
                  </a:lnTo>
                  <a:lnTo>
                    <a:pt x="211" y="221"/>
                  </a:lnTo>
                  <a:lnTo>
                    <a:pt x="220" y="212"/>
                  </a:lnTo>
                  <a:lnTo>
                    <a:pt x="228" y="204"/>
                  </a:lnTo>
                  <a:lnTo>
                    <a:pt x="236" y="195"/>
                  </a:lnTo>
                  <a:lnTo>
                    <a:pt x="242" y="185"/>
                  </a:lnTo>
                  <a:lnTo>
                    <a:pt x="248" y="173"/>
                  </a:lnTo>
                  <a:lnTo>
                    <a:pt x="252" y="162"/>
                  </a:lnTo>
                  <a:lnTo>
                    <a:pt x="255" y="151"/>
                  </a:lnTo>
                  <a:lnTo>
                    <a:pt x="257" y="139"/>
                  </a:lnTo>
                  <a:lnTo>
                    <a:pt x="258" y="126"/>
                  </a:lnTo>
                  <a:lnTo>
                    <a:pt x="258" y="126"/>
                  </a:lnTo>
                  <a:lnTo>
                    <a:pt x="258" y="113"/>
                  </a:lnTo>
                  <a:lnTo>
                    <a:pt x="256" y="101"/>
                  </a:lnTo>
                  <a:lnTo>
                    <a:pt x="253" y="88"/>
                  </a:lnTo>
                  <a:lnTo>
                    <a:pt x="249" y="77"/>
                  </a:lnTo>
                  <a:lnTo>
                    <a:pt x="244" y="66"/>
                  </a:lnTo>
                  <a:lnTo>
                    <a:pt x="238" y="56"/>
                  </a:lnTo>
                  <a:lnTo>
                    <a:pt x="229" y="45"/>
                  </a:lnTo>
                  <a:lnTo>
                    <a:pt x="221" y="36"/>
                  </a:lnTo>
                  <a:lnTo>
                    <a:pt x="212" y="28"/>
                  </a:lnTo>
                  <a:lnTo>
                    <a:pt x="202" y="21"/>
                  </a:lnTo>
                  <a:lnTo>
                    <a:pt x="191" y="15"/>
                  </a:lnTo>
                  <a:lnTo>
                    <a:pt x="180" y="9"/>
                  </a:lnTo>
                  <a:lnTo>
                    <a:pt x="168" y="5"/>
                  </a:lnTo>
                  <a:lnTo>
                    <a:pt x="154" y="2"/>
                  </a:lnTo>
                  <a:lnTo>
                    <a:pt x="142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14" y="1"/>
                  </a:lnTo>
                  <a:lnTo>
                    <a:pt x="101" y="3"/>
                  </a:lnTo>
                  <a:lnTo>
                    <a:pt x="89" y="6"/>
                  </a:lnTo>
                  <a:lnTo>
                    <a:pt x="76" y="11"/>
                  </a:lnTo>
                  <a:lnTo>
                    <a:pt x="65" y="17"/>
                  </a:lnTo>
                  <a:lnTo>
                    <a:pt x="55" y="24"/>
                  </a:lnTo>
                  <a:lnTo>
                    <a:pt x="45" y="31"/>
                  </a:lnTo>
                  <a:lnTo>
                    <a:pt x="35" y="39"/>
                  </a:lnTo>
                  <a:lnTo>
                    <a:pt x="27" y="48"/>
                  </a:lnTo>
                  <a:lnTo>
                    <a:pt x="20" y="59"/>
                  </a:lnTo>
                  <a:lnTo>
                    <a:pt x="14" y="69"/>
                  </a:lnTo>
                  <a:lnTo>
                    <a:pt x="9" y="80"/>
                  </a:lnTo>
                  <a:lnTo>
                    <a:pt x="5" y="92"/>
                  </a:lnTo>
                  <a:lnTo>
                    <a:pt x="1" y="104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1" y="142"/>
                  </a:lnTo>
                  <a:lnTo>
                    <a:pt x="3" y="154"/>
                  </a:lnTo>
                  <a:lnTo>
                    <a:pt x="7" y="165"/>
                  </a:lnTo>
                  <a:lnTo>
                    <a:pt x="12" y="176"/>
                  </a:lnTo>
                  <a:lnTo>
                    <a:pt x="17" y="188"/>
                  </a:lnTo>
                  <a:lnTo>
                    <a:pt x="24" y="197"/>
                  </a:lnTo>
                  <a:lnTo>
                    <a:pt x="31" y="206"/>
                  </a:lnTo>
                  <a:lnTo>
                    <a:pt x="39" y="214"/>
                  </a:lnTo>
                  <a:lnTo>
                    <a:pt x="49" y="223"/>
                  </a:lnTo>
                  <a:lnTo>
                    <a:pt x="59" y="230"/>
                  </a:lnTo>
                  <a:lnTo>
                    <a:pt x="69" y="235"/>
                  </a:lnTo>
                  <a:lnTo>
                    <a:pt x="81" y="240"/>
                  </a:lnTo>
                  <a:lnTo>
                    <a:pt x="92" y="244"/>
                  </a:lnTo>
                  <a:lnTo>
                    <a:pt x="104" y="247"/>
                  </a:lnTo>
                  <a:lnTo>
                    <a:pt x="116" y="248"/>
                  </a:lnTo>
                  <a:lnTo>
                    <a:pt x="130" y="249"/>
                  </a:lnTo>
                  <a:lnTo>
                    <a:pt x="130" y="249"/>
                  </a:lnTo>
                  <a:close/>
                </a:path>
              </a:pathLst>
            </a:custGeom>
            <a:solidFill>
              <a:srgbClr val="2F45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1162526" y="1970228"/>
              <a:ext cx="263892" cy="199430"/>
            </a:xfrm>
            <a:custGeom>
              <a:avLst/>
              <a:gdLst/>
              <a:ahLst/>
              <a:cxnLst/>
              <a:rect l="l" t="t" r="r" b="b"/>
              <a:pathLst>
                <a:path w="393" h="296" extrusionOk="0">
                  <a:moveTo>
                    <a:pt x="344" y="66"/>
                  </a:moveTo>
                  <a:lnTo>
                    <a:pt x="344" y="66"/>
                  </a:lnTo>
                  <a:lnTo>
                    <a:pt x="341" y="54"/>
                  </a:lnTo>
                  <a:lnTo>
                    <a:pt x="336" y="44"/>
                  </a:lnTo>
                  <a:lnTo>
                    <a:pt x="332" y="36"/>
                  </a:lnTo>
                  <a:lnTo>
                    <a:pt x="327" y="27"/>
                  </a:lnTo>
                  <a:lnTo>
                    <a:pt x="321" y="21"/>
                  </a:lnTo>
                  <a:lnTo>
                    <a:pt x="316" y="16"/>
                  </a:lnTo>
                  <a:lnTo>
                    <a:pt x="309" y="11"/>
                  </a:lnTo>
                  <a:lnTo>
                    <a:pt x="302" y="8"/>
                  </a:lnTo>
                  <a:lnTo>
                    <a:pt x="293" y="5"/>
                  </a:lnTo>
                  <a:lnTo>
                    <a:pt x="285" y="3"/>
                  </a:lnTo>
                  <a:lnTo>
                    <a:pt x="267" y="1"/>
                  </a:lnTo>
                  <a:lnTo>
                    <a:pt x="245" y="0"/>
                  </a:lnTo>
                  <a:lnTo>
                    <a:pt x="221" y="0"/>
                  </a:lnTo>
                  <a:lnTo>
                    <a:pt x="171" y="0"/>
                  </a:lnTo>
                  <a:lnTo>
                    <a:pt x="171" y="0"/>
                  </a:lnTo>
                  <a:lnTo>
                    <a:pt x="148" y="0"/>
                  </a:lnTo>
                  <a:lnTo>
                    <a:pt x="126" y="1"/>
                  </a:lnTo>
                  <a:lnTo>
                    <a:pt x="107" y="3"/>
                  </a:lnTo>
                  <a:lnTo>
                    <a:pt x="99" y="5"/>
                  </a:lnTo>
                  <a:lnTo>
                    <a:pt x="91" y="8"/>
                  </a:lnTo>
                  <a:lnTo>
                    <a:pt x="84" y="11"/>
                  </a:lnTo>
                  <a:lnTo>
                    <a:pt x="77" y="16"/>
                  </a:lnTo>
                  <a:lnTo>
                    <a:pt x="70" y="21"/>
                  </a:lnTo>
                  <a:lnTo>
                    <a:pt x="65" y="27"/>
                  </a:lnTo>
                  <a:lnTo>
                    <a:pt x="60" y="36"/>
                  </a:lnTo>
                  <a:lnTo>
                    <a:pt x="56" y="44"/>
                  </a:lnTo>
                  <a:lnTo>
                    <a:pt x="52" y="54"/>
                  </a:lnTo>
                  <a:lnTo>
                    <a:pt x="49" y="66"/>
                  </a:lnTo>
                  <a:lnTo>
                    <a:pt x="0" y="296"/>
                  </a:lnTo>
                  <a:lnTo>
                    <a:pt x="393" y="296"/>
                  </a:lnTo>
                  <a:lnTo>
                    <a:pt x="344" y="66"/>
                  </a:lnTo>
                  <a:close/>
                </a:path>
              </a:pathLst>
            </a:custGeom>
            <a:solidFill>
              <a:srgbClr val="004E6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"/>
                <a:buNone/>
              </a:pPr>
              <a:endParaRPr sz="28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77" name="Google Shape;277;p18"/>
          <p:cNvSpPr/>
          <p:nvPr/>
        </p:nvSpPr>
        <p:spPr>
          <a:xfrm>
            <a:off x="1636912" y="2016959"/>
            <a:ext cx="1533648" cy="42693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Decision</a:t>
            </a:r>
            <a:endParaRPr/>
          </a:p>
        </p:txBody>
      </p:sp>
      <p:sp>
        <p:nvSpPr>
          <p:cNvPr id="278" name="Google Shape;278;p18"/>
          <p:cNvSpPr/>
          <p:nvPr/>
        </p:nvSpPr>
        <p:spPr>
          <a:xfrm>
            <a:off x="3708897" y="2016959"/>
            <a:ext cx="1533648" cy="426931"/>
          </a:xfrm>
          <a:prstGeom prst="roundRect">
            <a:avLst>
              <a:gd name="adj" fmla="val 16667"/>
            </a:avLst>
          </a:prstGeom>
          <a:solidFill>
            <a:srgbClr val="C5D7E5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Risk</a:t>
            </a:r>
            <a:endParaRPr/>
          </a:p>
        </p:txBody>
      </p:sp>
      <p:cxnSp>
        <p:nvCxnSpPr>
          <p:cNvPr id="279" name="Google Shape;279;p18"/>
          <p:cNvCxnSpPr>
            <a:stCxn id="277" idx="3"/>
            <a:endCxn id="278" idx="1"/>
          </p:cNvCxnSpPr>
          <p:nvPr/>
        </p:nvCxnSpPr>
        <p:spPr>
          <a:xfrm>
            <a:off x="3170560" y="2230425"/>
            <a:ext cx="5382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80" name="Google Shape;280;p18"/>
          <p:cNvSpPr/>
          <p:nvPr/>
        </p:nvSpPr>
        <p:spPr>
          <a:xfrm>
            <a:off x="2827419" y="4373736"/>
            <a:ext cx="1232778" cy="112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7600" tIns="237600" rIns="237600" bIns="237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30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🗶</a:t>
            </a:r>
            <a:endParaRPr sz="17300" dirty="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81" name="Google Shape;281;p18"/>
          <p:cNvGrpSpPr/>
          <p:nvPr/>
        </p:nvGrpSpPr>
        <p:grpSpPr>
          <a:xfrm>
            <a:off x="9584463" y="3193478"/>
            <a:ext cx="977794" cy="564963"/>
            <a:chOff x="8417806" y="2062743"/>
            <a:chExt cx="775271" cy="501272"/>
          </a:xfrm>
        </p:grpSpPr>
        <p:sp>
          <p:nvSpPr>
            <p:cNvPr id="282" name="Google Shape;282;p18"/>
            <p:cNvSpPr/>
            <p:nvPr/>
          </p:nvSpPr>
          <p:spPr>
            <a:xfrm>
              <a:off x="8417806" y="2071239"/>
              <a:ext cx="773147" cy="4927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83" name="Google Shape;283;p18"/>
            <p:cNvSpPr/>
            <p:nvPr/>
          </p:nvSpPr>
          <p:spPr>
            <a:xfrm>
              <a:off x="8691806" y="2071239"/>
              <a:ext cx="501271" cy="290993"/>
            </a:xfrm>
            <a:custGeom>
              <a:avLst/>
              <a:gdLst/>
              <a:ahLst/>
              <a:cxnLst/>
              <a:rect l="l" t="t" r="r" b="b"/>
              <a:pathLst>
                <a:path w="299" h="173" extrusionOk="0">
                  <a:moveTo>
                    <a:pt x="226" y="39"/>
                  </a:moveTo>
                  <a:cubicBezTo>
                    <a:pt x="225" y="39"/>
                    <a:pt x="225" y="39"/>
                    <a:pt x="224" y="39"/>
                  </a:cubicBezTo>
                  <a:cubicBezTo>
                    <a:pt x="224" y="39"/>
                    <a:pt x="224" y="39"/>
                    <a:pt x="224" y="39"/>
                  </a:cubicBezTo>
                  <a:cubicBezTo>
                    <a:pt x="224" y="39"/>
                    <a:pt x="223" y="39"/>
                    <a:pt x="223" y="39"/>
                  </a:cubicBezTo>
                  <a:cubicBezTo>
                    <a:pt x="223" y="39"/>
                    <a:pt x="223" y="40"/>
                    <a:pt x="222" y="40"/>
                  </a:cubicBezTo>
                  <a:cubicBezTo>
                    <a:pt x="222" y="40"/>
                    <a:pt x="222" y="40"/>
                    <a:pt x="221" y="40"/>
                  </a:cubicBezTo>
                  <a:cubicBezTo>
                    <a:pt x="221" y="40"/>
                    <a:pt x="221" y="40"/>
                    <a:pt x="221" y="40"/>
                  </a:cubicBezTo>
                  <a:cubicBezTo>
                    <a:pt x="220" y="40"/>
                    <a:pt x="220" y="40"/>
                    <a:pt x="219" y="40"/>
                  </a:cubicBezTo>
                  <a:cubicBezTo>
                    <a:pt x="219" y="40"/>
                    <a:pt x="219" y="40"/>
                    <a:pt x="219" y="40"/>
                  </a:cubicBezTo>
                  <a:cubicBezTo>
                    <a:pt x="219" y="40"/>
                    <a:pt x="218" y="40"/>
                    <a:pt x="218" y="40"/>
                  </a:cubicBezTo>
                  <a:cubicBezTo>
                    <a:pt x="218" y="40"/>
                    <a:pt x="218" y="40"/>
                    <a:pt x="218" y="40"/>
                  </a:cubicBezTo>
                  <a:cubicBezTo>
                    <a:pt x="217" y="40"/>
                    <a:pt x="217" y="40"/>
                    <a:pt x="217" y="40"/>
                  </a:cubicBezTo>
                  <a:cubicBezTo>
                    <a:pt x="217" y="40"/>
                    <a:pt x="216" y="40"/>
                    <a:pt x="216" y="40"/>
                  </a:cubicBezTo>
                  <a:cubicBezTo>
                    <a:pt x="216" y="40"/>
                    <a:pt x="216" y="40"/>
                    <a:pt x="216" y="40"/>
                  </a:cubicBezTo>
                  <a:cubicBezTo>
                    <a:pt x="216" y="40"/>
                    <a:pt x="216" y="40"/>
                    <a:pt x="216" y="40"/>
                  </a:cubicBezTo>
                  <a:cubicBezTo>
                    <a:pt x="215" y="40"/>
                    <a:pt x="214" y="40"/>
                    <a:pt x="214" y="40"/>
                  </a:cubicBezTo>
                  <a:cubicBezTo>
                    <a:pt x="214" y="40"/>
                    <a:pt x="214" y="40"/>
                    <a:pt x="214" y="40"/>
                  </a:cubicBezTo>
                  <a:cubicBezTo>
                    <a:pt x="213" y="40"/>
                    <a:pt x="212" y="40"/>
                    <a:pt x="212" y="40"/>
                  </a:cubicBezTo>
                  <a:cubicBezTo>
                    <a:pt x="212" y="40"/>
                    <a:pt x="211" y="40"/>
                    <a:pt x="211" y="40"/>
                  </a:cubicBezTo>
                  <a:cubicBezTo>
                    <a:pt x="211" y="40"/>
                    <a:pt x="210" y="40"/>
                    <a:pt x="209" y="3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09" y="39"/>
                    <a:pt x="208" y="39"/>
                    <a:pt x="207" y="39"/>
                  </a:cubicBezTo>
                  <a:cubicBezTo>
                    <a:pt x="207" y="39"/>
                    <a:pt x="207" y="39"/>
                    <a:pt x="207" y="39"/>
                  </a:cubicBezTo>
                  <a:cubicBezTo>
                    <a:pt x="206" y="39"/>
                    <a:pt x="206" y="38"/>
                    <a:pt x="205" y="38"/>
                  </a:cubicBezTo>
                  <a:cubicBezTo>
                    <a:pt x="205" y="38"/>
                    <a:pt x="205" y="38"/>
                    <a:pt x="205" y="38"/>
                  </a:cubicBezTo>
                  <a:cubicBezTo>
                    <a:pt x="204" y="38"/>
                    <a:pt x="204" y="38"/>
                    <a:pt x="203" y="37"/>
                  </a:cubicBezTo>
                  <a:cubicBezTo>
                    <a:pt x="203" y="37"/>
                    <a:pt x="203" y="37"/>
                    <a:pt x="203" y="37"/>
                  </a:cubicBezTo>
                  <a:cubicBezTo>
                    <a:pt x="203" y="37"/>
                    <a:pt x="202" y="37"/>
                    <a:pt x="201" y="36"/>
                  </a:cubicBezTo>
                  <a:cubicBezTo>
                    <a:pt x="201" y="36"/>
                    <a:pt x="201" y="36"/>
                    <a:pt x="201" y="36"/>
                  </a:cubicBezTo>
                  <a:cubicBezTo>
                    <a:pt x="201" y="36"/>
                    <a:pt x="200" y="36"/>
                    <a:pt x="199" y="35"/>
                  </a:cubicBezTo>
                  <a:cubicBezTo>
                    <a:pt x="199" y="35"/>
                    <a:pt x="199" y="35"/>
                    <a:pt x="199" y="35"/>
                  </a:cubicBezTo>
                  <a:cubicBezTo>
                    <a:pt x="199" y="35"/>
                    <a:pt x="198" y="34"/>
                    <a:pt x="198" y="34"/>
                  </a:cubicBezTo>
                  <a:cubicBezTo>
                    <a:pt x="198" y="34"/>
                    <a:pt x="198" y="34"/>
                    <a:pt x="198" y="34"/>
                  </a:cubicBezTo>
                  <a:cubicBezTo>
                    <a:pt x="197" y="34"/>
                    <a:pt x="196" y="33"/>
                    <a:pt x="196" y="33"/>
                  </a:cubicBezTo>
                  <a:cubicBezTo>
                    <a:pt x="196" y="33"/>
                    <a:pt x="196" y="33"/>
                    <a:pt x="196" y="33"/>
                  </a:cubicBezTo>
                  <a:cubicBezTo>
                    <a:pt x="195" y="32"/>
                    <a:pt x="193" y="31"/>
                    <a:pt x="192" y="30"/>
                  </a:cubicBezTo>
                  <a:cubicBezTo>
                    <a:pt x="192" y="30"/>
                    <a:pt x="192" y="30"/>
                    <a:pt x="192" y="30"/>
                  </a:cubicBezTo>
                  <a:cubicBezTo>
                    <a:pt x="192" y="30"/>
                    <a:pt x="191" y="29"/>
                    <a:pt x="191" y="29"/>
                  </a:cubicBezTo>
                  <a:cubicBezTo>
                    <a:pt x="191" y="29"/>
                    <a:pt x="191" y="29"/>
                    <a:pt x="191" y="29"/>
                  </a:cubicBezTo>
                  <a:cubicBezTo>
                    <a:pt x="190" y="28"/>
                    <a:pt x="189" y="28"/>
                    <a:pt x="189" y="27"/>
                  </a:cubicBezTo>
                  <a:cubicBezTo>
                    <a:pt x="188" y="27"/>
                    <a:pt x="188" y="27"/>
                    <a:pt x="187" y="26"/>
                  </a:cubicBezTo>
                  <a:cubicBezTo>
                    <a:pt x="187" y="26"/>
                    <a:pt x="187" y="26"/>
                    <a:pt x="187" y="26"/>
                  </a:cubicBezTo>
                  <a:cubicBezTo>
                    <a:pt x="187" y="26"/>
                    <a:pt x="186" y="25"/>
                    <a:pt x="185" y="25"/>
                  </a:cubicBezTo>
                  <a:cubicBezTo>
                    <a:pt x="185" y="25"/>
                    <a:pt x="185" y="24"/>
                    <a:pt x="185" y="24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4" y="24"/>
                    <a:pt x="184" y="24"/>
                    <a:pt x="184" y="24"/>
                  </a:cubicBezTo>
                  <a:cubicBezTo>
                    <a:pt x="184" y="24"/>
                    <a:pt x="184" y="23"/>
                    <a:pt x="184" y="23"/>
                  </a:cubicBezTo>
                  <a:cubicBezTo>
                    <a:pt x="184" y="23"/>
                    <a:pt x="183" y="23"/>
                    <a:pt x="183" y="23"/>
                  </a:cubicBezTo>
                  <a:cubicBezTo>
                    <a:pt x="183" y="23"/>
                    <a:pt x="183" y="22"/>
                    <a:pt x="182" y="22"/>
                  </a:cubicBezTo>
                  <a:cubicBezTo>
                    <a:pt x="182" y="22"/>
                    <a:pt x="182" y="22"/>
                    <a:pt x="182" y="22"/>
                  </a:cubicBezTo>
                  <a:cubicBezTo>
                    <a:pt x="182" y="22"/>
                    <a:pt x="181" y="21"/>
                    <a:pt x="180" y="20"/>
                  </a:cubicBezTo>
                  <a:cubicBezTo>
                    <a:pt x="180" y="20"/>
                    <a:pt x="180" y="20"/>
                    <a:pt x="180" y="20"/>
                  </a:cubicBezTo>
                  <a:cubicBezTo>
                    <a:pt x="179" y="20"/>
                    <a:pt x="178" y="19"/>
                    <a:pt x="177" y="18"/>
                  </a:cubicBezTo>
                  <a:cubicBezTo>
                    <a:pt x="177" y="18"/>
                    <a:pt x="177" y="18"/>
                    <a:pt x="177" y="18"/>
                  </a:cubicBezTo>
                  <a:cubicBezTo>
                    <a:pt x="177" y="18"/>
                    <a:pt x="177" y="18"/>
                    <a:pt x="176" y="17"/>
                  </a:cubicBezTo>
                  <a:cubicBezTo>
                    <a:pt x="176" y="17"/>
                    <a:pt x="176" y="17"/>
                    <a:pt x="176" y="17"/>
                  </a:cubicBezTo>
                  <a:cubicBezTo>
                    <a:pt x="175" y="17"/>
                    <a:pt x="174" y="16"/>
                    <a:pt x="173" y="15"/>
                  </a:cubicBezTo>
                  <a:cubicBezTo>
                    <a:pt x="173" y="15"/>
                    <a:pt x="173" y="15"/>
                    <a:pt x="173" y="15"/>
                  </a:cubicBezTo>
                  <a:cubicBezTo>
                    <a:pt x="172" y="14"/>
                    <a:pt x="171" y="14"/>
                    <a:pt x="170" y="13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70" y="13"/>
                    <a:pt x="169" y="12"/>
                    <a:pt x="169" y="12"/>
                  </a:cubicBezTo>
                  <a:cubicBezTo>
                    <a:pt x="169" y="12"/>
                    <a:pt x="169" y="12"/>
                    <a:pt x="169" y="12"/>
                  </a:cubicBezTo>
                  <a:cubicBezTo>
                    <a:pt x="168" y="12"/>
                    <a:pt x="168" y="11"/>
                    <a:pt x="167" y="1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67" y="11"/>
                    <a:pt x="166" y="10"/>
                    <a:pt x="165" y="10"/>
                  </a:cubicBezTo>
                  <a:cubicBezTo>
                    <a:pt x="165" y="10"/>
                    <a:pt x="165" y="10"/>
                    <a:pt x="165" y="10"/>
                  </a:cubicBezTo>
                  <a:cubicBezTo>
                    <a:pt x="164" y="9"/>
                    <a:pt x="163" y="9"/>
                    <a:pt x="162" y="8"/>
                  </a:cubicBezTo>
                  <a:cubicBezTo>
                    <a:pt x="162" y="8"/>
                    <a:pt x="162" y="8"/>
                    <a:pt x="162" y="8"/>
                  </a:cubicBezTo>
                  <a:cubicBezTo>
                    <a:pt x="161" y="7"/>
                    <a:pt x="160" y="7"/>
                    <a:pt x="160" y="7"/>
                  </a:cubicBezTo>
                  <a:cubicBezTo>
                    <a:pt x="160" y="7"/>
                    <a:pt x="160" y="7"/>
                    <a:pt x="160" y="7"/>
                  </a:cubicBezTo>
                  <a:cubicBezTo>
                    <a:pt x="159" y="7"/>
                    <a:pt x="159" y="6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57" y="6"/>
                    <a:pt x="157" y="5"/>
                    <a:pt x="156" y="5"/>
                  </a:cubicBezTo>
                  <a:cubicBezTo>
                    <a:pt x="156" y="5"/>
                    <a:pt x="156" y="5"/>
                    <a:pt x="156" y="5"/>
                  </a:cubicBezTo>
                  <a:cubicBezTo>
                    <a:pt x="155" y="4"/>
                    <a:pt x="153" y="4"/>
                    <a:pt x="152" y="3"/>
                  </a:cubicBezTo>
                  <a:cubicBezTo>
                    <a:pt x="152" y="3"/>
                    <a:pt x="152" y="3"/>
                    <a:pt x="152" y="3"/>
                  </a:cubicBezTo>
                  <a:cubicBezTo>
                    <a:pt x="151" y="3"/>
                    <a:pt x="150" y="3"/>
                    <a:pt x="150" y="3"/>
                  </a:cubicBezTo>
                  <a:cubicBezTo>
                    <a:pt x="150" y="3"/>
                    <a:pt x="150" y="3"/>
                    <a:pt x="150" y="3"/>
                  </a:cubicBezTo>
                  <a:cubicBezTo>
                    <a:pt x="149" y="2"/>
                    <a:pt x="148" y="2"/>
                    <a:pt x="147" y="2"/>
                  </a:cubicBezTo>
                  <a:cubicBezTo>
                    <a:pt x="147" y="2"/>
                    <a:pt x="147" y="2"/>
                    <a:pt x="147" y="2"/>
                  </a:cubicBezTo>
                  <a:cubicBezTo>
                    <a:pt x="146" y="2"/>
                    <a:pt x="146" y="2"/>
                    <a:pt x="145" y="1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4" y="1"/>
                    <a:pt x="143" y="1"/>
                    <a:pt x="143" y="1"/>
                  </a:cubicBezTo>
                  <a:cubicBezTo>
                    <a:pt x="143" y="1"/>
                    <a:pt x="143" y="1"/>
                    <a:pt x="142" y="1"/>
                  </a:cubicBezTo>
                  <a:cubicBezTo>
                    <a:pt x="142" y="1"/>
                    <a:pt x="141" y="1"/>
                    <a:pt x="141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9" y="0"/>
                    <a:pt x="139" y="0"/>
                    <a:pt x="138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7" y="0"/>
                    <a:pt x="136" y="0"/>
                    <a:pt x="136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2" y="0"/>
                    <a:pt x="131" y="0"/>
                    <a:pt x="130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9" y="0"/>
                    <a:pt x="129" y="0"/>
                    <a:pt x="128" y="0"/>
                  </a:cubicBezTo>
                  <a:cubicBezTo>
                    <a:pt x="128" y="0"/>
                    <a:pt x="128" y="0"/>
                    <a:pt x="127" y="0"/>
                  </a:cubicBezTo>
                  <a:cubicBezTo>
                    <a:pt x="127" y="0"/>
                    <a:pt x="127" y="0"/>
                    <a:pt x="126" y="0"/>
                  </a:cubicBezTo>
                  <a:cubicBezTo>
                    <a:pt x="126" y="0"/>
                    <a:pt x="126" y="0"/>
                    <a:pt x="125" y="0"/>
                  </a:cubicBezTo>
                  <a:cubicBezTo>
                    <a:pt x="125" y="0"/>
                    <a:pt x="124" y="0"/>
                    <a:pt x="124" y="0"/>
                  </a:cubicBezTo>
                  <a:cubicBezTo>
                    <a:pt x="124" y="0"/>
                    <a:pt x="123" y="0"/>
                    <a:pt x="123" y="0"/>
                  </a:cubicBezTo>
                  <a:cubicBezTo>
                    <a:pt x="123" y="0"/>
                    <a:pt x="122" y="0"/>
                    <a:pt x="122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20" y="0"/>
                    <a:pt x="120" y="0"/>
                    <a:pt x="119" y="1"/>
                  </a:cubicBezTo>
                  <a:cubicBezTo>
                    <a:pt x="119" y="1"/>
                    <a:pt x="118" y="1"/>
                    <a:pt x="118" y="1"/>
                  </a:cubicBezTo>
                  <a:cubicBezTo>
                    <a:pt x="118" y="1"/>
                    <a:pt x="117" y="1"/>
                    <a:pt x="117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1"/>
                    <a:pt x="114" y="2"/>
                  </a:cubicBezTo>
                  <a:cubicBezTo>
                    <a:pt x="114" y="2"/>
                    <a:pt x="114" y="2"/>
                    <a:pt x="113" y="2"/>
                  </a:cubicBezTo>
                  <a:cubicBezTo>
                    <a:pt x="113" y="2"/>
                    <a:pt x="113" y="2"/>
                    <a:pt x="112" y="2"/>
                  </a:cubicBezTo>
                  <a:cubicBezTo>
                    <a:pt x="112" y="2"/>
                    <a:pt x="111" y="2"/>
                    <a:pt x="111" y="2"/>
                  </a:cubicBezTo>
                  <a:cubicBezTo>
                    <a:pt x="111" y="3"/>
                    <a:pt x="110" y="3"/>
                    <a:pt x="110" y="3"/>
                  </a:cubicBezTo>
                  <a:cubicBezTo>
                    <a:pt x="109" y="3"/>
                    <a:pt x="109" y="3"/>
                    <a:pt x="109" y="3"/>
                  </a:cubicBezTo>
                  <a:cubicBezTo>
                    <a:pt x="108" y="3"/>
                    <a:pt x="108" y="4"/>
                    <a:pt x="107" y="4"/>
                  </a:cubicBezTo>
                  <a:cubicBezTo>
                    <a:pt x="107" y="4"/>
                    <a:pt x="107" y="4"/>
                    <a:pt x="106" y="4"/>
                  </a:cubicBezTo>
                  <a:cubicBezTo>
                    <a:pt x="106" y="4"/>
                    <a:pt x="105" y="5"/>
                    <a:pt x="104" y="5"/>
                  </a:cubicBezTo>
                  <a:cubicBezTo>
                    <a:pt x="104" y="5"/>
                    <a:pt x="104" y="5"/>
                    <a:pt x="103" y="5"/>
                  </a:cubicBezTo>
                  <a:cubicBezTo>
                    <a:pt x="103" y="5"/>
                    <a:pt x="102" y="6"/>
                    <a:pt x="102" y="6"/>
                  </a:cubicBezTo>
                  <a:cubicBezTo>
                    <a:pt x="101" y="6"/>
                    <a:pt x="101" y="6"/>
                    <a:pt x="101" y="6"/>
                  </a:cubicBezTo>
                  <a:cubicBezTo>
                    <a:pt x="100" y="7"/>
                    <a:pt x="100" y="7"/>
                    <a:pt x="99" y="7"/>
                  </a:cubicBezTo>
                  <a:cubicBezTo>
                    <a:pt x="99" y="7"/>
                    <a:pt x="99" y="7"/>
                    <a:pt x="98" y="8"/>
                  </a:cubicBezTo>
                  <a:cubicBezTo>
                    <a:pt x="98" y="8"/>
                    <a:pt x="97" y="8"/>
                    <a:pt x="97" y="8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5" y="9"/>
                    <a:pt x="95" y="10"/>
                    <a:pt x="94" y="10"/>
                  </a:cubicBezTo>
                  <a:cubicBezTo>
                    <a:pt x="94" y="10"/>
                    <a:pt x="93" y="10"/>
                    <a:pt x="93" y="10"/>
                  </a:cubicBezTo>
                  <a:cubicBezTo>
                    <a:pt x="92" y="11"/>
                    <a:pt x="92" y="11"/>
                    <a:pt x="91" y="12"/>
                  </a:cubicBezTo>
                  <a:cubicBezTo>
                    <a:pt x="87" y="14"/>
                    <a:pt x="83" y="17"/>
                    <a:pt x="79" y="19"/>
                  </a:cubicBezTo>
                  <a:cubicBezTo>
                    <a:pt x="44" y="41"/>
                    <a:pt x="25" y="53"/>
                    <a:pt x="9" y="64"/>
                  </a:cubicBezTo>
                  <a:cubicBezTo>
                    <a:pt x="9" y="64"/>
                    <a:pt x="9" y="65"/>
                    <a:pt x="8" y="6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66"/>
                    <a:pt x="6" y="67"/>
                    <a:pt x="6" y="67"/>
                  </a:cubicBezTo>
                  <a:cubicBezTo>
                    <a:pt x="6" y="67"/>
                    <a:pt x="6" y="67"/>
                    <a:pt x="5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5" y="68"/>
                    <a:pt x="5" y="69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3" y="70"/>
                    <a:pt x="3" y="70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3"/>
                    <a:pt x="2" y="73"/>
                  </a:cubicBezTo>
                  <a:cubicBezTo>
                    <a:pt x="2" y="73"/>
                    <a:pt x="2" y="74"/>
                    <a:pt x="2" y="74"/>
                  </a:cubicBezTo>
                  <a:cubicBezTo>
                    <a:pt x="1" y="74"/>
                    <a:pt x="1" y="75"/>
                    <a:pt x="1" y="75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76"/>
                    <a:pt x="1" y="76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0" y="77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9"/>
                    <a:pt x="2" y="89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2" y="90"/>
                    <a:pt x="2" y="91"/>
                    <a:pt x="2" y="91"/>
                  </a:cubicBezTo>
                  <a:cubicBezTo>
                    <a:pt x="2" y="91"/>
                    <a:pt x="3" y="91"/>
                    <a:pt x="3" y="92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4" y="93"/>
                    <a:pt x="4" y="94"/>
                    <a:pt x="5" y="94"/>
                  </a:cubicBezTo>
                  <a:cubicBezTo>
                    <a:pt x="5" y="94"/>
                    <a:pt x="5" y="95"/>
                    <a:pt x="5" y="95"/>
                  </a:cubicBezTo>
                  <a:cubicBezTo>
                    <a:pt x="5" y="95"/>
                    <a:pt x="6" y="95"/>
                    <a:pt x="6" y="96"/>
                  </a:cubicBezTo>
                  <a:cubicBezTo>
                    <a:pt x="6" y="96"/>
                    <a:pt x="6" y="96"/>
                    <a:pt x="6" y="96"/>
                  </a:cubicBezTo>
                  <a:cubicBezTo>
                    <a:pt x="6" y="96"/>
                    <a:pt x="7" y="96"/>
                    <a:pt x="7" y="97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8" y="97"/>
                    <a:pt x="8" y="97"/>
                    <a:pt x="8" y="98"/>
                  </a:cubicBezTo>
                  <a:cubicBezTo>
                    <a:pt x="8" y="98"/>
                    <a:pt x="9" y="98"/>
                    <a:pt x="9" y="98"/>
                  </a:cubicBezTo>
                  <a:cubicBezTo>
                    <a:pt x="9" y="98"/>
                    <a:pt x="9" y="99"/>
                    <a:pt x="10" y="99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10" y="99"/>
                    <a:pt x="11" y="99"/>
                    <a:pt x="11" y="100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2" y="100"/>
                    <a:pt x="12" y="100"/>
                    <a:pt x="13" y="100"/>
                  </a:cubicBezTo>
                  <a:cubicBezTo>
                    <a:pt x="13" y="100"/>
                    <a:pt x="13" y="100"/>
                    <a:pt x="13" y="100"/>
                  </a:cubicBezTo>
                  <a:cubicBezTo>
                    <a:pt x="14" y="101"/>
                    <a:pt x="14" y="101"/>
                    <a:pt x="15" y="101"/>
                  </a:cubicBezTo>
                  <a:cubicBezTo>
                    <a:pt x="15" y="101"/>
                    <a:pt x="15" y="101"/>
                    <a:pt x="15" y="101"/>
                  </a:cubicBezTo>
                  <a:cubicBezTo>
                    <a:pt x="15" y="101"/>
                    <a:pt x="16" y="101"/>
                    <a:pt x="16" y="101"/>
                  </a:cubicBezTo>
                  <a:cubicBezTo>
                    <a:pt x="16" y="101"/>
                    <a:pt x="16" y="101"/>
                    <a:pt x="16" y="102"/>
                  </a:cubicBezTo>
                  <a:cubicBezTo>
                    <a:pt x="17" y="102"/>
                    <a:pt x="18" y="102"/>
                    <a:pt x="18" y="102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19" y="102"/>
                    <a:pt x="20" y="102"/>
                    <a:pt x="20" y="102"/>
                  </a:cubicBezTo>
                  <a:cubicBezTo>
                    <a:pt x="20" y="102"/>
                    <a:pt x="20" y="102"/>
                    <a:pt x="20" y="102"/>
                  </a:cubicBezTo>
                  <a:cubicBezTo>
                    <a:pt x="21" y="102"/>
                    <a:pt x="21" y="102"/>
                    <a:pt x="22" y="102"/>
                  </a:cubicBezTo>
                  <a:cubicBezTo>
                    <a:pt x="22" y="102"/>
                    <a:pt x="22" y="102"/>
                    <a:pt x="22" y="102"/>
                  </a:cubicBezTo>
                  <a:cubicBezTo>
                    <a:pt x="22" y="102"/>
                    <a:pt x="22" y="102"/>
                    <a:pt x="22" y="102"/>
                  </a:cubicBezTo>
                  <a:cubicBezTo>
                    <a:pt x="23" y="102"/>
                    <a:pt x="23" y="102"/>
                    <a:pt x="24" y="102"/>
                  </a:cubicBezTo>
                  <a:cubicBezTo>
                    <a:pt x="24" y="102"/>
                    <a:pt x="24" y="102"/>
                    <a:pt x="24" y="102"/>
                  </a:cubicBezTo>
                  <a:cubicBezTo>
                    <a:pt x="25" y="102"/>
                    <a:pt x="25" y="102"/>
                    <a:pt x="26" y="102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7" y="102"/>
                    <a:pt x="27" y="102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8" y="102"/>
                    <a:pt x="29" y="101"/>
                    <a:pt x="29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0" y="101"/>
                    <a:pt x="31" y="101"/>
                    <a:pt x="31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00"/>
                    <a:pt x="33" y="100"/>
                    <a:pt x="34" y="100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35" y="100"/>
                    <a:pt x="35" y="100"/>
                    <a:pt x="36" y="99"/>
                  </a:cubicBezTo>
                  <a:cubicBezTo>
                    <a:pt x="36" y="99"/>
                    <a:pt x="36" y="99"/>
                    <a:pt x="36" y="99"/>
                  </a:cubicBezTo>
                  <a:cubicBezTo>
                    <a:pt x="37" y="99"/>
                    <a:pt x="37" y="99"/>
                    <a:pt x="38" y="98"/>
                  </a:cubicBezTo>
                  <a:cubicBezTo>
                    <a:pt x="75" y="81"/>
                    <a:pt x="86" y="74"/>
                    <a:pt x="99" y="68"/>
                  </a:cubicBezTo>
                  <a:cubicBezTo>
                    <a:pt x="99" y="68"/>
                    <a:pt x="99" y="68"/>
                    <a:pt x="100" y="67"/>
                  </a:cubicBezTo>
                  <a:cubicBezTo>
                    <a:pt x="100" y="67"/>
                    <a:pt x="100" y="67"/>
                    <a:pt x="100" y="67"/>
                  </a:cubicBezTo>
                  <a:cubicBezTo>
                    <a:pt x="100" y="67"/>
                    <a:pt x="101" y="67"/>
                    <a:pt x="101" y="67"/>
                  </a:cubicBezTo>
                  <a:cubicBezTo>
                    <a:pt x="101" y="67"/>
                    <a:pt x="101" y="67"/>
                    <a:pt x="101" y="67"/>
                  </a:cubicBezTo>
                  <a:cubicBezTo>
                    <a:pt x="102" y="67"/>
                    <a:pt x="102" y="67"/>
                    <a:pt x="102" y="67"/>
                  </a:cubicBezTo>
                  <a:cubicBezTo>
                    <a:pt x="102" y="66"/>
                    <a:pt x="102" y="66"/>
                    <a:pt x="103" y="66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103" y="66"/>
                    <a:pt x="104" y="66"/>
                    <a:pt x="104" y="6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105" y="66"/>
                    <a:pt x="105" y="66"/>
                  </a:cubicBezTo>
                  <a:cubicBezTo>
                    <a:pt x="105" y="66"/>
                    <a:pt x="105" y="66"/>
                    <a:pt x="105" y="66"/>
                  </a:cubicBezTo>
                  <a:cubicBezTo>
                    <a:pt x="106" y="66"/>
                    <a:pt x="106" y="66"/>
                    <a:pt x="106" y="66"/>
                  </a:cubicBezTo>
                  <a:cubicBezTo>
                    <a:pt x="106" y="66"/>
                    <a:pt x="106" y="66"/>
                    <a:pt x="106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8" y="66"/>
                    <a:pt x="108" y="66"/>
                    <a:pt x="108" y="66"/>
                  </a:cubicBezTo>
                  <a:cubicBezTo>
                    <a:pt x="108" y="66"/>
                    <a:pt x="108" y="66"/>
                    <a:pt x="108" y="66"/>
                  </a:cubicBezTo>
                  <a:cubicBezTo>
                    <a:pt x="108" y="66"/>
                    <a:pt x="109" y="66"/>
                    <a:pt x="109" y="66"/>
                  </a:cubicBezTo>
                  <a:cubicBezTo>
                    <a:pt x="109" y="66"/>
                    <a:pt x="109" y="66"/>
                    <a:pt x="109" y="66"/>
                  </a:cubicBezTo>
                  <a:cubicBezTo>
                    <a:pt x="110" y="66"/>
                    <a:pt x="110" y="66"/>
                    <a:pt x="110" y="66"/>
                  </a:cubicBezTo>
                  <a:cubicBezTo>
                    <a:pt x="110" y="66"/>
                    <a:pt x="110" y="66"/>
                    <a:pt x="110" y="66"/>
                  </a:cubicBezTo>
                  <a:cubicBezTo>
                    <a:pt x="111" y="66"/>
                    <a:pt x="111" y="66"/>
                    <a:pt x="112" y="66"/>
                  </a:cubicBezTo>
                  <a:cubicBezTo>
                    <a:pt x="112" y="66"/>
                    <a:pt x="112" y="66"/>
                    <a:pt x="112" y="66"/>
                  </a:cubicBezTo>
                  <a:cubicBezTo>
                    <a:pt x="112" y="66"/>
                    <a:pt x="112" y="66"/>
                    <a:pt x="113" y="66"/>
                  </a:cubicBezTo>
                  <a:cubicBezTo>
                    <a:pt x="113" y="66"/>
                    <a:pt x="113" y="66"/>
                    <a:pt x="113" y="67"/>
                  </a:cubicBezTo>
                  <a:cubicBezTo>
                    <a:pt x="113" y="67"/>
                    <a:pt x="114" y="67"/>
                    <a:pt x="114" y="67"/>
                  </a:cubicBezTo>
                  <a:cubicBezTo>
                    <a:pt x="114" y="67"/>
                    <a:pt x="114" y="67"/>
                    <a:pt x="114" y="67"/>
                  </a:cubicBezTo>
                  <a:cubicBezTo>
                    <a:pt x="114" y="67"/>
                    <a:pt x="115" y="67"/>
                    <a:pt x="115" y="67"/>
                  </a:cubicBezTo>
                  <a:cubicBezTo>
                    <a:pt x="115" y="67"/>
                    <a:pt x="115" y="68"/>
                    <a:pt x="115" y="68"/>
                  </a:cubicBezTo>
                  <a:cubicBezTo>
                    <a:pt x="116" y="68"/>
                    <a:pt x="116" y="68"/>
                    <a:pt x="116" y="68"/>
                  </a:cubicBezTo>
                  <a:cubicBezTo>
                    <a:pt x="116" y="68"/>
                    <a:pt x="116" y="68"/>
                    <a:pt x="116" y="68"/>
                  </a:cubicBezTo>
                  <a:cubicBezTo>
                    <a:pt x="117" y="68"/>
                    <a:pt x="117" y="69"/>
                    <a:pt x="117" y="69"/>
                  </a:cubicBezTo>
                  <a:cubicBezTo>
                    <a:pt x="117" y="69"/>
                    <a:pt x="117" y="69"/>
                    <a:pt x="118" y="69"/>
                  </a:cubicBezTo>
                  <a:cubicBezTo>
                    <a:pt x="118" y="69"/>
                    <a:pt x="118" y="69"/>
                    <a:pt x="118" y="70"/>
                  </a:cubicBezTo>
                  <a:cubicBezTo>
                    <a:pt x="118" y="70"/>
                    <a:pt x="118" y="70"/>
                    <a:pt x="119" y="70"/>
                  </a:cubicBezTo>
                  <a:cubicBezTo>
                    <a:pt x="119" y="70"/>
                    <a:pt x="119" y="70"/>
                    <a:pt x="119" y="70"/>
                  </a:cubicBezTo>
                  <a:cubicBezTo>
                    <a:pt x="120" y="70"/>
                    <a:pt x="120" y="71"/>
                    <a:pt x="120" y="71"/>
                  </a:cubicBezTo>
                  <a:cubicBezTo>
                    <a:pt x="120" y="71"/>
                    <a:pt x="120" y="71"/>
                    <a:pt x="120" y="71"/>
                  </a:cubicBezTo>
                  <a:cubicBezTo>
                    <a:pt x="121" y="71"/>
                    <a:pt x="121" y="71"/>
                    <a:pt x="121" y="71"/>
                  </a:cubicBezTo>
                  <a:cubicBezTo>
                    <a:pt x="121" y="72"/>
                    <a:pt x="121" y="72"/>
                    <a:pt x="122" y="72"/>
                  </a:cubicBezTo>
                  <a:cubicBezTo>
                    <a:pt x="122" y="72"/>
                    <a:pt x="122" y="72"/>
                    <a:pt x="122" y="73"/>
                  </a:cubicBezTo>
                  <a:cubicBezTo>
                    <a:pt x="122" y="73"/>
                    <a:pt x="122" y="73"/>
                    <a:pt x="123" y="73"/>
                  </a:cubicBezTo>
                  <a:cubicBezTo>
                    <a:pt x="123" y="73"/>
                    <a:pt x="123" y="73"/>
                    <a:pt x="123" y="73"/>
                  </a:cubicBezTo>
                  <a:cubicBezTo>
                    <a:pt x="123" y="74"/>
                    <a:pt x="123" y="74"/>
                    <a:pt x="124" y="74"/>
                  </a:cubicBezTo>
                  <a:cubicBezTo>
                    <a:pt x="124" y="74"/>
                    <a:pt x="124" y="74"/>
                    <a:pt x="124" y="75"/>
                  </a:cubicBezTo>
                  <a:cubicBezTo>
                    <a:pt x="124" y="75"/>
                    <a:pt x="124" y="75"/>
                    <a:pt x="125" y="75"/>
                  </a:cubicBezTo>
                  <a:cubicBezTo>
                    <a:pt x="125" y="75"/>
                    <a:pt x="125" y="76"/>
                    <a:pt x="125" y="76"/>
                  </a:cubicBezTo>
                  <a:cubicBezTo>
                    <a:pt x="125" y="76"/>
                    <a:pt x="126" y="76"/>
                    <a:pt x="126" y="77"/>
                  </a:cubicBezTo>
                  <a:cubicBezTo>
                    <a:pt x="131" y="82"/>
                    <a:pt x="157" y="108"/>
                    <a:pt x="181" y="132"/>
                  </a:cubicBezTo>
                  <a:cubicBezTo>
                    <a:pt x="202" y="153"/>
                    <a:pt x="222" y="173"/>
                    <a:pt x="222" y="173"/>
                  </a:cubicBezTo>
                  <a:cubicBezTo>
                    <a:pt x="299" y="153"/>
                    <a:pt x="299" y="153"/>
                    <a:pt x="299" y="153"/>
                  </a:cubicBezTo>
                  <a:cubicBezTo>
                    <a:pt x="299" y="12"/>
                    <a:pt x="299" y="12"/>
                    <a:pt x="299" y="12"/>
                  </a:cubicBezTo>
                  <a:cubicBezTo>
                    <a:pt x="299" y="12"/>
                    <a:pt x="245" y="32"/>
                    <a:pt x="226" y="39"/>
                  </a:cubicBezTo>
                  <a:close/>
                </a:path>
              </a:pathLst>
            </a:custGeom>
            <a:solidFill>
              <a:srgbClr val="00446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8417806" y="2062743"/>
              <a:ext cx="635085" cy="490652"/>
            </a:xfrm>
            <a:custGeom>
              <a:avLst/>
              <a:gdLst/>
              <a:ahLst/>
              <a:cxnLst/>
              <a:rect l="l" t="t" r="r" b="b"/>
              <a:pathLst>
                <a:path w="379" h="293" extrusionOk="0">
                  <a:moveTo>
                    <a:pt x="373" y="190"/>
                  </a:moveTo>
                  <a:cubicBezTo>
                    <a:pt x="373" y="190"/>
                    <a:pt x="373" y="190"/>
                    <a:pt x="373" y="190"/>
                  </a:cubicBezTo>
                  <a:cubicBezTo>
                    <a:pt x="367" y="184"/>
                    <a:pt x="286" y="104"/>
                    <a:pt x="277" y="94"/>
                  </a:cubicBezTo>
                  <a:cubicBezTo>
                    <a:pt x="274" y="91"/>
                    <a:pt x="272" y="89"/>
                    <a:pt x="271" y="89"/>
                  </a:cubicBezTo>
                  <a:cubicBezTo>
                    <a:pt x="271" y="89"/>
                    <a:pt x="271" y="89"/>
                    <a:pt x="271" y="89"/>
                  </a:cubicBezTo>
                  <a:cubicBezTo>
                    <a:pt x="267" y="91"/>
                    <a:pt x="263" y="93"/>
                    <a:pt x="259" y="95"/>
                  </a:cubicBezTo>
                  <a:cubicBezTo>
                    <a:pt x="249" y="100"/>
                    <a:pt x="235" y="107"/>
                    <a:pt x="210" y="119"/>
                  </a:cubicBezTo>
                  <a:cubicBezTo>
                    <a:pt x="202" y="123"/>
                    <a:pt x="194" y="125"/>
                    <a:pt x="186" y="125"/>
                  </a:cubicBezTo>
                  <a:cubicBezTo>
                    <a:pt x="177" y="125"/>
                    <a:pt x="169" y="122"/>
                    <a:pt x="162" y="117"/>
                  </a:cubicBezTo>
                  <a:cubicBezTo>
                    <a:pt x="155" y="112"/>
                    <a:pt x="150" y="105"/>
                    <a:pt x="148" y="97"/>
                  </a:cubicBezTo>
                  <a:cubicBezTo>
                    <a:pt x="143" y="81"/>
                    <a:pt x="149" y="64"/>
                    <a:pt x="163" y="54"/>
                  </a:cubicBezTo>
                  <a:cubicBezTo>
                    <a:pt x="177" y="45"/>
                    <a:pt x="194" y="33"/>
                    <a:pt x="226" y="14"/>
                  </a:cubicBezTo>
                  <a:cubicBezTo>
                    <a:pt x="197" y="0"/>
                    <a:pt x="167" y="2"/>
                    <a:pt x="136" y="25"/>
                  </a:cubicBezTo>
                  <a:cubicBezTo>
                    <a:pt x="117" y="39"/>
                    <a:pt x="100" y="51"/>
                    <a:pt x="75" y="44"/>
                  </a:cubicBezTo>
                  <a:cubicBezTo>
                    <a:pt x="34" y="32"/>
                    <a:pt x="1" y="18"/>
                    <a:pt x="1" y="1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56" y="175"/>
                    <a:pt x="56" y="175"/>
                    <a:pt x="56" y="175"/>
                  </a:cubicBezTo>
                  <a:cubicBezTo>
                    <a:pt x="58" y="170"/>
                    <a:pt x="61" y="166"/>
                    <a:pt x="64" y="162"/>
                  </a:cubicBezTo>
                  <a:cubicBezTo>
                    <a:pt x="73" y="154"/>
                    <a:pt x="73" y="154"/>
                    <a:pt x="73" y="154"/>
                  </a:cubicBezTo>
                  <a:cubicBezTo>
                    <a:pt x="80" y="146"/>
                    <a:pt x="90" y="142"/>
                    <a:pt x="101" y="142"/>
                  </a:cubicBezTo>
                  <a:cubicBezTo>
                    <a:pt x="112" y="142"/>
                    <a:pt x="122" y="146"/>
                    <a:pt x="129" y="154"/>
                  </a:cubicBezTo>
                  <a:cubicBezTo>
                    <a:pt x="134" y="159"/>
                    <a:pt x="138" y="165"/>
                    <a:pt x="139" y="172"/>
                  </a:cubicBezTo>
                  <a:cubicBezTo>
                    <a:pt x="146" y="174"/>
                    <a:pt x="153" y="177"/>
                    <a:pt x="158" y="182"/>
                  </a:cubicBezTo>
                  <a:cubicBezTo>
                    <a:pt x="162" y="186"/>
                    <a:pt x="165" y="191"/>
                    <a:pt x="167" y="196"/>
                  </a:cubicBezTo>
                  <a:cubicBezTo>
                    <a:pt x="167" y="197"/>
                    <a:pt x="168" y="199"/>
                    <a:pt x="168" y="201"/>
                  </a:cubicBezTo>
                  <a:cubicBezTo>
                    <a:pt x="175" y="202"/>
                    <a:pt x="181" y="206"/>
                    <a:pt x="187" y="211"/>
                  </a:cubicBezTo>
                  <a:cubicBezTo>
                    <a:pt x="192" y="216"/>
                    <a:pt x="195" y="223"/>
                    <a:pt x="197" y="230"/>
                  </a:cubicBezTo>
                  <a:cubicBezTo>
                    <a:pt x="204" y="231"/>
                    <a:pt x="210" y="235"/>
                    <a:pt x="215" y="240"/>
                  </a:cubicBezTo>
                  <a:cubicBezTo>
                    <a:pt x="221" y="245"/>
                    <a:pt x="224" y="252"/>
                    <a:pt x="226" y="259"/>
                  </a:cubicBezTo>
                  <a:cubicBezTo>
                    <a:pt x="227" y="262"/>
                    <a:pt x="227" y="265"/>
                    <a:pt x="227" y="268"/>
                  </a:cubicBezTo>
                  <a:cubicBezTo>
                    <a:pt x="227" y="272"/>
                    <a:pt x="227" y="275"/>
                    <a:pt x="226" y="278"/>
                  </a:cubicBezTo>
                  <a:cubicBezTo>
                    <a:pt x="234" y="286"/>
                    <a:pt x="234" y="286"/>
                    <a:pt x="234" y="286"/>
                  </a:cubicBezTo>
                  <a:cubicBezTo>
                    <a:pt x="240" y="293"/>
                    <a:pt x="251" y="293"/>
                    <a:pt x="258" y="286"/>
                  </a:cubicBezTo>
                  <a:cubicBezTo>
                    <a:pt x="265" y="279"/>
                    <a:pt x="265" y="269"/>
                    <a:pt x="258" y="262"/>
                  </a:cubicBezTo>
                  <a:cubicBezTo>
                    <a:pt x="258" y="262"/>
                    <a:pt x="258" y="262"/>
                    <a:pt x="258" y="262"/>
                  </a:cubicBezTo>
                  <a:cubicBezTo>
                    <a:pt x="248" y="252"/>
                    <a:pt x="248" y="252"/>
                    <a:pt x="248" y="252"/>
                  </a:cubicBezTo>
                  <a:cubicBezTo>
                    <a:pt x="246" y="250"/>
                    <a:pt x="246" y="247"/>
                    <a:pt x="248" y="245"/>
                  </a:cubicBezTo>
                  <a:cubicBezTo>
                    <a:pt x="250" y="243"/>
                    <a:pt x="253" y="243"/>
                    <a:pt x="254" y="245"/>
                  </a:cubicBezTo>
                  <a:cubicBezTo>
                    <a:pt x="266" y="257"/>
                    <a:pt x="266" y="257"/>
                    <a:pt x="266" y="257"/>
                  </a:cubicBezTo>
                  <a:cubicBezTo>
                    <a:pt x="266" y="257"/>
                    <a:pt x="266" y="257"/>
                    <a:pt x="266" y="257"/>
                  </a:cubicBezTo>
                  <a:cubicBezTo>
                    <a:pt x="272" y="262"/>
                    <a:pt x="272" y="262"/>
                    <a:pt x="272" y="262"/>
                  </a:cubicBezTo>
                  <a:cubicBezTo>
                    <a:pt x="279" y="269"/>
                    <a:pt x="289" y="269"/>
                    <a:pt x="296" y="262"/>
                  </a:cubicBezTo>
                  <a:cubicBezTo>
                    <a:pt x="303" y="256"/>
                    <a:pt x="303" y="245"/>
                    <a:pt x="296" y="238"/>
                  </a:cubicBezTo>
                  <a:cubicBezTo>
                    <a:pt x="296" y="238"/>
                    <a:pt x="296" y="238"/>
                    <a:pt x="296" y="238"/>
                  </a:cubicBezTo>
                  <a:cubicBezTo>
                    <a:pt x="279" y="220"/>
                    <a:pt x="279" y="220"/>
                    <a:pt x="279" y="220"/>
                  </a:cubicBezTo>
                  <a:cubicBezTo>
                    <a:pt x="277" y="219"/>
                    <a:pt x="277" y="216"/>
                    <a:pt x="279" y="214"/>
                  </a:cubicBezTo>
                  <a:cubicBezTo>
                    <a:pt x="281" y="212"/>
                    <a:pt x="284" y="212"/>
                    <a:pt x="286" y="214"/>
                  </a:cubicBezTo>
                  <a:cubicBezTo>
                    <a:pt x="305" y="233"/>
                    <a:pt x="305" y="233"/>
                    <a:pt x="305" y="233"/>
                  </a:cubicBezTo>
                  <a:cubicBezTo>
                    <a:pt x="305" y="233"/>
                    <a:pt x="305" y="233"/>
                    <a:pt x="305" y="233"/>
                  </a:cubicBezTo>
                  <a:cubicBezTo>
                    <a:pt x="310" y="238"/>
                    <a:pt x="310" y="238"/>
                    <a:pt x="310" y="238"/>
                  </a:cubicBezTo>
                  <a:cubicBezTo>
                    <a:pt x="317" y="245"/>
                    <a:pt x="328" y="245"/>
                    <a:pt x="334" y="238"/>
                  </a:cubicBezTo>
                  <a:cubicBezTo>
                    <a:pt x="341" y="232"/>
                    <a:pt x="341" y="221"/>
                    <a:pt x="334" y="214"/>
                  </a:cubicBezTo>
                  <a:cubicBezTo>
                    <a:pt x="335" y="214"/>
                    <a:pt x="335" y="214"/>
                    <a:pt x="335" y="214"/>
                  </a:cubicBezTo>
                  <a:cubicBezTo>
                    <a:pt x="310" y="189"/>
                    <a:pt x="310" y="189"/>
                    <a:pt x="310" y="189"/>
                  </a:cubicBezTo>
                  <a:cubicBezTo>
                    <a:pt x="308" y="187"/>
                    <a:pt x="308" y="184"/>
                    <a:pt x="310" y="183"/>
                  </a:cubicBezTo>
                  <a:cubicBezTo>
                    <a:pt x="312" y="181"/>
                    <a:pt x="315" y="181"/>
                    <a:pt x="317" y="183"/>
                  </a:cubicBezTo>
                  <a:cubicBezTo>
                    <a:pt x="343" y="209"/>
                    <a:pt x="343" y="209"/>
                    <a:pt x="343" y="209"/>
                  </a:cubicBezTo>
                  <a:cubicBezTo>
                    <a:pt x="343" y="209"/>
                    <a:pt x="343" y="209"/>
                    <a:pt x="343" y="209"/>
                  </a:cubicBezTo>
                  <a:cubicBezTo>
                    <a:pt x="348" y="214"/>
                    <a:pt x="348" y="214"/>
                    <a:pt x="348" y="214"/>
                  </a:cubicBezTo>
                  <a:cubicBezTo>
                    <a:pt x="355" y="221"/>
                    <a:pt x="366" y="221"/>
                    <a:pt x="373" y="214"/>
                  </a:cubicBezTo>
                  <a:cubicBezTo>
                    <a:pt x="379" y="208"/>
                    <a:pt x="379" y="197"/>
                    <a:pt x="373" y="190"/>
                  </a:cubicBezTo>
                  <a:close/>
                </a:path>
              </a:pathLst>
            </a:custGeom>
            <a:solidFill>
              <a:srgbClr val="00446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85" name="Google Shape;285;p18"/>
            <p:cNvSpPr/>
            <p:nvPr/>
          </p:nvSpPr>
          <p:spPr>
            <a:xfrm>
              <a:off x="8532504" y="2330371"/>
              <a:ext cx="237891" cy="233644"/>
            </a:xfrm>
            <a:custGeom>
              <a:avLst/>
              <a:gdLst/>
              <a:ahLst/>
              <a:cxnLst/>
              <a:rect l="l" t="t" r="r" b="b"/>
              <a:pathLst>
                <a:path w="142" h="139" extrusionOk="0">
                  <a:moveTo>
                    <a:pt x="134" y="93"/>
                  </a:moveTo>
                  <a:cubicBezTo>
                    <a:pt x="133" y="92"/>
                    <a:pt x="133" y="92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31" y="91"/>
                    <a:pt x="131" y="90"/>
                    <a:pt x="131" y="90"/>
                  </a:cubicBezTo>
                  <a:cubicBezTo>
                    <a:pt x="131" y="90"/>
                    <a:pt x="130" y="90"/>
                    <a:pt x="130" y="90"/>
                  </a:cubicBezTo>
                  <a:cubicBezTo>
                    <a:pt x="130" y="89"/>
                    <a:pt x="129" y="89"/>
                    <a:pt x="129" y="89"/>
                  </a:cubicBezTo>
                  <a:cubicBezTo>
                    <a:pt x="129" y="89"/>
                    <a:pt x="129" y="89"/>
                    <a:pt x="128" y="89"/>
                  </a:cubicBezTo>
                  <a:cubicBezTo>
                    <a:pt x="128" y="88"/>
                    <a:pt x="127" y="88"/>
                    <a:pt x="127" y="88"/>
                  </a:cubicBezTo>
                  <a:cubicBezTo>
                    <a:pt x="127" y="88"/>
                    <a:pt x="126" y="88"/>
                    <a:pt x="126" y="88"/>
                  </a:cubicBezTo>
                  <a:cubicBezTo>
                    <a:pt x="126" y="88"/>
                    <a:pt x="126" y="88"/>
                    <a:pt x="126" y="88"/>
                  </a:cubicBezTo>
                  <a:cubicBezTo>
                    <a:pt x="126" y="88"/>
                    <a:pt x="125" y="87"/>
                    <a:pt x="125" y="87"/>
                  </a:cubicBezTo>
                  <a:cubicBezTo>
                    <a:pt x="125" y="87"/>
                    <a:pt x="125" y="87"/>
                    <a:pt x="124" y="87"/>
                  </a:cubicBezTo>
                  <a:cubicBezTo>
                    <a:pt x="124" y="87"/>
                    <a:pt x="123" y="87"/>
                    <a:pt x="123" y="87"/>
                  </a:cubicBezTo>
                  <a:cubicBezTo>
                    <a:pt x="123" y="87"/>
                    <a:pt x="123" y="87"/>
                    <a:pt x="122" y="87"/>
                  </a:cubicBezTo>
                  <a:cubicBezTo>
                    <a:pt x="122" y="87"/>
                    <a:pt x="121" y="86"/>
                    <a:pt x="121" y="86"/>
                  </a:cubicBezTo>
                  <a:cubicBezTo>
                    <a:pt x="121" y="86"/>
                    <a:pt x="121" y="86"/>
                    <a:pt x="121" y="86"/>
                  </a:cubicBezTo>
                  <a:cubicBezTo>
                    <a:pt x="120" y="86"/>
                    <a:pt x="119" y="86"/>
                    <a:pt x="119" y="86"/>
                  </a:cubicBezTo>
                  <a:cubicBezTo>
                    <a:pt x="118" y="86"/>
                    <a:pt x="117" y="86"/>
                    <a:pt x="116" y="86"/>
                  </a:cubicBezTo>
                  <a:cubicBezTo>
                    <a:pt x="116" y="86"/>
                    <a:pt x="116" y="86"/>
                    <a:pt x="115" y="86"/>
                  </a:cubicBezTo>
                  <a:cubicBezTo>
                    <a:pt x="115" y="87"/>
                    <a:pt x="115" y="87"/>
                    <a:pt x="114" y="87"/>
                  </a:cubicBezTo>
                  <a:cubicBezTo>
                    <a:pt x="114" y="87"/>
                    <a:pt x="114" y="87"/>
                    <a:pt x="114" y="87"/>
                  </a:cubicBezTo>
                  <a:cubicBezTo>
                    <a:pt x="114" y="87"/>
                    <a:pt x="113" y="87"/>
                    <a:pt x="113" y="87"/>
                  </a:cubicBezTo>
                  <a:cubicBezTo>
                    <a:pt x="112" y="87"/>
                    <a:pt x="112" y="87"/>
                    <a:pt x="112" y="87"/>
                  </a:cubicBezTo>
                  <a:cubicBezTo>
                    <a:pt x="112" y="87"/>
                    <a:pt x="112" y="87"/>
                    <a:pt x="111" y="88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10" y="88"/>
                    <a:pt x="110" y="88"/>
                    <a:pt x="109" y="88"/>
                  </a:cubicBezTo>
                  <a:cubicBezTo>
                    <a:pt x="112" y="83"/>
                    <a:pt x="112" y="77"/>
                    <a:pt x="110" y="72"/>
                  </a:cubicBezTo>
                  <a:cubicBezTo>
                    <a:pt x="110" y="72"/>
                    <a:pt x="110" y="72"/>
                    <a:pt x="110" y="72"/>
                  </a:cubicBezTo>
                  <a:cubicBezTo>
                    <a:pt x="109" y="69"/>
                    <a:pt x="107" y="66"/>
                    <a:pt x="105" y="64"/>
                  </a:cubicBezTo>
                  <a:cubicBezTo>
                    <a:pt x="105" y="63"/>
                    <a:pt x="104" y="63"/>
                    <a:pt x="104" y="62"/>
                  </a:cubicBezTo>
                  <a:cubicBezTo>
                    <a:pt x="103" y="62"/>
                    <a:pt x="103" y="62"/>
                    <a:pt x="103" y="62"/>
                  </a:cubicBezTo>
                  <a:cubicBezTo>
                    <a:pt x="103" y="62"/>
                    <a:pt x="102" y="61"/>
                    <a:pt x="102" y="61"/>
                  </a:cubicBezTo>
                  <a:cubicBezTo>
                    <a:pt x="102" y="61"/>
                    <a:pt x="102" y="61"/>
                    <a:pt x="101" y="61"/>
                  </a:cubicBezTo>
                  <a:cubicBezTo>
                    <a:pt x="101" y="61"/>
                    <a:pt x="101" y="60"/>
                    <a:pt x="100" y="6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99" y="60"/>
                    <a:pt x="99" y="59"/>
                    <a:pt x="98" y="59"/>
                  </a:cubicBezTo>
                  <a:cubicBezTo>
                    <a:pt x="98" y="59"/>
                    <a:pt x="98" y="59"/>
                    <a:pt x="98" y="59"/>
                  </a:cubicBezTo>
                  <a:cubicBezTo>
                    <a:pt x="97" y="59"/>
                    <a:pt x="97" y="59"/>
                    <a:pt x="97" y="59"/>
                  </a:cubicBezTo>
                  <a:cubicBezTo>
                    <a:pt x="97" y="59"/>
                    <a:pt x="97" y="59"/>
                    <a:pt x="96" y="58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95" y="58"/>
                    <a:pt x="95" y="58"/>
                    <a:pt x="94" y="58"/>
                  </a:cubicBezTo>
                  <a:cubicBezTo>
                    <a:pt x="94" y="58"/>
                    <a:pt x="94" y="58"/>
                    <a:pt x="94" y="58"/>
                  </a:cubicBezTo>
                  <a:cubicBezTo>
                    <a:pt x="93" y="58"/>
                    <a:pt x="92" y="58"/>
                    <a:pt x="92" y="58"/>
                  </a:cubicBezTo>
                  <a:cubicBezTo>
                    <a:pt x="92" y="58"/>
                    <a:pt x="92" y="58"/>
                    <a:pt x="92" y="58"/>
                  </a:cubicBezTo>
                  <a:cubicBezTo>
                    <a:pt x="91" y="57"/>
                    <a:pt x="90" y="57"/>
                    <a:pt x="90" y="57"/>
                  </a:cubicBezTo>
                  <a:cubicBezTo>
                    <a:pt x="90" y="57"/>
                    <a:pt x="90" y="57"/>
                    <a:pt x="90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8"/>
                    <a:pt x="87" y="58"/>
                  </a:cubicBezTo>
                  <a:cubicBezTo>
                    <a:pt x="87" y="58"/>
                    <a:pt x="87" y="58"/>
                    <a:pt x="87" y="58"/>
                  </a:cubicBezTo>
                  <a:cubicBezTo>
                    <a:pt x="86" y="58"/>
                    <a:pt x="86" y="58"/>
                    <a:pt x="86" y="58"/>
                  </a:cubicBezTo>
                  <a:cubicBezTo>
                    <a:pt x="86" y="58"/>
                    <a:pt x="86" y="58"/>
                    <a:pt x="86" y="58"/>
                  </a:cubicBezTo>
                  <a:cubicBezTo>
                    <a:pt x="86" y="58"/>
                    <a:pt x="86" y="58"/>
                    <a:pt x="86" y="58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85" y="58"/>
                    <a:pt x="84" y="58"/>
                    <a:pt x="84" y="58"/>
                  </a:cubicBezTo>
                  <a:cubicBezTo>
                    <a:pt x="84" y="58"/>
                    <a:pt x="84" y="58"/>
                    <a:pt x="83" y="58"/>
                  </a:cubicBezTo>
                  <a:cubicBezTo>
                    <a:pt x="83" y="58"/>
                    <a:pt x="83" y="59"/>
                    <a:pt x="82" y="59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2" y="59"/>
                    <a:pt x="81" y="59"/>
                    <a:pt x="81" y="59"/>
                  </a:cubicBezTo>
                  <a:cubicBezTo>
                    <a:pt x="81" y="58"/>
                    <a:pt x="82" y="57"/>
                    <a:pt x="82" y="55"/>
                  </a:cubicBezTo>
                  <a:cubicBezTo>
                    <a:pt x="84" y="48"/>
                    <a:pt x="82" y="41"/>
                    <a:pt x="76" y="35"/>
                  </a:cubicBezTo>
                  <a:cubicBezTo>
                    <a:pt x="76" y="35"/>
                    <a:pt x="75" y="34"/>
                    <a:pt x="75" y="34"/>
                  </a:cubicBezTo>
                  <a:cubicBezTo>
                    <a:pt x="75" y="34"/>
                    <a:pt x="74" y="33"/>
                    <a:pt x="74" y="33"/>
                  </a:cubicBezTo>
                  <a:cubicBezTo>
                    <a:pt x="74" y="33"/>
                    <a:pt x="73" y="33"/>
                    <a:pt x="73" y="32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72" y="32"/>
                    <a:pt x="72" y="32"/>
                    <a:pt x="71" y="31"/>
                  </a:cubicBezTo>
                  <a:cubicBezTo>
                    <a:pt x="71" y="31"/>
                    <a:pt x="71" y="31"/>
                    <a:pt x="71" y="31"/>
                  </a:cubicBezTo>
                  <a:cubicBezTo>
                    <a:pt x="70" y="31"/>
                    <a:pt x="70" y="31"/>
                    <a:pt x="69" y="30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8" y="30"/>
                    <a:pt x="68" y="30"/>
                    <a:pt x="67" y="30"/>
                  </a:cubicBezTo>
                  <a:cubicBezTo>
                    <a:pt x="67" y="30"/>
                    <a:pt x="67" y="30"/>
                    <a:pt x="67" y="29"/>
                  </a:cubicBezTo>
                  <a:cubicBezTo>
                    <a:pt x="66" y="29"/>
                    <a:pt x="66" y="29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4" y="29"/>
                    <a:pt x="62" y="29"/>
                    <a:pt x="61" y="29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59" y="29"/>
                    <a:pt x="59" y="29"/>
                    <a:pt x="58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7" y="29"/>
                    <a:pt x="56" y="29"/>
                    <a:pt x="56" y="29"/>
                  </a:cubicBezTo>
                  <a:cubicBezTo>
                    <a:pt x="56" y="29"/>
                    <a:pt x="55" y="29"/>
                    <a:pt x="55" y="29"/>
                  </a:cubicBezTo>
                  <a:cubicBezTo>
                    <a:pt x="55" y="29"/>
                    <a:pt x="55" y="30"/>
                    <a:pt x="55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3" y="30"/>
                    <a:pt x="52" y="30"/>
                    <a:pt x="52" y="31"/>
                  </a:cubicBezTo>
                  <a:cubicBezTo>
                    <a:pt x="55" y="23"/>
                    <a:pt x="54" y="13"/>
                    <a:pt x="47" y="6"/>
                  </a:cubicBezTo>
                  <a:cubicBezTo>
                    <a:pt x="43" y="2"/>
                    <a:pt x="38" y="0"/>
                    <a:pt x="32" y="0"/>
                  </a:cubicBezTo>
                  <a:cubicBezTo>
                    <a:pt x="26" y="0"/>
                    <a:pt x="21" y="2"/>
                    <a:pt x="17" y="6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6" y="16"/>
                    <a:pt x="5" y="18"/>
                    <a:pt x="4" y="20"/>
                  </a:cubicBezTo>
                  <a:cubicBezTo>
                    <a:pt x="0" y="28"/>
                    <a:pt x="1" y="39"/>
                    <a:pt x="8" y="46"/>
                  </a:cubicBezTo>
                  <a:cubicBezTo>
                    <a:pt x="8" y="46"/>
                    <a:pt x="9" y="47"/>
                    <a:pt x="9" y="47"/>
                  </a:cubicBezTo>
                  <a:cubicBezTo>
                    <a:pt x="9" y="47"/>
                    <a:pt x="10" y="47"/>
                    <a:pt x="10" y="48"/>
                  </a:cubicBezTo>
                  <a:cubicBezTo>
                    <a:pt x="10" y="48"/>
                    <a:pt x="11" y="48"/>
                    <a:pt x="11" y="48"/>
                  </a:cubicBezTo>
                  <a:cubicBezTo>
                    <a:pt x="11" y="48"/>
                    <a:pt x="11" y="49"/>
                    <a:pt x="11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4" y="50"/>
                    <a:pt x="14" y="50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6" y="51"/>
                    <a:pt x="16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8" y="52"/>
                    <a:pt x="19" y="52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20" y="52"/>
                    <a:pt x="22" y="52"/>
                    <a:pt x="23" y="52"/>
                  </a:cubicBezTo>
                  <a:cubicBezTo>
                    <a:pt x="23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5" y="52"/>
                    <a:pt x="25" y="52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7" y="52"/>
                    <a:pt x="28" y="52"/>
                    <a:pt x="28" y="52"/>
                  </a:cubicBezTo>
                  <a:cubicBezTo>
                    <a:pt x="28" y="52"/>
                    <a:pt x="29" y="51"/>
                    <a:pt x="29" y="51"/>
                  </a:cubicBezTo>
                  <a:cubicBezTo>
                    <a:pt x="29" y="51"/>
                    <a:pt x="29" y="51"/>
                    <a:pt x="29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1" y="51"/>
                    <a:pt x="32" y="50"/>
                    <a:pt x="32" y="50"/>
                  </a:cubicBezTo>
                  <a:cubicBezTo>
                    <a:pt x="29" y="58"/>
                    <a:pt x="30" y="68"/>
                    <a:pt x="37" y="75"/>
                  </a:cubicBezTo>
                  <a:cubicBezTo>
                    <a:pt x="37" y="75"/>
                    <a:pt x="38" y="76"/>
                    <a:pt x="38" y="76"/>
                  </a:cubicBezTo>
                  <a:cubicBezTo>
                    <a:pt x="38" y="76"/>
                    <a:pt x="38" y="76"/>
                    <a:pt x="39" y="76"/>
                  </a:cubicBezTo>
                  <a:cubicBezTo>
                    <a:pt x="39" y="77"/>
                    <a:pt x="39" y="77"/>
                    <a:pt x="40" y="77"/>
                  </a:cubicBezTo>
                  <a:cubicBezTo>
                    <a:pt x="40" y="77"/>
                    <a:pt x="40" y="77"/>
                    <a:pt x="40" y="78"/>
                  </a:cubicBezTo>
                  <a:cubicBezTo>
                    <a:pt x="41" y="78"/>
                    <a:pt x="41" y="78"/>
                    <a:pt x="42" y="78"/>
                  </a:cubicBezTo>
                  <a:cubicBezTo>
                    <a:pt x="42" y="78"/>
                    <a:pt x="42" y="78"/>
                    <a:pt x="42" y="79"/>
                  </a:cubicBezTo>
                  <a:cubicBezTo>
                    <a:pt x="43" y="79"/>
                    <a:pt x="43" y="79"/>
                    <a:pt x="44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5" y="80"/>
                    <a:pt x="45" y="80"/>
                    <a:pt x="46" y="80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49" y="81"/>
                    <a:pt x="49" y="81"/>
                    <a:pt x="50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51" y="81"/>
                    <a:pt x="51" y="81"/>
                    <a:pt x="52" y="81"/>
                  </a:cubicBezTo>
                  <a:cubicBezTo>
                    <a:pt x="52" y="81"/>
                    <a:pt x="53" y="81"/>
                    <a:pt x="53" y="81"/>
                  </a:cubicBezTo>
                  <a:cubicBezTo>
                    <a:pt x="53" y="81"/>
                    <a:pt x="53" y="81"/>
                    <a:pt x="53" y="81"/>
                  </a:cubicBezTo>
                  <a:cubicBezTo>
                    <a:pt x="54" y="81"/>
                    <a:pt x="54" y="81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5" y="81"/>
                    <a:pt x="56" y="81"/>
                    <a:pt x="56" y="81"/>
                  </a:cubicBezTo>
                  <a:cubicBezTo>
                    <a:pt x="56" y="81"/>
                    <a:pt x="56" y="81"/>
                    <a:pt x="56" y="80"/>
                  </a:cubicBezTo>
                  <a:cubicBezTo>
                    <a:pt x="57" y="80"/>
                    <a:pt x="57" y="80"/>
                    <a:pt x="58" y="80"/>
                  </a:cubicBezTo>
                  <a:cubicBezTo>
                    <a:pt x="58" y="80"/>
                    <a:pt x="58" y="80"/>
                    <a:pt x="58" y="80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60" y="80"/>
                    <a:pt x="60" y="80"/>
                  </a:cubicBezTo>
                  <a:cubicBezTo>
                    <a:pt x="60" y="79"/>
                    <a:pt x="61" y="79"/>
                    <a:pt x="61" y="79"/>
                  </a:cubicBezTo>
                  <a:cubicBezTo>
                    <a:pt x="57" y="87"/>
                    <a:pt x="59" y="97"/>
                    <a:pt x="65" y="103"/>
                  </a:cubicBezTo>
                  <a:cubicBezTo>
                    <a:pt x="66" y="104"/>
                    <a:pt x="66" y="104"/>
                    <a:pt x="67" y="105"/>
                  </a:cubicBezTo>
                  <a:cubicBezTo>
                    <a:pt x="67" y="105"/>
                    <a:pt x="67" y="105"/>
                    <a:pt x="67" y="105"/>
                  </a:cubicBezTo>
                  <a:cubicBezTo>
                    <a:pt x="68" y="105"/>
                    <a:pt x="68" y="106"/>
                    <a:pt x="69" y="106"/>
                  </a:cubicBezTo>
                  <a:cubicBezTo>
                    <a:pt x="69" y="106"/>
                    <a:pt x="69" y="106"/>
                    <a:pt x="69" y="106"/>
                  </a:cubicBezTo>
                  <a:cubicBezTo>
                    <a:pt x="70" y="107"/>
                    <a:pt x="70" y="107"/>
                    <a:pt x="70" y="107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71" y="108"/>
                    <a:pt x="72" y="108"/>
                    <a:pt x="73" y="108"/>
                  </a:cubicBezTo>
                  <a:cubicBezTo>
                    <a:pt x="73" y="108"/>
                    <a:pt x="73" y="108"/>
                    <a:pt x="73" y="108"/>
                  </a:cubicBezTo>
                  <a:cubicBezTo>
                    <a:pt x="73" y="108"/>
                    <a:pt x="74" y="109"/>
                    <a:pt x="74" y="109"/>
                  </a:cubicBezTo>
                  <a:cubicBezTo>
                    <a:pt x="75" y="109"/>
                    <a:pt x="75" y="109"/>
                    <a:pt x="75" y="109"/>
                  </a:cubicBezTo>
                  <a:cubicBezTo>
                    <a:pt x="75" y="109"/>
                    <a:pt x="76" y="109"/>
                    <a:pt x="76" y="109"/>
                  </a:cubicBezTo>
                  <a:cubicBezTo>
                    <a:pt x="76" y="109"/>
                    <a:pt x="77" y="109"/>
                    <a:pt x="77" y="109"/>
                  </a:cubicBezTo>
                  <a:cubicBezTo>
                    <a:pt x="77" y="110"/>
                    <a:pt x="78" y="110"/>
                    <a:pt x="79" y="110"/>
                  </a:cubicBezTo>
                  <a:cubicBezTo>
                    <a:pt x="79" y="110"/>
                    <a:pt x="79" y="110"/>
                    <a:pt x="79" y="110"/>
                  </a:cubicBezTo>
                  <a:cubicBezTo>
                    <a:pt x="79" y="110"/>
                    <a:pt x="80" y="110"/>
                    <a:pt x="81" y="110"/>
                  </a:cubicBezTo>
                  <a:cubicBezTo>
                    <a:pt x="81" y="110"/>
                    <a:pt x="81" y="11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2" y="110"/>
                    <a:pt x="83" y="110"/>
                    <a:pt x="83" y="110"/>
                  </a:cubicBezTo>
                  <a:cubicBezTo>
                    <a:pt x="84" y="110"/>
                    <a:pt x="84" y="110"/>
                    <a:pt x="84" y="110"/>
                  </a:cubicBezTo>
                  <a:cubicBezTo>
                    <a:pt x="84" y="109"/>
                    <a:pt x="85" y="109"/>
                    <a:pt x="85" y="109"/>
                  </a:cubicBezTo>
                  <a:cubicBezTo>
                    <a:pt x="85" y="109"/>
                    <a:pt x="85" y="109"/>
                    <a:pt x="85" y="109"/>
                  </a:cubicBezTo>
                  <a:cubicBezTo>
                    <a:pt x="86" y="109"/>
                    <a:pt x="86" y="109"/>
                    <a:pt x="87" y="109"/>
                  </a:cubicBezTo>
                  <a:cubicBezTo>
                    <a:pt x="87" y="109"/>
                    <a:pt x="87" y="109"/>
                    <a:pt x="87" y="109"/>
                  </a:cubicBezTo>
                  <a:cubicBezTo>
                    <a:pt x="87" y="109"/>
                    <a:pt x="88" y="109"/>
                    <a:pt x="88" y="108"/>
                  </a:cubicBezTo>
                  <a:cubicBezTo>
                    <a:pt x="88" y="108"/>
                    <a:pt x="88" y="108"/>
                    <a:pt x="88" y="108"/>
                  </a:cubicBezTo>
                  <a:cubicBezTo>
                    <a:pt x="89" y="108"/>
                    <a:pt x="89" y="108"/>
                    <a:pt x="90" y="108"/>
                  </a:cubicBezTo>
                  <a:cubicBezTo>
                    <a:pt x="86" y="116"/>
                    <a:pt x="88" y="126"/>
                    <a:pt x="94" y="132"/>
                  </a:cubicBezTo>
                  <a:cubicBezTo>
                    <a:pt x="98" y="136"/>
                    <a:pt x="103" y="138"/>
                    <a:pt x="108" y="138"/>
                  </a:cubicBezTo>
                  <a:cubicBezTo>
                    <a:pt x="108" y="139"/>
                    <a:pt x="108" y="139"/>
                    <a:pt x="109" y="139"/>
                  </a:cubicBezTo>
                  <a:cubicBezTo>
                    <a:pt x="109" y="139"/>
                    <a:pt x="109" y="139"/>
                    <a:pt x="110" y="139"/>
                  </a:cubicBezTo>
                  <a:cubicBezTo>
                    <a:pt x="110" y="139"/>
                    <a:pt x="110" y="139"/>
                    <a:pt x="111" y="139"/>
                  </a:cubicBezTo>
                  <a:cubicBezTo>
                    <a:pt x="111" y="138"/>
                    <a:pt x="111" y="139"/>
                    <a:pt x="112" y="138"/>
                  </a:cubicBezTo>
                  <a:cubicBezTo>
                    <a:pt x="112" y="138"/>
                    <a:pt x="113" y="138"/>
                    <a:pt x="113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8" y="137"/>
                    <a:pt x="122" y="135"/>
                    <a:pt x="125" y="132"/>
                  </a:cubicBezTo>
                  <a:cubicBezTo>
                    <a:pt x="134" y="123"/>
                    <a:pt x="134" y="123"/>
                    <a:pt x="134" y="123"/>
                  </a:cubicBezTo>
                  <a:cubicBezTo>
                    <a:pt x="140" y="117"/>
                    <a:pt x="142" y="108"/>
                    <a:pt x="139" y="100"/>
                  </a:cubicBezTo>
                  <a:cubicBezTo>
                    <a:pt x="138" y="98"/>
                    <a:pt x="136" y="95"/>
                    <a:pt x="134" y="93"/>
                  </a:cubicBezTo>
                  <a:close/>
                </a:path>
              </a:pathLst>
            </a:custGeom>
            <a:solidFill>
              <a:srgbClr val="00446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86" name="Google Shape;286;p18"/>
          <p:cNvGrpSpPr/>
          <p:nvPr/>
        </p:nvGrpSpPr>
        <p:grpSpPr>
          <a:xfrm>
            <a:off x="7552447" y="2753883"/>
            <a:ext cx="846283" cy="981153"/>
            <a:chOff x="838200" y="1369925"/>
            <a:chExt cx="616420" cy="799733"/>
          </a:xfrm>
        </p:grpSpPr>
        <p:sp>
          <p:nvSpPr>
            <p:cNvPr id="287" name="Google Shape;287;p18"/>
            <p:cNvSpPr/>
            <p:nvPr/>
          </p:nvSpPr>
          <p:spPr>
            <a:xfrm>
              <a:off x="925418" y="1369925"/>
              <a:ext cx="529202" cy="370657"/>
            </a:xfrm>
            <a:custGeom>
              <a:avLst/>
              <a:gdLst/>
              <a:ahLst/>
              <a:cxnLst/>
              <a:rect l="l" t="t" r="r" b="b"/>
              <a:pathLst>
                <a:path w="622" h="551" extrusionOk="0">
                  <a:moveTo>
                    <a:pt x="538" y="0"/>
                  </a:moveTo>
                  <a:lnTo>
                    <a:pt x="84" y="0"/>
                  </a:lnTo>
                  <a:lnTo>
                    <a:pt x="84" y="0"/>
                  </a:lnTo>
                  <a:lnTo>
                    <a:pt x="76" y="0"/>
                  </a:lnTo>
                  <a:lnTo>
                    <a:pt x="68" y="2"/>
                  </a:lnTo>
                  <a:lnTo>
                    <a:pt x="59" y="4"/>
                  </a:lnTo>
                  <a:lnTo>
                    <a:pt x="51" y="6"/>
                  </a:lnTo>
                  <a:lnTo>
                    <a:pt x="44" y="10"/>
                  </a:lnTo>
                  <a:lnTo>
                    <a:pt x="37" y="14"/>
                  </a:lnTo>
                  <a:lnTo>
                    <a:pt x="31" y="19"/>
                  </a:lnTo>
                  <a:lnTo>
                    <a:pt x="24" y="25"/>
                  </a:lnTo>
                  <a:lnTo>
                    <a:pt x="19" y="31"/>
                  </a:lnTo>
                  <a:lnTo>
                    <a:pt x="14" y="37"/>
                  </a:lnTo>
                  <a:lnTo>
                    <a:pt x="10" y="44"/>
                  </a:lnTo>
                  <a:lnTo>
                    <a:pt x="7" y="51"/>
                  </a:lnTo>
                  <a:lnTo>
                    <a:pt x="4" y="59"/>
                  </a:lnTo>
                  <a:lnTo>
                    <a:pt x="2" y="68"/>
                  </a:lnTo>
                  <a:lnTo>
                    <a:pt x="1" y="76"/>
                  </a:lnTo>
                  <a:lnTo>
                    <a:pt x="0" y="84"/>
                  </a:lnTo>
                  <a:lnTo>
                    <a:pt x="0" y="344"/>
                  </a:lnTo>
                  <a:lnTo>
                    <a:pt x="0" y="344"/>
                  </a:lnTo>
                  <a:lnTo>
                    <a:pt x="1" y="353"/>
                  </a:lnTo>
                  <a:lnTo>
                    <a:pt x="2" y="362"/>
                  </a:lnTo>
                  <a:lnTo>
                    <a:pt x="4" y="369"/>
                  </a:lnTo>
                  <a:lnTo>
                    <a:pt x="7" y="377"/>
                  </a:lnTo>
                  <a:lnTo>
                    <a:pt x="10" y="384"/>
                  </a:lnTo>
                  <a:lnTo>
                    <a:pt x="14" y="392"/>
                  </a:lnTo>
                  <a:lnTo>
                    <a:pt x="19" y="398"/>
                  </a:lnTo>
                  <a:lnTo>
                    <a:pt x="24" y="404"/>
                  </a:lnTo>
                  <a:lnTo>
                    <a:pt x="31" y="409"/>
                  </a:lnTo>
                  <a:lnTo>
                    <a:pt x="37" y="414"/>
                  </a:lnTo>
                  <a:lnTo>
                    <a:pt x="44" y="418"/>
                  </a:lnTo>
                  <a:lnTo>
                    <a:pt x="51" y="422"/>
                  </a:lnTo>
                  <a:lnTo>
                    <a:pt x="59" y="424"/>
                  </a:lnTo>
                  <a:lnTo>
                    <a:pt x="68" y="426"/>
                  </a:lnTo>
                  <a:lnTo>
                    <a:pt x="76" y="428"/>
                  </a:lnTo>
                  <a:lnTo>
                    <a:pt x="84" y="428"/>
                  </a:lnTo>
                  <a:lnTo>
                    <a:pt x="95" y="428"/>
                  </a:lnTo>
                  <a:lnTo>
                    <a:pt x="115" y="551"/>
                  </a:lnTo>
                  <a:lnTo>
                    <a:pt x="221" y="428"/>
                  </a:lnTo>
                  <a:lnTo>
                    <a:pt x="538" y="428"/>
                  </a:lnTo>
                  <a:lnTo>
                    <a:pt x="538" y="428"/>
                  </a:lnTo>
                  <a:lnTo>
                    <a:pt x="546" y="428"/>
                  </a:lnTo>
                  <a:lnTo>
                    <a:pt x="555" y="426"/>
                  </a:lnTo>
                  <a:lnTo>
                    <a:pt x="562" y="424"/>
                  </a:lnTo>
                  <a:lnTo>
                    <a:pt x="571" y="422"/>
                  </a:lnTo>
                  <a:lnTo>
                    <a:pt x="578" y="418"/>
                  </a:lnTo>
                  <a:lnTo>
                    <a:pt x="585" y="414"/>
                  </a:lnTo>
                  <a:lnTo>
                    <a:pt x="591" y="409"/>
                  </a:lnTo>
                  <a:lnTo>
                    <a:pt x="597" y="404"/>
                  </a:lnTo>
                  <a:lnTo>
                    <a:pt x="602" y="398"/>
                  </a:lnTo>
                  <a:lnTo>
                    <a:pt x="608" y="392"/>
                  </a:lnTo>
                  <a:lnTo>
                    <a:pt x="612" y="384"/>
                  </a:lnTo>
                  <a:lnTo>
                    <a:pt x="616" y="377"/>
                  </a:lnTo>
                  <a:lnTo>
                    <a:pt x="618" y="369"/>
                  </a:lnTo>
                  <a:lnTo>
                    <a:pt x="620" y="362"/>
                  </a:lnTo>
                  <a:lnTo>
                    <a:pt x="622" y="353"/>
                  </a:lnTo>
                  <a:lnTo>
                    <a:pt x="622" y="344"/>
                  </a:lnTo>
                  <a:lnTo>
                    <a:pt x="622" y="84"/>
                  </a:lnTo>
                  <a:lnTo>
                    <a:pt x="622" y="84"/>
                  </a:lnTo>
                  <a:lnTo>
                    <a:pt x="622" y="76"/>
                  </a:lnTo>
                  <a:lnTo>
                    <a:pt x="620" y="68"/>
                  </a:lnTo>
                  <a:lnTo>
                    <a:pt x="618" y="59"/>
                  </a:lnTo>
                  <a:lnTo>
                    <a:pt x="616" y="51"/>
                  </a:lnTo>
                  <a:lnTo>
                    <a:pt x="612" y="44"/>
                  </a:lnTo>
                  <a:lnTo>
                    <a:pt x="608" y="37"/>
                  </a:lnTo>
                  <a:lnTo>
                    <a:pt x="602" y="31"/>
                  </a:lnTo>
                  <a:lnTo>
                    <a:pt x="597" y="25"/>
                  </a:lnTo>
                  <a:lnTo>
                    <a:pt x="591" y="19"/>
                  </a:lnTo>
                  <a:lnTo>
                    <a:pt x="585" y="14"/>
                  </a:lnTo>
                  <a:lnTo>
                    <a:pt x="578" y="10"/>
                  </a:lnTo>
                  <a:lnTo>
                    <a:pt x="571" y="6"/>
                  </a:lnTo>
                  <a:lnTo>
                    <a:pt x="562" y="4"/>
                  </a:lnTo>
                  <a:lnTo>
                    <a:pt x="555" y="2"/>
                  </a:lnTo>
                  <a:lnTo>
                    <a:pt x="546" y="0"/>
                  </a:lnTo>
                  <a:lnTo>
                    <a:pt x="538" y="0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6E97A7"/>
            </a:solidFill>
            <a:ln>
              <a:noFill/>
            </a:ln>
          </p:spPr>
          <p:txBody>
            <a:bodyPr spcFirstLastPara="1" wrap="square" lIns="36000" tIns="45700" rIns="360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Montserrat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Risk?</a:t>
              </a:r>
              <a:endParaRPr/>
            </a:p>
          </p:txBody>
        </p:sp>
        <p:sp>
          <p:nvSpPr>
            <p:cNvPr id="288" name="Google Shape;288;p18"/>
            <p:cNvSpPr/>
            <p:nvPr/>
          </p:nvSpPr>
          <p:spPr>
            <a:xfrm>
              <a:off x="884532" y="1788929"/>
              <a:ext cx="173242" cy="167199"/>
            </a:xfrm>
            <a:custGeom>
              <a:avLst/>
              <a:gdLst/>
              <a:ahLst/>
              <a:cxnLst/>
              <a:rect l="l" t="t" r="r" b="b"/>
              <a:pathLst>
                <a:path w="259" h="249" extrusionOk="0">
                  <a:moveTo>
                    <a:pt x="129" y="249"/>
                  </a:moveTo>
                  <a:lnTo>
                    <a:pt x="129" y="249"/>
                  </a:lnTo>
                  <a:lnTo>
                    <a:pt x="143" y="248"/>
                  </a:lnTo>
                  <a:lnTo>
                    <a:pt x="155" y="246"/>
                  </a:lnTo>
                  <a:lnTo>
                    <a:pt x="167" y="243"/>
                  </a:lnTo>
                  <a:lnTo>
                    <a:pt x="178" y="239"/>
                  </a:lnTo>
                  <a:lnTo>
                    <a:pt x="190" y="234"/>
                  </a:lnTo>
                  <a:lnTo>
                    <a:pt x="200" y="228"/>
                  </a:lnTo>
                  <a:lnTo>
                    <a:pt x="210" y="221"/>
                  </a:lnTo>
                  <a:lnTo>
                    <a:pt x="220" y="212"/>
                  </a:lnTo>
                  <a:lnTo>
                    <a:pt x="228" y="204"/>
                  </a:lnTo>
                  <a:lnTo>
                    <a:pt x="235" y="195"/>
                  </a:lnTo>
                  <a:lnTo>
                    <a:pt x="242" y="185"/>
                  </a:lnTo>
                  <a:lnTo>
                    <a:pt x="247" y="173"/>
                  </a:lnTo>
                  <a:lnTo>
                    <a:pt x="251" y="162"/>
                  </a:lnTo>
                  <a:lnTo>
                    <a:pt x="255" y="151"/>
                  </a:lnTo>
                  <a:lnTo>
                    <a:pt x="258" y="139"/>
                  </a:lnTo>
                  <a:lnTo>
                    <a:pt x="259" y="126"/>
                  </a:lnTo>
                  <a:lnTo>
                    <a:pt x="259" y="126"/>
                  </a:lnTo>
                  <a:lnTo>
                    <a:pt x="258" y="113"/>
                  </a:lnTo>
                  <a:lnTo>
                    <a:pt x="255" y="101"/>
                  </a:lnTo>
                  <a:lnTo>
                    <a:pt x="252" y="88"/>
                  </a:lnTo>
                  <a:lnTo>
                    <a:pt x="248" y="77"/>
                  </a:lnTo>
                  <a:lnTo>
                    <a:pt x="243" y="66"/>
                  </a:lnTo>
                  <a:lnTo>
                    <a:pt x="237" y="56"/>
                  </a:lnTo>
                  <a:lnTo>
                    <a:pt x="230" y="45"/>
                  </a:lnTo>
                  <a:lnTo>
                    <a:pt x="221" y="36"/>
                  </a:lnTo>
                  <a:lnTo>
                    <a:pt x="211" y="28"/>
                  </a:lnTo>
                  <a:lnTo>
                    <a:pt x="201" y="21"/>
                  </a:lnTo>
                  <a:lnTo>
                    <a:pt x="191" y="15"/>
                  </a:lnTo>
                  <a:lnTo>
                    <a:pt x="179" y="9"/>
                  </a:lnTo>
                  <a:lnTo>
                    <a:pt x="167" y="5"/>
                  </a:lnTo>
                  <a:lnTo>
                    <a:pt x="155" y="2"/>
                  </a:lnTo>
                  <a:lnTo>
                    <a:pt x="141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14" y="1"/>
                  </a:lnTo>
                  <a:lnTo>
                    <a:pt x="101" y="3"/>
                  </a:lnTo>
                  <a:lnTo>
                    <a:pt x="88" y="6"/>
                  </a:lnTo>
                  <a:lnTo>
                    <a:pt x="77" y="11"/>
                  </a:lnTo>
                  <a:lnTo>
                    <a:pt x="65" y="17"/>
                  </a:lnTo>
                  <a:lnTo>
                    <a:pt x="54" y="24"/>
                  </a:lnTo>
                  <a:lnTo>
                    <a:pt x="44" y="31"/>
                  </a:lnTo>
                  <a:lnTo>
                    <a:pt x="36" y="39"/>
                  </a:lnTo>
                  <a:lnTo>
                    <a:pt x="26" y="48"/>
                  </a:lnTo>
                  <a:lnTo>
                    <a:pt x="19" y="59"/>
                  </a:lnTo>
                  <a:lnTo>
                    <a:pt x="13" y="69"/>
                  </a:lnTo>
                  <a:lnTo>
                    <a:pt x="8" y="80"/>
                  </a:lnTo>
                  <a:lnTo>
                    <a:pt x="4" y="92"/>
                  </a:lnTo>
                  <a:lnTo>
                    <a:pt x="1" y="104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1" y="142"/>
                  </a:lnTo>
                  <a:lnTo>
                    <a:pt x="3" y="154"/>
                  </a:lnTo>
                  <a:lnTo>
                    <a:pt x="6" y="165"/>
                  </a:lnTo>
                  <a:lnTo>
                    <a:pt x="11" y="176"/>
                  </a:lnTo>
                  <a:lnTo>
                    <a:pt x="16" y="188"/>
                  </a:lnTo>
                  <a:lnTo>
                    <a:pt x="23" y="197"/>
                  </a:lnTo>
                  <a:lnTo>
                    <a:pt x="31" y="206"/>
                  </a:lnTo>
                  <a:lnTo>
                    <a:pt x="39" y="214"/>
                  </a:lnTo>
                  <a:lnTo>
                    <a:pt x="48" y="223"/>
                  </a:lnTo>
                  <a:lnTo>
                    <a:pt x="58" y="230"/>
                  </a:lnTo>
                  <a:lnTo>
                    <a:pt x="69" y="235"/>
                  </a:lnTo>
                  <a:lnTo>
                    <a:pt x="80" y="240"/>
                  </a:lnTo>
                  <a:lnTo>
                    <a:pt x="91" y="244"/>
                  </a:lnTo>
                  <a:lnTo>
                    <a:pt x="103" y="247"/>
                  </a:lnTo>
                  <a:lnTo>
                    <a:pt x="117" y="248"/>
                  </a:lnTo>
                  <a:lnTo>
                    <a:pt x="129" y="249"/>
                  </a:lnTo>
                  <a:lnTo>
                    <a:pt x="129" y="249"/>
                  </a:lnTo>
                  <a:close/>
                </a:path>
              </a:pathLst>
            </a:custGeom>
            <a:solidFill>
              <a:srgbClr val="004E6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89" name="Google Shape;289;p18"/>
            <p:cNvSpPr/>
            <p:nvPr/>
          </p:nvSpPr>
          <p:spPr>
            <a:xfrm>
              <a:off x="838200" y="1970228"/>
              <a:ext cx="263892" cy="199430"/>
            </a:xfrm>
            <a:custGeom>
              <a:avLst/>
              <a:gdLst/>
              <a:ahLst/>
              <a:cxnLst/>
              <a:rect l="l" t="t" r="r" b="b"/>
              <a:pathLst>
                <a:path w="393" h="296" extrusionOk="0">
                  <a:moveTo>
                    <a:pt x="222" y="0"/>
                  </a:moveTo>
                  <a:lnTo>
                    <a:pt x="171" y="0"/>
                  </a:lnTo>
                  <a:lnTo>
                    <a:pt x="171" y="0"/>
                  </a:lnTo>
                  <a:lnTo>
                    <a:pt x="148" y="0"/>
                  </a:lnTo>
                  <a:lnTo>
                    <a:pt x="126" y="1"/>
                  </a:lnTo>
                  <a:lnTo>
                    <a:pt x="108" y="3"/>
                  </a:lnTo>
                  <a:lnTo>
                    <a:pt x="100" y="5"/>
                  </a:lnTo>
                  <a:lnTo>
                    <a:pt x="91" y="8"/>
                  </a:lnTo>
                  <a:lnTo>
                    <a:pt x="84" y="11"/>
                  </a:lnTo>
                  <a:lnTo>
                    <a:pt x="78" y="16"/>
                  </a:lnTo>
                  <a:lnTo>
                    <a:pt x="72" y="21"/>
                  </a:lnTo>
                  <a:lnTo>
                    <a:pt x="66" y="27"/>
                  </a:lnTo>
                  <a:lnTo>
                    <a:pt x="61" y="36"/>
                  </a:lnTo>
                  <a:lnTo>
                    <a:pt x="56" y="44"/>
                  </a:lnTo>
                  <a:lnTo>
                    <a:pt x="52" y="54"/>
                  </a:lnTo>
                  <a:lnTo>
                    <a:pt x="49" y="66"/>
                  </a:lnTo>
                  <a:lnTo>
                    <a:pt x="0" y="296"/>
                  </a:lnTo>
                  <a:lnTo>
                    <a:pt x="393" y="296"/>
                  </a:lnTo>
                  <a:lnTo>
                    <a:pt x="344" y="66"/>
                  </a:lnTo>
                  <a:lnTo>
                    <a:pt x="344" y="66"/>
                  </a:lnTo>
                  <a:lnTo>
                    <a:pt x="341" y="54"/>
                  </a:lnTo>
                  <a:lnTo>
                    <a:pt x="337" y="44"/>
                  </a:lnTo>
                  <a:lnTo>
                    <a:pt x="333" y="36"/>
                  </a:lnTo>
                  <a:lnTo>
                    <a:pt x="328" y="27"/>
                  </a:lnTo>
                  <a:lnTo>
                    <a:pt x="322" y="21"/>
                  </a:lnTo>
                  <a:lnTo>
                    <a:pt x="316" y="16"/>
                  </a:lnTo>
                  <a:lnTo>
                    <a:pt x="309" y="11"/>
                  </a:lnTo>
                  <a:lnTo>
                    <a:pt x="302" y="8"/>
                  </a:lnTo>
                  <a:lnTo>
                    <a:pt x="295" y="5"/>
                  </a:lnTo>
                  <a:lnTo>
                    <a:pt x="285" y="3"/>
                  </a:lnTo>
                  <a:lnTo>
                    <a:pt x="267" y="1"/>
                  </a:lnTo>
                  <a:lnTo>
                    <a:pt x="245" y="0"/>
                  </a:lnTo>
                  <a:lnTo>
                    <a:pt x="222" y="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004E6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90" name="Google Shape;290;p18"/>
            <p:cNvSpPr/>
            <p:nvPr/>
          </p:nvSpPr>
          <p:spPr>
            <a:xfrm>
              <a:off x="1208858" y="1788929"/>
              <a:ext cx="173242" cy="167199"/>
            </a:xfrm>
            <a:custGeom>
              <a:avLst/>
              <a:gdLst/>
              <a:ahLst/>
              <a:cxnLst/>
              <a:rect l="l" t="t" r="r" b="b"/>
              <a:pathLst>
                <a:path w="258" h="249" extrusionOk="0">
                  <a:moveTo>
                    <a:pt x="130" y="249"/>
                  </a:moveTo>
                  <a:lnTo>
                    <a:pt x="130" y="249"/>
                  </a:lnTo>
                  <a:lnTo>
                    <a:pt x="142" y="248"/>
                  </a:lnTo>
                  <a:lnTo>
                    <a:pt x="155" y="246"/>
                  </a:lnTo>
                  <a:lnTo>
                    <a:pt x="168" y="243"/>
                  </a:lnTo>
                  <a:lnTo>
                    <a:pt x="179" y="239"/>
                  </a:lnTo>
                  <a:lnTo>
                    <a:pt x="190" y="234"/>
                  </a:lnTo>
                  <a:lnTo>
                    <a:pt x="201" y="228"/>
                  </a:lnTo>
                  <a:lnTo>
                    <a:pt x="211" y="221"/>
                  </a:lnTo>
                  <a:lnTo>
                    <a:pt x="220" y="212"/>
                  </a:lnTo>
                  <a:lnTo>
                    <a:pt x="228" y="204"/>
                  </a:lnTo>
                  <a:lnTo>
                    <a:pt x="236" y="195"/>
                  </a:lnTo>
                  <a:lnTo>
                    <a:pt x="242" y="185"/>
                  </a:lnTo>
                  <a:lnTo>
                    <a:pt x="248" y="173"/>
                  </a:lnTo>
                  <a:lnTo>
                    <a:pt x="252" y="162"/>
                  </a:lnTo>
                  <a:lnTo>
                    <a:pt x="255" y="151"/>
                  </a:lnTo>
                  <a:lnTo>
                    <a:pt x="257" y="139"/>
                  </a:lnTo>
                  <a:lnTo>
                    <a:pt x="258" y="126"/>
                  </a:lnTo>
                  <a:lnTo>
                    <a:pt x="258" y="126"/>
                  </a:lnTo>
                  <a:lnTo>
                    <a:pt x="258" y="113"/>
                  </a:lnTo>
                  <a:lnTo>
                    <a:pt x="256" y="101"/>
                  </a:lnTo>
                  <a:lnTo>
                    <a:pt x="253" y="88"/>
                  </a:lnTo>
                  <a:lnTo>
                    <a:pt x="249" y="77"/>
                  </a:lnTo>
                  <a:lnTo>
                    <a:pt x="244" y="66"/>
                  </a:lnTo>
                  <a:lnTo>
                    <a:pt x="238" y="56"/>
                  </a:lnTo>
                  <a:lnTo>
                    <a:pt x="229" y="45"/>
                  </a:lnTo>
                  <a:lnTo>
                    <a:pt x="221" y="36"/>
                  </a:lnTo>
                  <a:lnTo>
                    <a:pt x="212" y="28"/>
                  </a:lnTo>
                  <a:lnTo>
                    <a:pt x="202" y="21"/>
                  </a:lnTo>
                  <a:lnTo>
                    <a:pt x="191" y="15"/>
                  </a:lnTo>
                  <a:lnTo>
                    <a:pt x="180" y="9"/>
                  </a:lnTo>
                  <a:lnTo>
                    <a:pt x="168" y="5"/>
                  </a:lnTo>
                  <a:lnTo>
                    <a:pt x="154" y="2"/>
                  </a:lnTo>
                  <a:lnTo>
                    <a:pt x="142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14" y="1"/>
                  </a:lnTo>
                  <a:lnTo>
                    <a:pt x="101" y="3"/>
                  </a:lnTo>
                  <a:lnTo>
                    <a:pt x="89" y="6"/>
                  </a:lnTo>
                  <a:lnTo>
                    <a:pt x="76" y="11"/>
                  </a:lnTo>
                  <a:lnTo>
                    <a:pt x="65" y="17"/>
                  </a:lnTo>
                  <a:lnTo>
                    <a:pt x="55" y="24"/>
                  </a:lnTo>
                  <a:lnTo>
                    <a:pt x="45" y="31"/>
                  </a:lnTo>
                  <a:lnTo>
                    <a:pt x="35" y="39"/>
                  </a:lnTo>
                  <a:lnTo>
                    <a:pt x="27" y="48"/>
                  </a:lnTo>
                  <a:lnTo>
                    <a:pt x="20" y="59"/>
                  </a:lnTo>
                  <a:lnTo>
                    <a:pt x="14" y="69"/>
                  </a:lnTo>
                  <a:lnTo>
                    <a:pt x="9" y="80"/>
                  </a:lnTo>
                  <a:lnTo>
                    <a:pt x="5" y="92"/>
                  </a:lnTo>
                  <a:lnTo>
                    <a:pt x="1" y="104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1" y="142"/>
                  </a:lnTo>
                  <a:lnTo>
                    <a:pt x="3" y="154"/>
                  </a:lnTo>
                  <a:lnTo>
                    <a:pt x="7" y="165"/>
                  </a:lnTo>
                  <a:lnTo>
                    <a:pt x="12" y="176"/>
                  </a:lnTo>
                  <a:lnTo>
                    <a:pt x="17" y="188"/>
                  </a:lnTo>
                  <a:lnTo>
                    <a:pt x="24" y="197"/>
                  </a:lnTo>
                  <a:lnTo>
                    <a:pt x="31" y="206"/>
                  </a:lnTo>
                  <a:lnTo>
                    <a:pt x="39" y="214"/>
                  </a:lnTo>
                  <a:lnTo>
                    <a:pt x="49" y="223"/>
                  </a:lnTo>
                  <a:lnTo>
                    <a:pt x="59" y="230"/>
                  </a:lnTo>
                  <a:lnTo>
                    <a:pt x="69" y="235"/>
                  </a:lnTo>
                  <a:lnTo>
                    <a:pt x="81" y="240"/>
                  </a:lnTo>
                  <a:lnTo>
                    <a:pt x="92" y="244"/>
                  </a:lnTo>
                  <a:lnTo>
                    <a:pt x="104" y="247"/>
                  </a:lnTo>
                  <a:lnTo>
                    <a:pt x="116" y="248"/>
                  </a:lnTo>
                  <a:lnTo>
                    <a:pt x="130" y="249"/>
                  </a:lnTo>
                  <a:lnTo>
                    <a:pt x="130" y="249"/>
                  </a:lnTo>
                  <a:close/>
                </a:path>
              </a:pathLst>
            </a:custGeom>
            <a:solidFill>
              <a:srgbClr val="2F45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91" name="Google Shape;291;p18"/>
            <p:cNvSpPr/>
            <p:nvPr/>
          </p:nvSpPr>
          <p:spPr>
            <a:xfrm>
              <a:off x="1162526" y="1970228"/>
              <a:ext cx="263892" cy="199430"/>
            </a:xfrm>
            <a:custGeom>
              <a:avLst/>
              <a:gdLst/>
              <a:ahLst/>
              <a:cxnLst/>
              <a:rect l="l" t="t" r="r" b="b"/>
              <a:pathLst>
                <a:path w="393" h="296" extrusionOk="0">
                  <a:moveTo>
                    <a:pt x="344" y="66"/>
                  </a:moveTo>
                  <a:lnTo>
                    <a:pt x="344" y="66"/>
                  </a:lnTo>
                  <a:lnTo>
                    <a:pt x="341" y="54"/>
                  </a:lnTo>
                  <a:lnTo>
                    <a:pt x="336" y="44"/>
                  </a:lnTo>
                  <a:lnTo>
                    <a:pt x="332" y="36"/>
                  </a:lnTo>
                  <a:lnTo>
                    <a:pt x="327" y="27"/>
                  </a:lnTo>
                  <a:lnTo>
                    <a:pt x="321" y="21"/>
                  </a:lnTo>
                  <a:lnTo>
                    <a:pt x="316" y="16"/>
                  </a:lnTo>
                  <a:lnTo>
                    <a:pt x="309" y="11"/>
                  </a:lnTo>
                  <a:lnTo>
                    <a:pt x="302" y="8"/>
                  </a:lnTo>
                  <a:lnTo>
                    <a:pt x="293" y="5"/>
                  </a:lnTo>
                  <a:lnTo>
                    <a:pt x="285" y="3"/>
                  </a:lnTo>
                  <a:lnTo>
                    <a:pt x="267" y="1"/>
                  </a:lnTo>
                  <a:lnTo>
                    <a:pt x="245" y="0"/>
                  </a:lnTo>
                  <a:lnTo>
                    <a:pt x="221" y="0"/>
                  </a:lnTo>
                  <a:lnTo>
                    <a:pt x="171" y="0"/>
                  </a:lnTo>
                  <a:lnTo>
                    <a:pt x="171" y="0"/>
                  </a:lnTo>
                  <a:lnTo>
                    <a:pt x="148" y="0"/>
                  </a:lnTo>
                  <a:lnTo>
                    <a:pt x="126" y="1"/>
                  </a:lnTo>
                  <a:lnTo>
                    <a:pt x="107" y="3"/>
                  </a:lnTo>
                  <a:lnTo>
                    <a:pt x="99" y="5"/>
                  </a:lnTo>
                  <a:lnTo>
                    <a:pt x="91" y="8"/>
                  </a:lnTo>
                  <a:lnTo>
                    <a:pt x="84" y="11"/>
                  </a:lnTo>
                  <a:lnTo>
                    <a:pt x="77" y="16"/>
                  </a:lnTo>
                  <a:lnTo>
                    <a:pt x="70" y="21"/>
                  </a:lnTo>
                  <a:lnTo>
                    <a:pt x="65" y="27"/>
                  </a:lnTo>
                  <a:lnTo>
                    <a:pt x="60" y="36"/>
                  </a:lnTo>
                  <a:lnTo>
                    <a:pt x="56" y="44"/>
                  </a:lnTo>
                  <a:lnTo>
                    <a:pt x="52" y="54"/>
                  </a:lnTo>
                  <a:lnTo>
                    <a:pt x="49" y="66"/>
                  </a:lnTo>
                  <a:lnTo>
                    <a:pt x="0" y="296"/>
                  </a:lnTo>
                  <a:lnTo>
                    <a:pt x="393" y="296"/>
                  </a:lnTo>
                  <a:lnTo>
                    <a:pt x="344" y="66"/>
                  </a:lnTo>
                  <a:close/>
                </a:path>
              </a:pathLst>
            </a:custGeom>
            <a:solidFill>
              <a:srgbClr val="004E6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92" name="Google Shape;292;p18"/>
          <p:cNvSpPr/>
          <p:nvPr/>
        </p:nvSpPr>
        <p:spPr>
          <a:xfrm>
            <a:off x="9292478" y="2016959"/>
            <a:ext cx="1561765" cy="42693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Decision</a:t>
            </a:r>
            <a:endParaRPr/>
          </a:p>
        </p:txBody>
      </p:sp>
      <p:sp>
        <p:nvSpPr>
          <p:cNvPr id="293" name="Google Shape;293;p18"/>
          <p:cNvSpPr/>
          <p:nvPr/>
        </p:nvSpPr>
        <p:spPr>
          <a:xfrm>
            <a:off x="7194706" y="2016959"/>
            <a:ext cx="1561765" cy="426931"/>
          </a:xfrm>
          <a:prstGeom prst="roundRect">
            <a:avLst>
              <a:gd name="adj" fmla="val 16667"/>
            </a:avLst>
          </a:prstGeom>
          <a:solidFill>
            <a:srgbClr val="C5D7E5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Risk</a:t>
            </a:r>
            <a:endParaRPr/>
          </a:p>
        </p:txBody>
      </p:sp>
      <p:cxnSp>
        <p:nvCxnSpPr>
          <p:cNvPr id="294" name="Google Shape;294;p18"/>
          <p:cNvCxnSpPr>
            <a:stCxn id="293" idx="3"/>
            <a:endCxn id="292" idx="1"/>
          </p:cNvCxnSpPr>
          <p:nvPr/>
        </p:nvCxnSpPr>
        <p:spPr>
          <a:xfrm>
            <a:off x="8756471" y="2230425"/>
            <a:ext cx="5361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95" name="Google Shape;295;p18"/>
          <p:cNvSpPr/>
          <p:nvPr/>
        </p:nvSpPr>
        <p:spPr>
          <a:xfrm>
            <a:off x="8806539" y="4380369"/>
            <a:ext cx="971877" cy="86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7600" tIns="237600" rIns="237600" bIns="237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300" dirty="0">
                <a:solidFill>
                  <a:srgbClr val="92D050"/>
                </a:solidFill>
                <a:latin typeface="Montserrat"/>
                <a:ea typeface="Montserrat"/>
                <a:cs typeface="Montserrat"/>
                <a:sym typeface="Montserrat"/>
              </a:rPr>
              <a:t>✔</a:t>
            </a:r>
            <a:endParaRPr sz="17300" dirty="0">
              <a:solidFill>
                <a:srgbClr val="92D05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3600"/>
            </a:pPr>
            <a:r>
              <a:rPr lang="en-US" sz="4000" dirty="0">
                <a:latin typeface="Lora Medium" pitchFamily="2" charset="0"/>
                <a:sym typeface="DM Sans"/>
              </a:rPr>
              <a:t>Acquisition of ACME Inc.</a:t>
            </a:r>
            <a:endParaRPr sz="4000" dirty="0">
              <a:latin typeface="Lora Medium" pitchFamily="2" charset="0"/>
              <a:sym typeface="DM Sans"/>
            </a:endParaRPr>
          </a:p>
        </p:txBody>
      </p:sp>
      <p:pic>
        <p:nvPicPr>
          <p:cNvPr id="301" name="Google Shape;301;p19" descr="Acme Corporation Looney Tunes Movie Poster Prin... - Folks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1466" y="1508651"/>
            <a:ext cx="5846286" cy="4384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rPr lang="en-US" sz="4000" dirty="0">
                <a:latin typeface="Lora Medium" pitchFamily="2" charset="0"/>
                <a:ea typeface="DM Sans"/>
                <a:cs typeface="DM Sans"/>
                <a:sym typeface="DM Sans"/>
              </a:rPr>
              <a:t>Disclaimer</a:t>
            </a:r>
            <a:endParaRPr sz="4000" dirty="0">
              <a:latin typeface="Lora Medium" pitchFamily="2" charset="0"/>
              <a:ea typeface="DM Sans"/>
              <a:cs typeface="DM Sans"/>
              <a:sym typeface="DM Sans"/>
            </a:endParaRPr>
          </a:p>
        </p:txBody>
      </p:sp>
      <p:sp>
        <p:nvSpPr>
          <p:cNvPr id="65" name="Google Shape;65;p2"/>
          <p:cNvSpPr txBox="1">
            <a:spLocks noGrp="1"/>
          </p:cNvSpPr>
          <p:nvPr>
            <p:ph type="body" idx="1"/>
          </p:nvPr>
        </p:nvSpPr>
        <p:spPr>
          <a:xfrm>
            <a:off x="838200" y="143465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34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M Mono"/>
              <a:buChar char="•"/>
            </a:pPr>
            <a:r>
              <a:rPr lang="en-US" sz="2400" dirty="0">
                <a:latin typeface="DM Mono"/>
                <a:ea typeface="DM Mono"/>
                <a:cs typeface="DM Mono"/>
                <a:sym typeface="DM Mono"/>
              </a:rPr>
              <a:t>The following presentation is based on the presenter’s own opinions and may not necessarily reflect those of Maersk or The FAIR Institute or any other body.</a:t>
            </a:r>
            <a:endParaRPr sz="2400" dirty="0">
              <a:latin typeface="DM Mono"/>
              <a:ea typeface="DM Mono"/>
              <a:cs typeface="DM Mono"/>
              <a:sym typeface="DM Mono"/>
            </a:endParaRPr>
          </a:p>
          <a:p>
            <a:pPr marL="228600" lvl="0" indent="-2349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M Mono"/>
              <a:buChar char="•"/>
            </a:pPr>
            <a:r>
              <a:rPr lang="en-US" sz="2400" dirty="0">
                <a:latin typeface="DM Mono"/>
                <a:ea typeface="DM Mono"/>
                <a:cs typeface="DM Mono"/>
                <a:sym typeface="DM Mono"/>
              </a:rPr>
              <a:t>Neither the presenter nor Maersk nor The FAIR Institute make any attestation as to the accuracy of the content presented.</a:t>
            </a:r>
            <a:endParaRPr sz="2400" dirty="0">
              <a:latin typeface="DM Mono"/>
              <a:ea typeface="DM Mono"/>
              <a:cs typeface="DM Mono"/>
              <a:sym typeface="DM Mono"/>
            </a:endParaRPr>
          </a:p>
          <a:p>
            <a:pPr marL="228600" lvl="0" indent="-2349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M Mono"/>
              <a:buChar char="•"/>
            </a:pPr>
            <a:r>
              <a:rPr lang="en-US" sz="2400" dirty="0">
                <a:latin typeface="DM Mono"/>
                <a:ea typeface="DM Mono"/>
                <a:cs typeface="DM Mono"/>
                <a:sym typeface="DM Mono"/>
              </a:rPr>
              <a:t>Neither the presenter nor Maersk nor The FAIR Institute accept any liability for any decisions made or not made based on the content presented.</a:t>
            </a:r>
            <a:endParaRPr sz="2400" dirty="0">
              <a:latin typeface="DM Mono"/>
              <a:ea typeface="DM Mono"/>
              <a:cs typeface="DM Mono"/>
              <a:sym typeface="DM Mon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FF76B-535D-3E64-FED7-957B3633AE4C}"/>
              </a:ext>
            </a:extLst>
          </p:cNvPr>
          <p:cNvSpPr/>
          <p:nvPr/>
        </p:nvSpPr>
        <p:spPr>
          <a:xfrm>
            <a:off x="8167954" y="5845996"/>
            <a:ext cx="3821987" cy="883577"/>
          </a:xfrm>
          <a:prstGeom prst="rect">
            <a:avLst/>
          </a:prstGeom>
          <a:solidFill>
            <a:srgbClr val="263A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6" name="Google Shape;306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3600"/>
            </a:pPr>
            <a:r>
              <a:rPr lang="en-US" sz="4000" dirty="0">
                <a:latin typeface="Lora Medium" pitchFamily="2" charset="0"/>
                <a:sym typeface="DM Sans"/>
              </a:rPr>
              <a:t>A narrative tailored to the audience</a:t>
            </a:r>
            <a:endParaRPr sz="4000" dirty="0">
              <a:latin typeface="Lora Medium" pitchFamily="2" charset="0"/>
              <a:sym typeface="DM Sans"/>
            </a:endParaRPr>
          </a:p>
        </p:txBody>
      </p:sp>
      <p:pic>
        <p:nvPicPr>
          <p:cNvPr id="307" name="Google Shape;30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2610" y="1431713"/>
            <a:ext cx="9466780" cy="51672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21" descr="A sun shining through clouds over a body of wa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200" y="555953"/>
            <a:ext cx="8024118" cy="5349412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1"/>
          <p:cNvSpPr txBox="1"/>
          <p:nvPr/>
        </p:nvSpPr>
        <p:spPr>
          <a:xfrm>
            <a:off x="583800" y="2184948"/>
            <a:ext cx="4348800" cy="2395800"/>
          </a:xfrm>
          <a:prstGeom prst="rect">
            <a:avLst/>
          </a:prstGeom>
          <a:solidFill>
            <a:srgbClr val="020129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rPr lang="en-US" sz="4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Maintaining cyber spend </a:t>
            </a:r>
            <a:br>
              <a:rPr lang="en-US" sz="4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4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during uncertain times</a:t>
            </a:r>
            <a:endParaRPr sz="40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3600"/>
            </a:pPr>
            <a:r>
              <a:rPr lang="en-US" sz="4000" dirty="0">
                <a:latin typeface="Lora Medium" pitchFamily="2" charset="0"/>
                <a:sym typeface="DM Sans"/>
              </a:rPr>
              <a:t>People often think of gains and losses differently</a:t>
            </a:r>
            <a:endParaRPr sz="4000" dirty="0">
              <a:latin typeface="Lora Medium" pitchFamily="2" charset="0"/>
              <a:sym typeface="DM Sans"/>
            </a:endParaRPr>
          </a:p>
        </p:txBody>
      </p:sp>
      <p:sp>
        <p:nvSpPr>
          <p:cNvPr id="319" name="Google Shape;319;p22"/>
          <p:cNvSpPr/>
          <p:nvPr/>
        </p:nvSpPr>
        <p:spPr>
          <a:xfrm>
            <a:off x="838200" y="3620222"/>
            <a:ext cx="1533648" cy="1594626"/>
          </a:xfrm>
          <a:custGeom>
            <a:avLst/>
            <a:gdLst/>
            <a:ahLst/>
            <a:cxnLst/>
            <a:rect l="l" t="t" r="r" b="b"/>
            <a:pathLst>
              <a:path w="622" h="551" extrusionOk="0">
                <a:moveTo>
                  <a:pt x="538" y="0"/>
                </a:moveTo>
                <a:lnTo>
                  <a:pt x="84" y="0"/>
                </a:lnTo>
                <a:lnTo>
                  <a:pt x="84" y="0"/>
                </a:lnTo>
                <a:lnTo>
                  <a:pt x="76" y="0"/>
                </a:lnTo>
                <a:lnTo>
                  <a:pt x="68" y="2"/>
                </a:lnTo>
                <a:lnTo>
                  <a:pt x="59" y="4"/>
                </a:lnTo>
                <a:lnTo>
                  <a:pt x="51" y="6"/>
                </a:lnTo>
                <a:lnTo>
                  <a:pt x="44" y="10"/>
                </a:lnTo>
                <a:lnTo>
                  <a:pt x="37" y="14"/>
                </a:lnTo>
                <a:lnTo>
                  <a:pt x="31" y="19"/>
                </a:lnTo>
                <a:lnTo>
                  <a:pt x="24" y="25"/>
                </a:lnTo>
                <a:lnTo>
                  <a:pt x="19" y="31"/>
                </a:lnTo>
                <a:lnTo>
                  <a:pt x="14" y="37"/>
                </a:lnTo>
                <a:lnTo>
                  <a:pt x="10" y="44"/>
                </a:lnTo>
                <a:lnTo>
                  <a:pt x="7" y="51"/>
                </a:lnTo>
                <a:lnTo>
                  <a:pt x="4" y="59"/>
                </a:lnTo>
                <a:lnTo>
                  <a:pt x="2" y="68"/>
                </a:lnTo>
                <a:lnTo>
                  <a:pt x="1" y="76"/>
                </a:lnTo>
                <a:lnTo>
                  <a:pt x="0" y="84"/>
                </a:lnTo>
                <a:lnTo>
                  <a:pt x="0" y="344"/>
                </a:lnTo>
                <a:lnTo>
                  <a:pt x="0" y="344"/>
                </a:lnTo>
                <a:lnTo>
                  <a:pt x="1" y="353"/>
                </a:lnTo>
                <a:lnTo>
                  <a:pt x="2" y="362"/>
                </a:lnTo>
                <a:lnTo>
                  <a:pt x="4" y="369"/>
                </a:lnTo>
                <a:lnTo>
                  <a:pt x="7" y="377"/>
                </a:lnTo>
                <a:lnTo>
                  <a:pt x="10" y="384"/>
                </a:lnTo>
                <a:lnTo>
                  <a:pt x="14" y="392"/>
                </a:lnTo>
                <a:lnTo>
                  <a:pt x="19" y="398"/>
                </a:lnTo>
                <a:lnTo>
                  <a:pt x="24" y="404"/>
                </a:lnTo>
                <a:lnTo>
                  <a:pt x="31" y="409"/>
                </a:lnTo>
                <a:lnTo>
                  <a:pt x="37" y="414"/>
                </a:lnTo>
                <a:lnTo>
                  <a:pt x="44" y="418"/>
                </a:lnTo>
                <a:lnTo>
                  <a:pt x="51" y="422"/>
                </a:lnTo>
                <a:lnTo>
                  <a:pt x="59" y="424"/>
                </a:lnTo>
                <a:lnTo>
                  <a:pt x="68" y="426"/>
                </a:lnTo>
                <a:lnTo>
                  <a:pt x="76" y="428"/>
                </a:lnTo>
                <a:lnTo>
                  <a:pt x="84" y="428"/>
                </a:lnTo>
                <a:lnTo>
                  <a:pt x="95" y="428"/>
                </a:lnTo>
                <a:lnTo>
                  <a:pt x="115" y="551"/>
                </a:lnTo>
                <a:lnTo>
                  <a:pt x="221" y="428"/>
                </a:lnTo>
                <a:lnTo>
                  <a:pt x="538" y="428"/>
                </a:lnTo>
                <a:lnTo>
                  <a:pt x="538" y="428"/>
                </a:lnTo>
                <a:lnTo>
                  <a:pt x="546" y="428"/>
                </a:lnTo>
                <a:lnTo>
                  <a:pt x="555" y="426"/>
                </a:lnTo>
                <a:lnTo>
                  <a:pt x="562" y="424"/>
                </a:lnTo>
                <a:lnTo>
                  <a:pt x="571" y="422"/>
                </a:lnTo>
                <a:lnTo>
                  <a:pt x="578" y="418"/>
                </a:lnTo>
                <a:lnTo>
                  <a:pt x="585" y="414"/>
                </a:lnTo>
                <a:lnTo>
                  <a:pt x="591" y="409"/>
                </a:lnTo>
                <a:lnTo>
                  <a:pt x="597" y="404"/>
                </a:lnTo>
                <a:lnTo>
                  <a:pt x="602" y="398"/>
                </a:lnTo>
                <a:lnTo>
                  <a:pt x="608" y="392"/>
                </a:lnTo>
                <a:lnTo>
                  <a:pt x="612" y="384"/>
                </a:lnTo>
                <a:lnTo>
                  <a:pt x="616" y="377"/>
                </a:lnTo>
                <a:lnTo>
                  <a:pt x="618" y="369"/>
                </a:lnTo>
                <a:lnTo>
                  <a:pt x="620" y="362"/>
                </a:lnTo>
                <a:lnTo>
                  <a:pt x="622" y="353"/>
                </a:lnTo>
                <a:lnTo>
                  <a:pt x="622" y="344"/>
                </a:lnTo>
                <a:lnTo>
                  <a:pt x="622" y="84"/>
                </a:lnTo>
                <a:lnTo>
                  <a:pt x="622" y="84"/>
                </a:lnTo>
                <a:lnTo>
                  <a:pt x="622" y="76"/>
                </a:lnTo>
                <a:lnTo>
                  <a:pt x="620" y="68"/>
                </a:lnTo>
                <a:lnTo>
                  <a:pt x="618" y="59"/>
                </a:lnTo>
                <a:lnTo>
                  <a:pt x="616" y="51"/>
                </a:lnTo>
                <a:lnTo>
                  <a:pt x="612" y="44"/>
                </a:lnTo>
                <a:lnTo>
                  <a:pt x="608" y="37"/>
                </a:lnTo>
                <a:lnTo>
                  <a:pt x="602" y="31"/>
                </a:lnTo>
                <a:lnTo>
                  <a:pt x="597" y="25"/>
                </a:lnTo>
                <a:lnTo>
                  <a:pt x="591" y="19"/>
                </a:lnTo>
                <a:lnTo>
                  <a:pt x="585" y="14"/>
                </a:lnTo>
                <a:lnTo>
                  <a:pt x="578" y="10"/>
                </a:lnTo>
                <a:lnTo>
                  <a:pt x="571" y="6"/>
                </a:lnTo>
                <a:lnTo>
                  <a:pt x="562" y="4"/>
                </a:lnTo>
                <a:lnTo>
                  <a:pt x="555" y="2"/>
                </a:lnTo>
                <a:lnTo>
                  <a:pt x="546" y="0"/>
                </a:lnTo>
                <a:lnTo>
                  <a:pt x="538" y="0"/>
                </a:lnTo>
                <a:lnTo>
                  <a:pt x="538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36000" tIns="45700" rIns="360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DM Sans" pitchFamily="2" charset="0"/>
                <a:ea typeface="Montserrat"/>
                <a:cs typeface="Montserrat"/>
                <a:sym typeface="Montserrat"/>
              </a:rPr>
              <a:t>If you give us $10k we might make  a $1m gain!</a:t>
            </a:r>
            <a:endParaRPr dirty="0">
              <a:latin typeface="DM Sans" pitchFamily="2" charset="0"/>
            </a:endParaRPr>
          </a:p>
        </p:txBody>
      </p:sp>
      <p:grpSp>
        <p:nvGrpSpPr>
          <p:cNvPr id="320" name="Google Shape;320;p22"/>
          <p:cNvGrpSpPr/>
          <p:nvPr/>
        </p:nvGrpSpPr>
        <p:grpSpPr>
          <a:xfrm>
            <a:off x="1208513" y="5289075"/>
            <a:ext cx="793023" cy="467098"/>
            <a:chOff x="1128579" y="5289075"/>
            <a:chExt cx="793023" cy="467098"/>
          </a:xfrm>
        </p:grpSpPr>
        <p:sp>
          <p:nvSpPr>
            <p:cNvPr id="321" name="Google Shape;321;p22"/>
            <p:cNvSpPr/>
            <p:nvPr/>
          </p:nvSpPr>
          <p:spPr>
            <a:xfrm>
              <a:off x="1191042" y="5289075"/>
              <a:ext cx="233562" cy="205128"/>
            </a:xfrm>
            <a:custGeom>
              <a:avLst/>
              <a:gdLst/>
              <a:ahLst/>
              <a:cxnLst/>
              <a:rect l="l" t="t" r="r" b="b"/>
              <a:pathLst>
                <a:path w="259" h="249" extrusionOk="0">
                  <a:moveTo>
                    <a:pt x="129" y="249"/>
                  </a:moveTo>
                  <a:lnTo>
                    <a:pt x="129" y="249"/>
                  </a:lnTo>
                  <a:lnTo>
                    <a:pt x="143" y="248"/>
                  </a:lnTo>
                  <a:lnTo>
                    <a:pt x="155" y="246"/>
                  </a:lnTo>
                  <a:lnTo>
                    <a:pt x="167" y="243"/>
                  </a:lnTo>
                  <a:lnTo>
                    <a:pt x="178" y="239"/>
                  </a:lnTo>
                  <a:lnTo>
                    <a:pt x="190" y="234"/>
                  </a:lnTo>
                  <a:lnTo>
                    <a:pt x="200" y="228"/>
                  </a:lnTo>
                  <a:lnTo>
                    <a:pt x="210" y="221"/>
                  </a:lnTo>
                  <a:lnTo>
                    <a:pt x="220" y="212"/>
                  </a:lnTo>
                  <a:lnTo>
                    <a:pt x="228" y="204"/>
                  </a:lnTo>
                  <a:lnTo>
                    <a:pt x="235" y="195"/>
                  </a:lnTo>
                  <a:lnTo>
                    <a:pt x="242" y="185"/>
                  </a:lnTo>
                  <a:lnTo>
                    <a:pt x="247" y="173"/>
                  </a:lnTo>
                  <a:lnTo>
                    <a:pt x="251" y="162"/>
                  </a:lnTo>
                  <a:lnTo>
                    <a:pt x="255" y="151"/>
                  </a:lnTo>
                  <a:lnTo>
                    <a:pt x="258" y="139"/>
                  </a:lnTo>
                  <a:lnTo>
                    <a:pt x="259" y="126"/>
                  </a:lnTo>
                  <a:lnTo>
                    <a:pt x="259" y="126"/>
                  </a:lnTo>
                  <a:lnTo>
                    <a:pt x="258" y="113"/>
                  </a:lnTo>
                  <a:lnTo>
                    <a:pt x="255" y="101"/>
                  </a:lnTo>
                  <a:lnTo>
                    <a:pt x="252" y="88"/>
                  </a:lnTo>
                  <a:lnTo>
                    <a:pt x="248" y="77"/>
                  </a:lnTo>
                  <a:lnTo>
                    <a:pt x="243" y="66"/>
                  </a:lnTo>
                  <a:lnTo>
                    <a:pt x="237" y="56"/>
                  </a:lnTo>
                  <a:lnTo>
                    <a:pt x="230" y="45"/>
                  </a:lnTo>
                  <a:lnTo>
                    <a:pt x="221" y="36"/>
                  </a:lnTo>
                  <a:lnTo>
                    <a:pt x="211" y="28"/>
                  </a:lnTo>
                  <a:lnTo>
                    <a:pt x="201" y="21"/>
                  </a:lnTo>
                  <a:lnTo>
                    <a:pt x="191" y="15"/>
                  </a:lnTo>
                  <a:lnTo>
                    <a:pt x="179" y="9"/>
                  </a:lnTo>
                  <a:lnTo>
                    <a:pt x="167" y="5"/>
                  </a:lnTo>
                  <a:lnTo>
                    <a:pt x="155" y="2"/>
                  </a:lnTo>
                  <a:lnTo>
                    <a:pt x="141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14" y="1"/>
                  </a:lnTo>
                  <a:lnTo>
                    <a:pt x="101" y="3"/>
                  </a:lnTo>
                  <a:lnTo>
                    <a:pt x="88" y="6"/>
                  </a:lnTo>
                  <a:lnTo>
                    <a:pt x="77" y="11"/>
                  </a:lnTo>
                  <a:lnTo>
                    <a:pt x="65" y="17"/>
                  </a:lnTo>
                  <a:lnTo>
                    <a:pt x="54" y="24"/>
                  </a:lnTo>
                  <a:lnTo>
                    <a:pt x="44" y="31"/>
                  </a:lnTo>
                  <a:lnTo>
                    <a:pt x="36" y="39"/>
                  </a:lnTo>
                  <a:lnTo>
                    <a:pt x="26" y="48"/>
                  </a:lnTo>
                  <a:lnTo>
                    <a:pt x="19" y="59"/>
                  </a:lnTo>
                  <a:lnTo>
                    <a:pt x="13" y="69"/>
                  </a:lnTo>
                  <a:lnTo>
                    <a:pt x="8" y="80"/>
                  </a:lnTo>
                  <a:lnTo>
                    <a:pt x="4" y="92"/>
                  </a:lnTo>
                  <a:lnTo>
                    <a:pt x="1" y="104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1" y="142"/>
                  </a:lnTo>
                  <a:lnTo>
                    <a:pt x="3" y="154"/>
                  </a:lnTo>
                  <a:lnTo>
                    <a:pt x="6" y="165"/>
                  </a:lnTo>
                  <a:lnTo>
                    <a:pt x="11" y="176"/>
                  </a:lnTo>
                  <a:lnTo>
                    <a:pt x="16" y="188"/>
                  </a:lnTo>
                  <a:lnTo>
                    <a:pt x="23" y="197"/>
                  </a:lnTo>
                  <a:lnTo>
                    <a:pt x="31" y="206"/>
                  </a:lnTo>
                  <a:lnTo>
                    <a:pt x="39" y="214"/>
                  </a:lnTo>
                  <a:lnTo>
                    <a:pt x="48" y="223"/>
                  </a:lnTo>
                  <a:lnTo>
                    <a:pt x="58" y="230"/>
                  </a:lnTo>
                  <a:lnTo>
                    <a:pt x="69" y="235"/>
                  </a:lnTo>
                  <a:lnTo>
                    <a:pt x="80" y="240"/>
                  </a:lnTo>
                  <a:lnTo>
                    <a:pt x="91" y="244"/>
                  </a:lnTo>
                  <a:lnTo>
                    <a:pt x="103" y="247"/>
                  </a:lnTo>
                  <a:lnTo>
                    <a:pt x="117" y="248"/>
                  </a:lnTo>
                  <a:lnTo>
                    <a:pt x="129" y="249"/>
                  </a:lnTo>
                  <a:lnTo>
                    <a:pt x="129" y="249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22" name="Google Shape;322;p22"/>
            <p:cNvSpPr/>
            <p:nvPr/>
          </p:nvSpPr>
          <p:spPr>
            <a:xfrm>
              <a:off x="1128579" y="5511502"/>
              <a:ext cx="355774" cy="244671"/>
            </a:xfrm>
            <a:custGeom>
              <a:avLst/>
              <a:gdLst/>
              <a:ahLst/>
              <a:cxnLst/>
              <a:rect l="l" t="t" r="r" b="b"/>
              <a:pathLst>
                <a:path w="393" h="296" extrusionOk="0">
                  <a:moveTo>
                    <a:pt x="222" y="0"/>
                  </a:moveTo>
                  <a:lnTo>
                    <a:pt x="171" y="0"/>
                  </a:lnTo>
                  <a:lnTo>
                    <a:pt x="171" y="0"/>
                  </a:lnTo>
                  <a:lnTo>
                    <a:pt x="148" y="0"/>
                  </a:lnTo>
                  <a:lnTo>
                    <a:pt x="126" y="1"/>
                  </a:lnTo>
                  <a:lnTo>
                    <a:pt x="108" y="3"/>
                  </a:lnTo>
                  <a:lnTo>
                    <a:pt x="100" y="5"/>
                  </a:lnTo>
                  <a:lnTo>
                    <a:pt x="91" y="8"/>
                  </a:lnTo>
                  <a:lnTo>
                    <a:pt x="84" y="11"/>
                  </a:lnTo>
                  <a:lnTo>
                    <a:pt x="78" y="16"/>
                  </a:lnTo>
                  <a:lnTo>
                    <a:pt x="72" y="21"/>
                  </a:lnTo>
                  <a:lnTo>
                    <a:pt x="66" y="27"/>
                  </a:lnTo>
                  <a:lnTo>
                    <a:pt x="61" y="36"/>
                  </a:lnTo>
                  <a:lnTo>
                    <a:pt x="56" y="44"/>
                  </a:lnTo>
                  <a:lnTo>
                    <a:pt x="52" y="54"/>
                  </a:lnTo>
                  <a:lnTo>
                    <a:pt x="49" y="66"/>
                  </a:lnTo>
                  <a:lnTo>
                    <a:pt x="0" y="296"/>
                  </a:lnTo>
                  <a:lnTo>
                    <a:pt x="393" y="296"/>
                  </a:lnTo>
                  <a:lnTo>
                    <a:pt x="344" y="66"/>
                  </a:lnTo>
                  <a:lnTo>
                    <a:pt x="344" y="66"/>
                  </a:lnTo>
                  <a:lnTo>
                    <a:pt x="341" y="54"/>
                  </a:lnTo>
                  <a:lnTo>
                    <a:pt x="337" y="44"/>
                  </a:lnTo>
                  <a:lnTo>
                    <a:pt x="333" y="36"/>
                  </a:lnTo>
                  <a:lnTo>
                    <a:pt x="328" y="27"/>
                  </a:lnTo>
                  <a:lnTo>
                    <a:pt x="322" y="21"/>
                  </a:lnTo>
                  <a:lnTo>
                    <a:pt x="316" y="16"/>
                  </a:lnTo>
                  <a:lnTo>
                    <a:pt x="309" y="11"/>
                  </a:lnTo>
                  <a:lnTo>
                    <a:pt x="302" y="8"/>
                  </a:lnTo>
                  <a:lnTo>
                    <a:pt x="295" y="5"/>
                  </a:lnTo>
                  <a:lnTo>
                    <a:pt x="285" y="3"/>
                  </a:lnTo>
                  <a:lnTo>
                    <a:pt x="267" y="1"/>
                  </a:lnTo>
                  <a:lnTo>
                    <a:pt x="245" y="0"/>
                  </a:lnTo>
                  <a:lnTo>
                    <a:pt x="222" y="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1B5C1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23" name="Google Shape;323;p22"/>
            <p:cNvSpPr/>
            <p:nvPr/>
          </p:nvSpPr>
          <p:spPr>
            <a:xfrm>
              <a:off x="1628292" y="5289075"/>
              <a:ext cx="233562" cy="205128"/>
            </a:xfrm>
            <a:custGeom>
              <a:avLst/>
              <a:gdLst/>
              <a:ahLst/>
              <a:cxnLst/>
              <a:rect l="l" t="t" r="r" b="b"/>
              <a:pathLst>
                <a:path w="258" h="249" extrusionOk="0">
                  <a:moveTo>
                    <a:pt x="130" y="249"/>
                  </a:moveTo>
                  <a:lnTo>
                    <a:pt x="130" y="249"/>
                  </a:lnTo>
                  <a:lnTo>
                    <a:pt x="142" y="248"/>
                  </a:lnTo>
                  <a:lnTo>
                    <a:pt x="155" y="246"/>
                  </a:lnTo>
                  <a:lnTo>
                    <a:pt x="168" y="243"/>
                  </a:lnTo>
                  <a:lnTo>
                    <a:pt x="179" y="239"/>
                  </a:lnTo>
                  <a:lnTo>
                    <a:pt x="190" y="234"/>
                  </a:lnTo>
                  <a:lnTo>
                    <a:pt x="201" y="228"/>
                  </a:lnTo>
                  <a:lnTo>
                    <a:pt x="211" y="221"/>
                  </a:lnTo>
                  <a:lnTo>
                    <a:pt x="220" y="212"/>
                  </a:lnTo>
                  <a:lnTo>
                    <a:pt x="228" y="204"/>
                  </a:lnTo>
                  <a:lnTo>
                    <a:pt x="236" y="195"/>
                  </a:lnTo>
                  <a:lnTo>
                    <a:pt x="242" y="185"/>
                  </a:lnTo>
                  <a:lnTo>
                    <a:pt x="248" y="173"/>
                  </a:lnTo>
                  <a:lnTo>
                    <a:pt x="252" y="162"/>
                  </a:lnTo>
                  <a:lnTo>
                    <a:pt x="255" y="151"/>
                  </a:lnTo>
                  <a:lnTo>
                    <a:pt x="257" y="139"/>
                  </a:lnTo>
                  <a:lnTo>
                    <a:pt x="258" y="126"/>
                  </a:lnTo>
                  <a:lnTo>
                    <a:pt x="258" y="126"/>
                  </a:lnTo>
                  <a:lnTo>
                    <a:pt x="258" y="113"/>
                  </a:lnTo>
                  <a:lnTo>
                    <a:pt x="256" y="101"/>
                  </a:lnTo>
                  <a:lnTo>
                    <a:pt x="253" y="88"/>
                  </a:lnTo>
                  <a:lnTo>
                    <a:pt x="249" y="77"/>
                  </a:lnTo>
                  <a:lnTo>
                    <a:pt x="244" y="66"/>
                  </a:lnTo>
                  <a:lnTo>
                    <a:pt x="238" y="56"/>
                  </a:lnTo>
                  <a:lnTo>
                    <a:pt x="229" y="45"/>
                  </a:lnTo>
                  <a:lnTo>
                    <a:pt x="221" y="36"/>
                  </a:lnTo>
                  <a:lnTo>
                    <a:pt x="212" y="28"/>
                  </a:lnTo>
                  <a:lnTo>
                    <a:pt x="202" y="21"/>
                  </a:lnTo>
                  <a:lnTo>
                    <a:pt x="191" y="15"/>
                  </a:lnTo>
                  <a:lnTo>
                    <a:pt x="180" y="9"/>
                  </a:lnTo>
                  <a:lnTo>
                    <a:pt x="168" y="5"/>
                  </a:lnTo>
                  <a:lnTo>
                    <a:pt x="154" y="2"/>
                  </a:lnTo>
                  <a:lnTo>
                    <a:pt x="142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14" y="1"/>
                  </a:lnTo>
                  <a:lnTo>
                    <a:pt x="101" y="3"/>
                  </a:lnTo>
                  <a:lnTo>
                    <a:pt x="89" y="6"/>
                  </a:lnTo>
                  <a:lnTo>
                    <a:pt x="76" y="11"/>
                  </a:lnTo>
                  <a:lnTo>
                    <a:pt x="65" y="17"/>
                  </a:lnTo>
                  <a:lnTo>
                    <a:pt x="55" y="24"/>
                  </a:lnTo>
                  <a:lnTo>
                    <a:pt x="45" y="31"/>
                  </a:lnTo>
                  <a:lnTo>
                    <a:pt x="35" y="39"/>
                  </a:lnTo>
                  <a:lnTo>
                    <a:pt x="27" y="48"/>
                  </a:lnTo>
                  <a:lnTo>
                    <a:pt x="20" y="59"/>
                  </a:lnTo>
                  <a:lnTo>
                    <a:pt x="14" y="69"/>
                  </a:lnTo>
                  <a:lnTo>
                    <a:pt x="9" y="80"/>
                  </a:lnTo>
                  <a:lnTo>
                    <a:pt x="5" y="92"/>
                  </a:lnTo>
                  <a:lnTo>
                    <a:pt x="1" y="104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1" y="142"/>
                  </a:lnTo>
                  <a:lnTo>
                    <a:pt x="3" y="154"/>
                  </a:lnTo>
                  <a:lnTo>
                    <a:pt x="7" y="165"/>
                  </a:lnTo>
                  <a:lnTo>
                    <a:pt x="12" y="176"/>
                  </a:lnTo>
                  <a:lnTo>
                    <a:pt x="17" y="188"/>
                  </a:lnTo>
                  <a:lnTo>
                    <a:pt x="24" y="197"/>
                  </a:lnTo>
                  <a:lnTo>
                    <a:pt x="31" y="206"/>
                  </a:lnTo>
                  <a:lnTo>
                    <a:pt x="39" y="214"/>
                  </a:lnTo>
                  <a:lnTo>
                    <a:pt x="49" y="223"/>
                  </a:lnTo>
                  <a:lnTo>
                    <a:pt x="59" y="230"/>
                  </a:lnTo>
                  <a:lnTo>
                    <a:pt x="69" y="235"/>
                  </a:lnTo>
                  <a:lnTo>
                    <a:pt x="81" y="240"/>
                  </a:lnTo>
                  <a:lnTo>
                    <a:pt x="92" y="244"/>
                  </a:lnTo>
                  <a:lnTo>
                    <a:pt x="104" y="247"/>
                  </a:lnTo>
                  <a:lnTo>
                    <a:pt x="116" y="248"/>
                  </a:lnTo>
                  <a:lnTo>
                    <a:pt x="130" y="249"/>
                  </a:lnTo>
                  <a:lnTo>
                    <a:pt x="130" y="24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24" name="Google Shape;324;p22"/>
            <p:cNvSpPr/>
            <p:nvPr/>
          </p:nvSpPr>
          <p:spPr>
            <a:xfrm>
              <a:off x="1565828" y="5511502"/>
              <a:ext cx="355774" cy="244671"/>
            </a:xfrm>
            <a:custGeom>
              <a:avLst/>
              <a:gdLst/>
              <a:ahLst/>
              <a:cxnLst/>
              <a:rect l="l" t="t" r="r" b="b"/>
              <a:pathLst>
                <a:path w="393" h="296" extrusionOk="0">
                  <a:moveTo>
                    <a:pt x="344" y="66"/>
                  </a:moveTo>
                  <a:lnTo>
                    <a:pt x="344" y="66"/>
                  </a:lnTo>
                  <a:lnTo>
                    <a:pt x="341" y="54"/>
                  </a:lnTo>
                  <a:lnTo>
                    <a:pt x="336" y="44"/>
                  </a:lnTo>
                  <a:lnTo>
                    <a:pt x="332" y="36"/>
                  </a:lnTo>
                  <a:lnTo>
                    <a:pt x="327" y="27"/>
                  </a:lnTo>
                  <a:lnTo>
                    <a:pt x="321" y="21"/>
                  </a:lnTo>
                  <a:lnTo>
                    <a:pt x="316" y="16"/>
                  </a:lnTo>
                  <a:lnTo>
                    <a:pt x="309" y="11"/>
                  </a:lnTo>
                  <a:lnTo>
                    <a:pt x="302" y="8"/>
                  </a:lnTo>
                  <a:lnTo>
                    <a:pt x="293" y="5"/>
                  </a:lnTo>
                  <a:lnTo>
                    <a:pt x="285" y="3"/>
                  </a:lnTo>
                  <a:lnTo>
                    <a:pt x="267" y="1"/>
                  </a:lnTo>
                  <a:lnTo>
                    <a:pt x="245" y="0"/>
                  </a:lnTo>
                  <a:lnTo>
                    <a:pt x="221" y="0"/>
                  </a:lnTo>
                  <a:lnTo>
                    <a:pt x="171" y="0"/>
                  </a:lnTo>
                  <a:lnTo>
                    <a:pt x="171" y="0"/>
                  </a:lnTo>
                  <a:lnTo>
                    <a:pt x="148" y="0"/>
                  </a:lnTo>
                  <a:lnTo>
                    <a:pt x="126" y="1"/>
                  </a:lnTo>
                  <a:lnTo>
                    <a:pt x="107" y="3"/>
                  </a:lnTo>
                  <a:lnTo>
                    <a:pt x="99" y="5"/>
                  </a:lnTo>
                  <a:lnTo>
                    <a:pt x="91" y="8"/>
                  </a:lnTo>
                  <a:lnTo>
                    <a:pt x="84" y="11"/>
                  </a:lnTo>
                  <a:lnTo>
                    <a:pt x="77" y="16"/>
                  </a:lnTo>
                  <a:lnTo>
                    <a:pt x="70" y="21"/>
                  </a:lnTo>
                  <a:lnTo>
                    <a:pt x="65" y="27"/>
                  </a:lnTo>
                  <a:lnTo>
                    <a:pt x="60" y="36"/>
                  </a:lnTo>
                  <a:lnTo>
                    <a:pt x="56" y="44"/>
                  </a:lnTo>
                  <a:lnTo>
                    <a:pt x="52" y="54"/>
                  </a:lnTo>
                  <a:lnTo>
                    <a:pt x="49" y="66"/>
                  </a:lnTo>
                  <a:lnTo>
                    <a:pt x="0" y="296"/>
                  </a:lnTo>
                  <a:lnTo>
                    <a:pt x="393" y="296"/>
                  </a:lnTo>
                  <a:lnTo>
                    <a:pt x="344" y="66"/>
                  </a:lnTo>
                  <a:close/>
                </a:path>
              </a:pathLst>
            </a:custGeom>
            <a:solidFill>
              <a:srgbClr val="08644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25" name="Google Shape;325;p22"/>
          <p:cNvSpPr/>
          <p:nvPr/>
        </p:nvSpPr>
        <p:spPr>
          <a:xfrm>
            <a:off x="7589520" y="3620222"/>
            <a:ext cx="1533648" cy="1594626"/>
          </a:xfrm>
          <a:custGeom>
            <a:avLst/>
            <a:gdLst/>
            <a:ahLst/>
            <a:cxnLst/>
            <a:rect l="l" t="t" r="r" b="b"/>
            <a:pathLst>
              <a:path w="622" h="551" extrusionOk="0">
                <a:moveTo>
                  <a:pt x="538" y="0"/>
                </a:moveTo>
                <a:lnTo>
                  <a:pt x="84" y="0"/>
                </a:lnTo>
                <a:lnTo>
                  <a:pt x="84" y="0"/>
                </a:lnTo>
                <a:lnTo>
                  <a:pt x="76" y="0"/>
                </a:lnTo>
                <a:lnTo>
                  <a:pt x="68" y="2"/>
                </a:lnTo>
                <a:lnTo>
                  <a:pt x="59" y="4"/>
                </a:lnTo>
                <a:lnTo>
                  <a:pt x="51" y="6"/>
                </a:lnTo>
                <a:lnTo>
                  <a:pt x="44" y="10"/>
                </a:lnTo>
                <a:lnTo>
                  <a:pt x="37" y="14"/>
                </a:lnTo>
                <a:lnTo>
                  <a:pt x="31" y="19"/>
                </a:lnTo>
                <a:lnTo>
                  <a:pt x="24" y="25"/>
                </a:lnTo>
                <a:lnTo>
                  <a:pt x="19" y="31"/>
                </a:lnTo>
                <a:lnTo>
                  <a:pt x="14" y="37"/>
                </a:lnTo>
                <a:lnTo>
                  <a:pt x="10" y="44"/>
                </a:lnTo>
                <a:lnTo>
                  <a:pt x="7" y="51"/>
                </a:lnTo>
                <a:lnTo>
                  <a:pt x="4" y="59"/>
                </a:lnTo>
                <a:lnTo>
                  <a:pt x="2" y="68"/>
                </a:lnTo>
                <a:lnTo>
                  <a:pt x="1" y="76"/>
                </a:lnTo>
                <a:lnTo>
                  <a:pt x="0" y="84"/>
                </a:lnTo>
                <a:lnTo>
                  <a:pt x="0" y="344"/>
                </a:lnTo>
                <a:lnTo>
                  <a:pt x="0" y="344"/>
                </a:lnTo>
                <a:lnTo>
                  <a:pt x="1" y="353"/>
                </a:lnTo>
                <a:lnTo>
                  <a:pt x="2" y="362"/>
                </a:lnTo>
                <a:lnTo>
                  <a:pt x="4" y="369"/>
                </a:lnTo>
                <a:lnTo>
                  <a:pt x="7" y="377"/>
                </a:lnTo>
                <a:lnTo>
                  <a:pt x="10" y="384"/>
                </a:lnTo>
                <a:lnTo>
                  <a:pt x="14" y="392"/>
                </a:lnTo>
                <a:lnTo>
                  <a:pt x="19" y="398"/>
                </a:lnTo>
                <a:lnTo>
                  <a:pt x="24" y="404"/>
                </a:lnTo>
                <a:lnTo>
                  <a:pt x="31" y="409"/>
                </a:lnTo>
                <a:lnTo>
                  <a:pt x="37" y="414"/>
                </a:lnTo>
                <a:lnTo>
                  <a:pt x="44" y="418"/>
                </a:lnTo>
                <a:lnTo>
                  <a:pt x="51" y="422"/>
                </a:lnTo>
                <a:lnTo>
                  <a:pt x="59" y="424"/>
                </a:lnTo>
                <a:lnTo>
                  <a:pt x="68" y="426"/>
                </a:lnTo>
                <a:lnTo>
                  <a:pt x="76" y="428"/>
                </a:lnTo>
                <a:lnTo>
                  <a:pt x="84" y="428"/>
                </a:lnTo>
                <a:lnTo>
                  <a:pt x="95" y="428"/>
                </a:lnTo>
                <a:lnTo>
                  <a:pt x="115" y="551"/>
                </a:lnTo>
                <a:lnTo>
                  <a:pt x="221" y="428"/>
                </a:lnTo>
                <a:lnTo>
                  <a:pt x="538" y="428"/>
                </a:lnTo>
                <a:lnTo>
                  <a:pt x="538" y="428"/>
                </a:lnTo>
                <a:lnTo>
                  <a:pt x="546" y="428"/>
                </a:lnTo>
                <a:lnTo>
                  <a:pt x="555" y="426"/>
                </a:lnTo>
                <a:lnTo>
                  <a:pt x="562" y="424"/>
                </a:lnTo>
                <a:lnTo>
                  <a:pt x="571" y="422"/>
                </a:lnTo>
                <a:lnTo>
                  <a:pt x="578" y="418"/>
                </a:lnTo>
                <a:lnTo>
                  <a:pt x="585" y="414"/>
                </a:lnTo>
                <a:lnTo>
                  <a:pt x="591" y="409"/>
                </a:lnTo>
                <a:lnTo>
                  <a:pt x="597" y="404"/>
                </a:lnTo>
                <a:lnTo>
                  <a:pt x="602" y="398"/>
                </a:lnTo>
                <a:lnTo>
                  <a:pt x="608" y="392"/>
                </a:lnTo>
                <a:lnTo>
                  <a:pt x="612" y="384"/>
                </a:lnTo>
                <a:lnTo>
                  <a:pt x="616" y="377"/>
                </a:lnTo>
                <a:lnTo>
                  <a:pt x="618" y="369"/>
                </a:lnTo>
                <a:lnTo>
                  <a:pt x="620" y="362"/>
                </a:lnTo>
                <a:lnTo>
                  <a:pt x="622" y="353"/>
                </a:lnTo>
                <a:lnTo>
                  <a:pt x="622" y="344"/>
                </a:lnTo>
                <a:lnTo>
                  <a:pt x="622" y="84"/>
                </a:lnTo>
                <a:lnTo>
                  <a:pt x="622" y="84"/>
                </a:lnTo>
                <a:lnTo>
                  <a:pt x="622" y="76"/>
                </a:lnTo>
                <a:lnTo>
                  <a:pt x="620" y="68"/>
                </a:lnTo>
                <a:lnTo>
                  <a:pt x="618" y="59"/>
                </a:lnTo>
                <a:lnTo>
                  <a:pt x="616" y="51"/>
                </a:lnTo>
                <a:lnTo>
                  <a:pt x="612" y="44"/>
                </a:lnTo>
                <a:lnTo>
                  <a:pt x="608" y="37"/>
                </a:lnTo>
                <a:lnTo>
                  <a:pt x="602" y="31"/>
                </a:lnTo>
                <a:lnTo>
                  <a:pt x="597" y="25"/>
                </a:lnTo>
                <a:lnTo>
                  <a:pt x="591" y="19"/>
                </a:lnTo>
                <a:lnTo>
                  <a:pt x="585" y="14"/>
                </a:lnTo>
                <a:lnTo>
                  <a:pt x="578" y="10"/>
                </a:lnTo>
                <a:lnTo>
                  <a:pt x="571" y="6"/>
                </a:lnTo>
                <a:lnTo>
                  <a:pt x="562" y="4"/>
                </a:lnTo>
                <a:lnTo>
                  <a:pt x="555" y="2"/>
                </a:lnTo>
                <a:lnTo>
                  <a:pt x="546" y="0"/>
                </a:lnTo>
                <a:lnTo>
                  <a:pt x="538" y="0"/>
                </a:lnTo>
                <a:lnTo>
                  <a:pt x="538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36000" tIns="45700" rIns="360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DM Sans" pitchFamily="2" charset="0"/>
                <a:ea typeface="Montserrat"/>
                <a:cs typeface="Montserrat"/>
                <a:sym typeface="Montserrat"/>
              </a:rPr>
              <a:t>If you give us $10k we might avoid a $1m loss!</a:t>
            </a:r>
            <a:endParaRPr>
              <a:latin typeface="DM Sans" pitchFamily="2" charset="0"/>
            </a:endParaRPr>
          </a:p>
        </p:txBody>
      </p:sp>
      <p:sp>
        <p:nvSpPr>
          <p:cNvPr id="331" name="Google Shape;331;p22"/>
          <p:cNvSpPr/>
          <p:nvPr/>
        </p:nvSpPr>
        <p:spPr>
          <a:xfrm>
            <a:off x="2928854" y="3620222"/>
            <a:ext cx="1533648" cy="541912"/>
          </a:xfrm>
          <a:custGeom>
            <a:avLst/>
            <a:gdLst/>
            <a:ahLst/>
            <a:cxnLst/>
            <a:rect l="l" t="t" r="r" b="b"/>
            <a:pathLst>
              <a:path w="622" h="551" extrusionOk="0">
                <a:moveTo>
                  <a:pt x="538" y="0"/>
                </a:moveTo>
                <a:lnTo>
                  <a:pt x="84" y="0"/>
                </a:lnTo>
                <a:lnTo>
                  <a:pt x="84" y="0"/>
                </a:lnTo>
                <a:lnTo>
                  <a:pt x="76" y="0"/>
                </a:lnTo>
                <a:lnTo>
                  <a:pt x="68" y="2"/>
                </a:lnTo>
                <a:lnTo>
                  <a:pt x="59" y="4"/>
                </a:lnTo>
                <a:lnTo>
                  <a:pt x="51" y="6"/>
                </a:lnTo>
                <a:lnTo>
                  <a:pt x="44" y="10"/>
                </a:lnTo>
                <a:lnTo>
                  <a:pt x="37" y="14"/>
                </a:lnTo>
                <a:lnTo>
                  <a:pt x="31" y="19"/>
                </a:lnTo>
                <a:lnTo>
                  <a:pt x="24" y="25"/>
                </a:lnTo>
                <a:lnTo>
                  <a:pt x="19" y="31"/>
                </a:lnTo>
                <a:lnTo>
                  <a:pt x="14" y="37"/>
                </a:lnTo>
                <a:lnTo>
                  <a:pt x="10" y="44"/>
                </a:lnTo>
                <a:lnTo>
                  <a:pt x="7" y="51"/>
                </a:lnTo>
                <a:lnTo>
                  <a:pt x="4" y="59"/>
                </a:lnTo>
                <a:lnTo>
                  <a:pt x="2" y="68"/>
                </a:lnTo>
                <a:lnTo>
                  <a:pt x="1" y="76"/>
                </a:lnTo>
                <a:lnTo>
                  <a:pt x="0" y="84"/>
                </a:lnTo>
                <a:lnTo>
                  <a:pt x="0" y="344"/>
                </a:lnTo>
                <a:lnTo>
                  <a:pt x="0" y="344"/>
                </a:lnTo>
                <a:lnTo>
                  <a:pt x="1" y="353"/>
                </a:lnTo>
                <a:lnTo>
                  <a:pt x="2" y="362"/>
                </a:lnTo>
                <a:lnTo>
                  <a:pt x="4" y="369"/>
                </a:lnTo>
                <a:lnTo>
                  <a:pt x="7" y="377"/>
                </a:lnTo>
                <a:lnTo>
                  <a:pt x="10" y="384"/>
                </a:lnTo>
                <a:lnTo>
                  <a:pt x="14" y="392"/>
                </a:lnTo>
                <a:lnTo>
                  <a:pt x="19" y="398"/>
                </a:lnTo>
                <a:lnTo>
                  <a:pt x="24" y="404"/>
                </a:lnTo>
                <a:lnTo>
                  <a:pt x="31" y="409"/>
                </a:lnTo>
                <a:lnTo>
                  <a:pt x="37" y="414"/>
                </a:lnTo>
                <a:lnTo>
                  <a:pt x="44" y="418"/>
                </a:lnTo>
                <a:lnTo>
                  <a:pt x="51" y="422"/>
                </a:lnTo>
                <a:lnTo>
                  <a:pt x="59" y="424"/>
                </a:lnTo>
                <a:lnTo>
                  <a:pt x="68" y="426"/>
                </a:lnTo>
                <a:lnTo>
                  <a:pt x="76" y="428"/>
                </a:lnTo>
                <a:lnTo>
                  <a:pt x="84" y="428"/>
                </a:lnTo>
                <a:lnTo>
                  <a:pt x="95" y="428"/>
                </a:lnTo>
                <a:lnTo>
                  <a:pt x="115" y="551"/>
                </a:lnTo>
                <a:lnTo>
                  <a:pt x="221" y="428"/>
                </a:lnTo>
                <a:lnTo>
                  <a:pt x="538" y="428"/>
                </a:lnTo>
                <a:lnTo>
                  <a:pt x="538" y="428"/>
                </a:lnTo>
                <a:lnTo>
                  <a:pt x="546" y="428"/>
                </a:lnTo>
                <a:lnTo>
                  <a:pt x="555" y="426"/>
                </a:lnTo>
                <a:lnTo>
                  <a:pt x="562" y="424"/>
                </a:lnTo>
                <a:lnTo>
                  <a:pt x="571" y="422"/>
                </a:lnTo>
                <a:lnTo>
                  <a:pt x="578" y="418"/>
                </a:lnTo>
                <a:lnTo>
                  <a:pt x="585" y="414"/>
                </a:lnTo>
                <a:lnTo>
                  <a:pt x="591" y="409"/>
                </a:lnTo>
                <a:lnTo>
                  <a:pt x="597" y="404"/>
                </a:lnTo>
                <a:lnTo>
                  <a:pt x="602" y="398"/>
                </a:lnTo>
                <a:lnTo>
                  <a:pt x="608" y="392"/>
                </a:lnTo>
                <a:lnTo>
                  <a:pt x="612" y="384"/>
                </a:lnTo>
                <a:lnTo>
                  <a:pt x="616" y="377"/>
                </a:lnTo>
                <a:lnTo>
                  <a:pt x="618" y="369"/>
                </a:lnTo>
                <a:lnTo>
                  <a:pt x="620" y="362"/>
                </a:lnTo>
                <a:lnTo>
                  <a:pt x="622" y="353"/>
                </a:lnTo>
                <a:lnTo>
                  <a:pt x="622" y="344"/>
                </a:lnTo>
                <a:lnTo>
                  <a:pt x="622" y="84"/>
                </a:lnTo>
                <a:lnTo>
                  <a:pt x="622" y="84"/>
                </a:lnTo>
                <a:lnTo>
                  <a:pt x="622" y="76"/>
                </a:lnTo>
                <a:lnTo>
                  <a:pt x="620" y="68"/>
                </a:lnTo>
                <a:lnTo>
                  <a:pt x="618" y="59"/>
                </a:lnTo>
                <a:lnTo>
                  <a:pt x="616" y="51"/>
                </a:lnTo>
                <a:lnTo>
                  <a:pt x="612" y="44"/>
                </a:lnTo>
                <a:lnTo>
                  <a:pt x="608" y="37"/>
                </a:lnTo>
                <a:lnTo>
                  <a:pt x="602" y="31"/>
                </a:lnTo>
                <a:lnTo>
                  <a:pt x="597" y="25"/>
                </a:lnTo>
                <a:lnTo>
                  <a:pt x="591" y="19"/>
                </a:lnTo>
                <a:lnTo>
                  <a:pt x="585" y="14"/>
                </a:lnTo>
                <a:lnTo>
                  <a:pt x="578" y="10"/>
                </a:lnTo>
                <a:lnTo>
                  <a:pt x="571" y="6"/>
                </a:lnTo>
                <a:lnTo>
                  <a:pt x="562" y="4"/>
                </a:lnTo>
                <a:lnTo>
                  <a:pt x="555" y="2"/>
                </a:lnTo>
                <a:lnTo>
                  <a:pt x="546" y="0"/>
                </a:lnTo>
                <a:lnTo>
                  <a:pt x="538" y="0"/>
                </a:lnTo>
                <a:lnTo>
                  <a:pt x="538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36000" tIns="45700" rIns="360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DM Sans" pitchFamily="2" charset="0"/>
                <a:ea typeface="Montserrat"/>
                <a:cs typeface="Montserrat"/>
                <a:sym typeface="Montserrat"/>
              </a:rPr>
              <a:t>Great!</a:t>
            </a:r>
            <a:endParaRPr>
              <a:latin typeface="DM Sans" pitchFamily="2" charset="0"/>
            </a:endParaRPr>
          </a:p>
        </p:txBody>
      </p:sp>
      <p:grpSp>
        <p:nvGrpSpPr>
          <p:cNvPr id="332" name="Google Shape;332;p22"/>
          <p:cNvGrpSpPr/>
          <p:nvPr/>
        </p:nvGrpSpPr>
        <p:grpSpPr>
          <a:xfrm>
            <a:off x="3299167" y="4386826"/>
            <a:ext cx="793023" cy="467098"/>
            <a:chOff x="3299190" y="4386826"/>
            <a:chExt cx="793023" cy="467098"/>
          </a:xfrm>
        </p:grpSpPr>
        <p:sp>
          <p:nvSpPr>
            <p:cNvPr id="333" name="Google Shape;333;p22"/>
            <p:cNvSpPr/>
            <p:nvPr/>
          </p:nvSpPr>
          <p:spPr>
            <a:xfrm>
              <a:off x="3361653" y="4386826"/>
              <a:ext cx="233562" cy="205128"/>
            </a:xfrm>
            <a:custGeom>
              <a:avLst/>
              <a:gdLst/>
              <a:ahLst/>
              <a:cxnLst/>
              <a:rect l="l" t="t" r="r" b="b"/>
              <a:pathLst>
                <a:path w="259" h="249" extrusionOk="0">
                  <a:moveTo>
                    <a:pt x="129" y="249"/>
                  </a:moveTo>
                  <a:lnTo>
                    <a:pt x="129" y="249"/>
                  </a:lnTo>
                  <a:lnTo>
                    <a:pt x="143" y="248"/>
                  </a:lnTo>
                  <a:lnTo>
                    <a:pt x="155" y="246"/>
                  </a:lnTo>
                  <a:lnTo>
                    <a:pt x="167" y="243"/>
                  </a:lnTo>
                  <a:lnTo>
                    <a:pt x="178" y="239"/>
                  </a:lnTo>
                  <a:lnTo>
                    <a:pt x="190" y="234"/>
                  </a:lnTo>
                  <a:lnTo>
                    <a:pt x="200" y="228"/>
                  </a:lnTo>
                  <a:lnTo>
                    <a:pt x="210" y="221"/>
                  </a:lnTo>
                  <a:lnTo>
                    <a:pt x="220" y="212"/>
                  </a:lnTo>
                  <a:lnTo>
                    <a:pt x="228" y="204"/>
                  </a:lnTo>
                  <a:lnTo>
                    <a:pt x="235" y="195"/>
                  </a:lnTo>
                  <a:lnTo>
                    <a:pt x="242" y="185"/>
                  </a:lnTo>
                  <a:lnTo>
                    <a:pt x="247" y="173"/>
                  </a:lnTo>
                  <a:lnTo>
                    <a:pt x="251" y="162"/>
                  </a:lnTo>
                  <a:lnTo>
                    <a:pt x="255" y="151"/>
                  </a:lnTo>
                  <a:lnTo>
                    <a:pt x="258" y="139"/>
                  </a:lnTo>
                  <a:lnTo>
                    <a:pt x="259" y="126"/>
                  </a:lnTo>
                  <a:lnTo>
                    <a:pt x="259" y="126"/>
                  </a:lnTo>
                  <a:lnTo>
                    <a:pt x="258" y="113"/>
                  </a:lnTo>
                  <a:lnTo>
                    <a:pt x="255" y="101"/>
                  </a:lnTo>
                  <a:lnTo>
                    <a:pt x="252" y="88"/>
                  </a:lnTo>
                  <a:lnTo>
                    <a:pt x="248" y="77"/>
                  </a:lnTo>
                  <a:lnTo>
                    <a:pt x="243" y="66"/>
                  </a:lnTo>
                  <a:lnTo>
                    <a:pt x="237" y="56"/>
                  </a:lnTo>
                  <a:lnTo>
                    <a:pt x="230" y="45"/>
                  </a:lnTo>
                  <a:lnTo>
                    <a:pt x="221" y="36"/>
                  </a:lnTo>
                  <a:lnTo>
                    <a:pt x="211" y="28"/>
                  </a:lnTo>
                  <a:lnTo>
                    <a:pt x="201" y="21"/>
                  </a:lnTo>
                  <a:lnTo>
                    <a:pt x="191" y="15"/>
                  </a:lnTo>
                  <a:lnTo>
                    <a:pt x="179" y="9"/>
                  </a:lnTo>
                  <a:lnTo>
                    <a:pt x="167" y="5"/>
                  </a:lnTo>
                  <a:lnTo>
                    <a:pt x="155" y="2"/>
                  </a:lnTo>
                  <a:lnTo>
                    <a:pt x="141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14" y="1"/>
                  </a:lnTo>
                  <a:lnTo>
                    <a:pt x="101" y="3"/>
                  </a:lnTo>
                  <a:lnTo>
                    <a:pt x="88" y="6"/>
                  </a:lnTo>
                  <a:lnTo>
                    <a:pt x="77" y="11"/>
                  </a:lnTo>
                  <a:lnTo>
                    <a:pt x="65" y="17"/>
                  </a:lnTo>
                  <a:lnTo>
                    <a:pt x="54" y="24"/>
                  </a:lnTo>
                  <a:lnTo>
                    <a:pt x="44" y="31"/>
                  </a:lnTo>
                  <a:lnTo>
                    <a:pt x="36" y="39"/>
                  </a:lnTo>
                  <a:lnTo>
                    <a:pt x="26" y="48"/>
                  </a:lnTo>
                  <a:lnTo>
                    <a:pt x="19" y="59"/>
                  </a:lnTo>
                  <a:lnTo>
                    <a:pt x="13" y="69"/>
                  </a:lnTo>
                  <a:lnTo>
                    <a:pt x="8" y="80"/>
                  </a:lnTo>
                  <a:lnTo>
                    <a:pt x="4" y="92"/>
                  </a:lnTo>
                  <a:lnTo>
                    <a:pt x="1" y="104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1" y="142"/>
                  </a:lnTo>
                  <a:lnTo>
                    <a:pt x="3" y="154"/>
                  </a:lnTo>
                  <a:lnTo>
                    <a:pt x="6" y="165"/>
                  </a:lnTo>
                  <a:lnTo>
                    <a:pt x="11" y="176"/>
                  </a:lnTo>
                  <a:lnTo>
                    <a:pt x="16" y="188"/>
                  </a:lnTo>
                  <a:lnTo>
                    <a:pt x="23" y="197"/>
                  </a:lnTo>
                  <a:lnTo>
                    <a:pt x="31" y="206"/>
                  </a:lnTo>
                  <a:lnTo>
                    <a:pt x="39" y="214"/>
                  </a:lnTo>
                  <a:lnTo>
                    <a:pt x="48" y="223"/>
                  </a:lnTo>
                  <a:lnTo>
                    <a:pt x="58" y="230"/>
                  </a:lnTo>
                  <a:lnTo>
                    <a:pt x="69" y="235"/>
                  </a:lnTo>
                  <a:lnTo>
                    <a:pt x="80" y="240"/>
                  </a:lnTo>
                  <a:lnTo>
                    <a:pt x="91" y="244"/>
                  </a:lnTo>
                  <a:lnTo>
                    <a:pt x="103" y="247"/>
                  </a:lnTo>
                  <a:lnTo>
                    <a:pt x="117" y="248"/>
                  </a:lnTo>
                  <a:lnTo>
                    <a:pt x="129" y="249"/>
                  </a:lnTo>
                  <a:lnTo>
                    <a:pt x="129" y="249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34" name="Google Shape;334;p22"/>
            <p:cNvSpPr/>
            <p:nvPr/>
          </p:nvSpPr>
          <p:spPr>
            <a:xfrm>
              <a:off x="3299190" y="4609253"/>
              <a:ext cx="355774" cy="244671"/>
            </a:xfrm>
            <a:custGeom>
              <a:avLst/>
              <a:gdLst/>
              <a:ahLst/>
              <a:cxnLst/>
              <a:rect l="l" t="t" r="r" b="b"/>
              <a:pathLst>
                <a:path w="393" h="296" extrusionOk="0">
                  <a:moveTo>
                    <a:pt x="222" y="0"/>
                  </a:moveTo>
                  <a:lnTo>
                    <a:pt x="171" y="0"/>
                  </a:lnTo>
                  <a:lnTo>
                    <a:pt x="171" y="0"/>
                  </a:lnTo>
                  <a:lnTo>
                    <a:pt x="148" y="0"/>
                  </a:lnTo>
                  <a:lnTo>
                    <a:pt x="126" y="1"/>
                  </a:lnTo>
                  <a:lnTo>
                    <a:pt x="108" y="3"/>
                  </a:lnTo>
                  <a:lnTo>
                    <a:pt x="100" y="5"/>
                  </a:lnTo>
                  <a:lnTo>
                    <a:pt x="91" y="8"/>
                  </a:lnTo>
                  <a:lnTo>
                    <a:pt x="84" y="11"/>
                  </a:lnTo>
                  <a:lnTo>
                    <a:pt x="78" y="16"/>
                  </a:lnTo>
                  <a:lnTo>
                    <a:pt x="72" y="21"/>
                  </a:lnTo>
                  <a:lnTo>
                    <a:pt x="66" y="27"/>
                  </a:lnTo>
                  <a:lnTo>
                    <a:pt x="61" y="36"/>
                  </a:lnTo>
                  <a:lnTo>
                    <a:pt x="56" y="44"/>
                  </a:lnTo>
                  <a:lnTo>
                    <a:pt x="52" y="54"/>
                  </a:lnTo>
                  <a:lnTo>
                    <a:pt x="49" y="66"/>
                  </a:lnTo>
                  <a:lnTo>
                    <a:pt x="0" y="296"/>
                  </a:lnTo>
                  <a:lnTo>
                    <a:pt x="393" y="296"/>
                  </a:lnTo>
                  <a:lnTo>
                    <a:pt x="344" y="66"/>
                  </a:lnTo>
                  <a:lnTo>
                    <a:pt x="344" y="66"/>
                  </a:lnTo>
                  <a:lnTo>
                    <a:pt x="341" y="54"/>
                  </a:lnTo>
                  <a:lnTo>
                    <a:pt x="337" y="44"/>
                  </a:lnTo>
                  <a:lnTo>
                    <a:pt x="333" y="36"/>
                  </a:lnTo>
                  <a:lnTo>
                    <a:pt x="328" y="27"/>
                  </a:lnTo>
                  <a:lnTo>
                    <a:pt x="322" y="21"/>
                  </a:lnTo>
                  <a:lnTo>
                    <a:pt x="316" y="16"/>
                  </a:lnTo>
                  <a:lnTo>
                    <a:pt x="309" y="11"/>
                  </a:lnTo>
                  <a:lnTo>
                    <a:pt x="302" y="8"/>
                  </a:lnTo>
                  <a:lnTo>
                    <a:pt x="295" y="5"/>
                  </a:lnTo>
                  <a:lnTo>
                    <a:pt x="285" y="3"/>
                  </a:lnTo>
                  <a:lnTo>
                    <a:pt x="267" y="1"/>
                  </a:lnTo>
                  <a:lnTo>
                    <a:pt x="245" y="0"/>
                  </a:lnTo>
                  <a:lnTo>
                    <a:pt x="222" y="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1B5C1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35" name="Google Shape;335;p22"/>
            <p:cNvSpPr/>
            <p:nvPr/>
          </p:nvSpPr>
          <p:spPr>
            <a:xfrm>
              <a:off x="3798903" y="4386826"/>
              <a:ext cx="233562" cy="205128"/>
            </a:xfrm>
            <a:custGeom>
              <a:avLst/>
              <a:gdLst/>
              <a:ahLst/>
              <a:cxnLst/>
              <a:rect l="l" t="t" r="r" b="b"/>
              <a:pathLst>
                <a:path w="258" h="249" extrusionOk="0">
                  <a:moveTo>
                    <a:pt x="130" y="249"/>
                  </a:moveTo>
                  <a:lnTo>
                    <a:pt x="130" y="249"/>
                  </a:lnTo>
                  <a:lnTo>
                    <a:pt x="142" y="248"/>
                  </a:lnTo>
                  <a:lnTo>
                    <a:pt x="155" y="246"/>
                  </a:lnTo>
                  <a:lnTo>
                    <a:pt x="168" y="243"/>
                  </a:lnTo>
                  <a:lnTo>
                    <a:pt x="179" y="239"/>
                  </a:lnTo>
                  <a:lnTo>
                    <a:pt x="190" y="234"/>
                  </a:lnTo>
                  <a:lnTo>
                    <a:pt x="201" y="228"/>
                  </a:lnTo>
                  <a:lnTo>
                    <a:pt x="211" y="221"/>
                  </a:lnTo>
                  <a:lnTo>
                    <a:pt x="220" y="212"/>
                  </a:lnTo>
                  <a:lnTo>
                    <a:pt x="228" y="204"/>
                  </a:lnTo>
                  <a:lnTo>
                    <a:pt x="236" y="195"/>
                  </a:lnTo>
                  <a:lnTo>
                    <a:pt x="242" y="185"/>
                  </a:lnTo>
                  <a:lnTo>
                    <a:pt x="248" y="173"/>
                  </a:lnTo>
                  <a:lnTo>
                    <a:pt x="252" y="162"/>
                  </a:lnTo>
                  <a:lnTo>
                    <a:pt x="255" y="151"/>
                  </a:lnTo>
                  <a:lnTo>
                    <a:pt x="257" y="139"/>
                  </a:lnTo>
                  <a:lnTo>
                    <a:pt x="258" y="126"/>
                  </a:lnTo>
                  <a:lnTo>
                    <a:pt x="258" y="126"/>
                  </a:lnTo>
                  <a:lnTo>
                    <a:pt x="258" y="113"/>
                  </a:lnTo>
                  <a:lnTo>
                    <a:pt x="256" y="101"/>
                  </a:lnTo>
                  <a:lnTo>
                    <a:pt x="253" y="88"/>
                  </a:lnTo>
                  <a:lnTo>
                    <a:pt x="249" y="77"/>
                  </a:lnTo>
                  <a:lnTo>
                    <a:pt x="244" y="66"/>
                  </a:lnTo>
                  <a:lnTo>
                    <a:pt x="238" y="56"/>
                  </a:lnTo>
                  <a:lnTo>
                    <a:pt x="229" y="45"/>
                  </a:lnTo>
                  <a:lnTo>
                    <a:pt x="221" y="36"/>
                  </a:lnTo>
                  <a:lnTo>
                    <a:pt x="212" y="28"/>
                  </a:lnTo>
                  <a:lnTo>
                    <a:pt x="202" y="21"/>
                  </a:lnTo>
                  <a:lnTo>
                    <a:pt x="191" y="15"/>
                  </a:lnTo>
                  <a:lnTo>
                    <a:pt x="180" y="9"/>
                  </a:lnTo>
                  <a:lnTo>
                    <a:pt x="168" y="5"/>
                  </a:lnTo>
                  <a:lnTo>
                    <a:pt x="154" y="2"/>
                  </a:lnTo>
                  <a:lnTo>
                    <a:pt x="142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14" y="1"/>
                  </a:lnTo>
                  <a:lnTo>
                    <a:pt x="101" y="3"/>
                  </a:lnTo>
                  <a:lnTo>
                    <a:pt x="89" y="6"/>
                  </a:lnTo>
                  <a:lnTo>
                    <a:pt x="76" y="11"/>
                  </a:lnTo>
                  <a:lnTo>
                    <a:pt x="65" y="17"/>
                  </a:lnTo>
                  <a:lnTo>
                    <a:pt x="55" y="24"/>
                  </a:lnTo>
                  <a:lnTo>
                    <a:pt x="45" y="31"/>
                  </a:lnTo>
                  <a:lnTo>
                    <a:pt x="35" y="39"/>
                  </a:lnTo>
                  <a:lnTo>
                    <a:pt x="27" y="48"/>
                  </a:lnTo>
                  <a:lnTo>
                    <a:pt x="20" y="59"/>
                  </a:lnTo>
                  <a:lnTo>
                    <a:pt x="14" y="69"/>
                  </a:lnTo>
                  <a:lnTo>
                    <a:pt x="9" y="80"/>
                  </a:lnTo>
                  <a:lnTo>
                    <a:pt x="5" y="92"/>
                  </a:lnTo>
                  <a:lnTo>
                    <a:pt x="1" y="104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1" y="142"/>
                  </a:lnTo>
                  <a:lnTo>
                    <a:pt x="3" y="154"/>
                  </a:lnTo>
                  <a:lnTo>
                    <a:pt x="7" y="165"/>
                  </a:lnTo>
                  <a:lnTo>
                    <a:pt x="12" y="176"/>
                  </a:lnTo>
                  <a:lnTo>
                    <a:pt x="17" y="188"/>
                  </a:lnTo>
                  <a:lnTo>
                    <a:pt x="24" y="197"/>
                  </a:lnTo>
                  <a:lnTo>
                    <a:pt x="31" y="206"/>
                  </a:lnTo>
                  <a:lnTo>
                    <a:pt x="39" y="214"/>
                  </a:lnTo>
                  <a:lnTo>
                    <a:pt x="49" y="223"/>
                  </a:lnTo>
                  <a:lnTo>
                    <a:pt x="59" y="230"/>
                  </a:lnTo>
                  <a:lnTo>
                    <a:pt x="69" y="235"/>
                  </a:lnTo>
                  <a:lnTo>
                    <a:pt x="81" y="240"/>
                  </a:lnTo>
                  <a:lnTo>
                    <a:pt x="92" y="244"/>
                  </a:lnTo>
                  <a:lnTo>
                    <a:pt x="104" y="247"/>
                  </a:lnTo>
                  <a:lnTo>
                    <a:pt x="116" y="248"/>
                  </a:lnTo>
                  <a:lnTo>
                    <a:pt x="130" y="249"/>
                  </a:lnTo>
                  <a:lnTo>
                    <a:pt x="130" y="24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36" name="Google Shape;336;p22"/>
            <p:cNvSpPr/>
            <p:nvPr/>
          </p:nvSpPr>
          <p:spPr>
            <a:xfrm>
              <a:off x="3736439" y="4609253"/>
              <a:ext cx="355774" cy="244671"/>
            </a:xfrm>
            <a:custGeom>
              <a:avLst/>
              <a:gdLst/>
              <a:ahLst/>
              <a:cxnLst/>
              <a:rect l="l" t="t" r="r" b="b"/>
              <a:pathLst>
                <a:path w="393" h="296" extrusionOk="0">
                  <a:moveTo>
                    <a:pt x="344" y="66"/>
                  </a:moveTo>
                  <a:lnTo>
                    <a:pt x="344" y="66"/>
                  </a:lnTo>
                  <a:lnTo>
                    <a:pt x="341" y="54"/>
                  </a:lnTo>
                  <a:lnTo>
                    <a:pt x="336" y="44"/>
                  </a:lnTo>
                  <a:lnTo>
                    <a:pt x="332" y="36"/>
                  </a:lnTo>
                  <a:lnTo>
                    <a:pt x="327" y="27"/>
                  </a:lnTo>
                  <a:lnTo>
                    <a:pt x="321" y="21"/>
                  </a:lnTo>
                  <a:lnTo>
                    <a:pt x="316" y="16"/>
                  </a:lnTo>
                  <a:lnTo>
                    <a:pt x="309" y="11"/>
                  </a:lnTo>
                  <a:lnTo>
                    <a:pt x="302" y="8"/>
                  </a:lnTo>
                  <a:lnTo>
                    <a:pt x="293" y="5"/>
                  </a:lnTo>
                  <a:lnTo>
                    <a:pt x="285" y="3"/>
                  </a:lnTo>
                  <a:lnTo>
                    <a:pt x="267" y="1"/>
                  </a:lnTo>
                  <a:lnTo>
                    <a:pt x="245" y="0"/>
                  </a:lnTo>
                  <a:lnTo>
                    <a:pt x="221" y="0"/>
                  </a:lnTo>
                  <a:lnTo>
                    <a:pt x="171" y="0"/>
                  </a:lnTo>
                  <a:lnTo>
                    <a:pt x="171" y="0"/>
                  </a:lnTo>
                  <a:lnTo>
                    <a:pt x="148" y="0"/>
                  </a:lnTo>
                  <a:lnTo>
                    <a:pt x="126" y="1"/>
                  </a:lnTo>
                  <a:lnTo>
                    <a:pt x="107" y="3"/>
                  </a:lnTo>
                  <a:lnTo>
                    <a:pt x="99" y="5"/>
                  </a:lnTo>
                  <a:lnTo>
                    <a:pt x="91" y="8"/>
                  </a:lnTo>
                  <a:lnTo>
                    <a:pt x="84" y="11"/>
                  </a:lnTo>
                  <a:lnTo>
                    <a:pt x="77" y="16"/>
                  </a:lnTo>
                  <a:lnTo>
                    <a:pt x="70" y="21"/>
                  </a:lnTo>
                  <a:lnTo>
                    <a:pt x="65" y="27"/>
                  </a:lnTo>
                  <a:lnTo>
                    <a:pt x="60" y="36"/>
                  </a:lnTo>
                  <a:lnTo>
                    <a:pt x="56" y="44"/>
                  </a:lnTo>
                  <a:lnTo>
                    <a:pt x="52" y="54"/>
                  </a:lnTo>
                  <a:lnTo>
                    <a:pt x="49" y="66"/>
                  </a:lnTo>
                  <a:lnTo>
                    <a:pt x="0" y="296"/>
                  </a:lnTo>
                  <a:lnTo>
                    <a:pt x="393" y="296"/>
                  </a:lnTo>
                  <a:lnTo>
                    <a:pt x="344" y="66"/>
                  </a:lnTo>
                  <a:close/>
                </a:path>
              </a:pathLst>
            </a:custGeom>
            <a:solidFill>
              <a:srgbClr val="08644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37" name="Google Shape;337;p22"/>
          <p:cNvSpPr/>
          <p:nvPr/>
        </p:nvSpPr>
        <p:spPr>
          <a:xfrm>
            <a:off x="9813247" y="3620222"/>
            <a:ext cx="1533648" cy="541912"/>
          </a:xfrm>
          <a:custGeom>
            <a:avLst/>
            <a:gdLst/>
            <a:ahLst/>
            <a:cxnLst/>
            <a:rect l="l" t="t" r="r" b="b"/>
            <a:pathLst>
              <a:path w="622" h="551" extrusionOk="0">
                <a:moveTo>
                  <a:pt x="538" y="0"/>
                </a:moveTo>
                <a:lnTo>
                  <a:pt x="84" y="0"/>
                </a:lnTo>
                <a:lnTo>
                  <a:pt x="84" y="0"/>
                </a:lnTo>
                <a:lnTo>
                  <a:pt x="76" y="0"/>
                </a:lnTo>
                <a:lnTo>
                  <a:pt x="68" y="2"/>
                </a:lnTo>
                <a:lnTo>
                  <a:pt x="59" y="4"/>
                </a:lnTo>
                <a:lnTo>
                  <a:pt x="51" y="6"/>
                </a:lnTo>
                <a:lnTo>
                  <a:pt x="44" y="10"/>
                </a:lnTo>
                <a:lnTo>
                  <a:pt x="37" y="14"/>
                </a:lnTo>
                <a:lnTo>
                  <a:pt x="31" y="19"/>
                </a:lnTo>
                <a:lnTo>
                  <a:pt x="24" y="25"/>
                </a:lnTo>
                <a:lnTo>
                  <a:pt x="19" y="31"/>
                </a:lnTo>
                <a:lnTo>
                  <a:pt x="14" y="37"/>
                </a:lnTo>
                <a:lnTo>
                  <a:pt x="10" y="44"/>
                </a:lnTo>
                <a:lnTo>
                  <a:pt x="7" y="51"/>
                </a:lnTo>
                <a:lnTo>
                  <a:pt x="4" y="59"/>
                </a:lnTo>
                <a:lnTo>
                  <a:pt x="2" y="68"/>
                </a:lnTo>
                <a:lnTo>
                  <a:pt x="1" y="76"/>
                </a:lnTo>
                <a:lnTo>
                  <a:pt x="0" y="84"/>
                </a:lnTo>
                <a:lnTo>
                  <a:pt x="0" y="344"/>
                </a:lnTo>
                <a:lnTo>
                  <a:pt x="0" y="344"/>
                </a:lnTo>
                <a:lnTo>
                  <a:pt x="1" y="353"/>
                </a:lnTo>
                <a:lnTo>
                  <a:pt x="2" y="362"/>
                </a:lnTo>
                <a:lnTo>
                  <a:pt x="4" y="369"/>
                </a:lnTo>
                <a:lnTo>
                  <a:pt x="7" y="377"/>
                </a:lnTo>
                <a:lnTo>
                  <a:pt x="10" y="384"/>
                </a:lnTo>
                <a:lnTo>
                  <a:pt x="14" y="392"/>
                </a:lnTo>
                <a:lnTo>
                  <a:pt x="19" y="398"/>
                </a:lnTo>
                <a:lnTo>
                  <a:pt x="24" y="404"/>
                </a:lnTo>
                <a:lnTo>
                  <a:pt x="31" y="409"/>
                </a:lnTo>
                <a:lnTo>
                  <a:pt x="37" y="414"/>
                </a:lnTo>
                <a:lnTo>
                  <a:pt x="44" y="418"/>
                </a:lnTo>
                <a:lnTo>
                  <a:pt x="51" y="422"/>
                </a:lnTo>
                <a:lnTo>
                  <a:pt x="59" y="424"/>
                </a:lnTo>
                <a:lnTo>
                  <a:pt x="68" y="426"/>
                </a:lnTo>
                <a:lnTo>
                  <a:pt x="76" y="428"/>
                </a:lnTo>
                <a:lnTo>
                  <a:pt x="84" y="428"/>
                </a:lnTo>
                <a:lnTo>
                  <a:pt x="95" y="428"/>
                </a:lnTo>
                <a:lnTo>
                  <a:pt x="115" y="551"/>
                </a:lnTo>
                <a:lnTo>
                  <a:pt x="221" y="428"/>
                </a:lnTo>
                <a:lnTo>
                  <a:pt x="538" y="428"/>
                </a:lnTo>
                <a:lnTo>
                  <a:pt x="538" y="428"/>
                </a:lnTo>
                <a:lnTo>
                  <a:pt x="546" y="428"/>
                </a:lnTo>
                <a:lnTo>
                  <a:pt x="555" y="426"/>
                </a:lnTo>
                <a:lnTo>
                  <a:pt x="562" y="424"/>
                </a:lnTo>
                <a:lnTo>
                  <a:pt x="571" y="422"/>
                </a:lnTo>
                <a:lnTo>
                  <a:pt x="578" y="418"/>
                </a:lnTo>
                <a:lnTo>
                  <a:pt x="585" y="414"/>
                </a:lnTo>
                <a:lnTo>
                  <a:pt x="591" y="409"/>
                </a:lnTo>
                <a:lnTo>
                  <a:pt x="597" y="404"/>
                </a:lnTo>
                <a:lnTo>
                  <a:pt x="602" y="398"/>
                </a:lnTo>
                <a:lnTo>
                  <a:pt x="608" y="392"/>
                </a:lnTo>
                <a:lnTo>
                  <a:pt x="612" y="384"/>
                </a:lnTo>
                <a:lnTo>
                  <a:pt x="616" y="377"/>
                </a:lnTo>
                <a:lnTo>
                  <a:pt x="618" y="369"/>
                </a:lnTo>
                <a:lnTo>
                  <a:pt x="620" y="362"/>
                </a:lnTo>
                <a:lnTo>
                  <a:pt x="622" y="353"/>
                </a:lnTo>
                <a:lnTo>
                  <a:pt x="622" y="344"/>
                </a:lnTo>
                <a:lnTo>
                  <a:pt x="622" y="84"/>
                </a:lnTo>
                <a:lnTo>
                  <a:pt x="622" y="84"/>
                </a:lnTo>
                <a:lnTo>
                  <a:pt x="622" y="76"/>
                </a:lnTo>
                <a:lnTo>
                  <a:pt x="620" y="68"/>
                </a:lnTo>
                <a:lnTo>
                  <a:pt x="618" y="59"/>
                </a:lnTo>
                <a:lnTo>
                  <a:pt x="616" y="51"/>
                </a:lnTo>
                <a:lnTo>
                  <a:pt x="612" y="44"/>
                </a:lnTo>
                <a:lnTo>
                  <a:pt x="608" y="37"/>
                </a:lnTo>
                <a:lnTo>
                  <a:pt x="602" y="31"/>
                </a:lnTo>
                <a:lnTo>
                  <a:pt x="597" y="25"/>
                </a:lnTo>
                <a:lnTo>
                  <a:pt x="591" y="19"/>
                </a:lnTo>
                <a:lnTo>
                  <a:pt x="585" y="14"/>
                </a:lnTo>
                <a:lnTo>
                  <a:pt x="578" y="10"/>
                </a:lnTo>
                <a:lnTo>
                  <a:pt x="571" y="6"/>
                </a:lnTo>
                <a:lnTo>
                  <a:pt x="562" y="4"/>
                </a:lnTo>
                <a:lnTo>
                  <a:pt x="555" y="2"/>
                </a:lnTo>
                <a:lnTo>
                  <a:pt x="546" y="0"/>
                </a:lnTo>
                <a:lnTo>
                  <a:pt x="538" y="0"/>
                </a:lnTo>
                <a:lnTo>
                  <a:pt x="538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36000" tIns="45700" rIns="360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DM Sans" pitchFamily="2" charset="0"/>
                <a:ea typeface="Montserrat"/>
                <a:cs typeface="Montserrat"/>
                <a:sym typeface="Montserrat"/>
              </a:rPr>
              <a:t>Go away!</a:t>
            </a:r>
            <a:endParaRPr>
              <a:latin typeface="DM Sans" pitchFamily="2" charset="0"/>
            </a:endParaRPr>
          </a:p>
        </p:txBody>
      </p:sp>
      <p:sp>
        <p:nvSpPr>
          <p:cNvPr id="343" name="Google Shape;343;p22"/>
          <p:cNvSpPr txBox="1"/>
          <p:nvPr/>
        </p:nvSpPr>
        <p:spPr>
          <a:xfrm>
            <a:off x="838200" y="2202050"/>
            <a:ext cx="4364700" cy="9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</a:pPr>
            <a:r>
              <a:rPr lang="en-US" sz="2400" dirty="0">
                <a:solidFill>
                  <a:schemeClr val="lt1"/>
                </a:solidFill>
                <a:latin typeface="DM Mono"/>
                <a:ea typeface="DM Mono"/>
                <a:cs typeface="DM Mono"/>
                <a:sym typeface="DM Mono"/>
              </a:rPr>
              <a:t>Budget request for </a:t>
            </a:r>
            <a:r>
              <a:rPr lang="en-US" sz="2400" dirty="0">
                <a:solidFill>
                  <a:srgbClr val="30A3DA"/>
                </a:solidFill>
                <a:latin typeface="DM Mono"/>
                <a:ea typeface="DM Mono"/>
                <a:cs typeface="DM Mono"/>
                <a:sym typeface="DM Mono"/>
              </a:rPr>
              <a:t>value creation</a:t>
            </a:r>
            <a:endParaRPr sz="2400" dirty="0">
              <a:solidFill>
                <a:srgbClr val="30A3DA"/>
              </a:solidFill>
              <a:latin typeface="DM Mono"/>
              <a:ea typeface="DM Mono"/>
              <a:cs typeface="DM Mono"/>
              <a:sym typeface="DM Mono"/>
            </a:endParaRPr>
          </a:p>
        </p:txBody>
      </p:sp>
      <p:sp>
        <p:nvSpPr>
          <p:cNvPr id="344" name="Google Shape;344;p22"/>
          <p:cNvSpPr txBox="1"/>
          <p:nvPr/>
        </p:nvSpPr>
        <p:spPr>
          <a:xfrm>
            <a:off x="7390325" y="2202050"/>
            <a:ext cx="4681200" cy="9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</a:pPr>
            <a:r>
              <a:rPr lang="en-US" sz="2400">
                <a:solidFill>
                  <a:schemeClr val="lt1"/>
                </a:solidFill>
                <a:latin typeface="DM Mono"/>
                <a:ea typeface="DM Mono"/>
                <a:cs typeface="DM Mono"/>
                <a:sym typeface="DM Mono"/>
              </a:rPr>
              <a:t>Budget request for </a:t>
            </a:r>
            <a:r>
              <a:rPr lang="en-US" sz="2400">
                <a:solidFill>
                  <a:srgbClr val="30A3DA"/>
                </a:solidFill>
                <a:latin typeface="DM Mono"/>
                <a:ea typeface="DM Mono"/>
                <a:cs typeface="DM Mono"/>
                <a:sym typeface="DM Mono"/>
              </a:rPr>
              <a:t>value protection</a:t>
            </a:r>
            <a:endParaRPr sz="2400">
              <a:solidFill>
                <a:srgbClr val="30A3DA"/>
              </a:solidFill>
              <a:latin typeface="DM Mono"/>
              <a:ea typeface="DM Mono"/>
              <a:cs typeface="DM Mono"/>
              <a:sym typeface="DM Mono"/>
            </a:endParaRPr>
          </a:p>
        </p:txBody>
      </p:sp>
      <p:grpSp>
        <p:nvGrpSpPr>
          <p:cNvPr id="2" name="Google Shape;320;p22">
            <a:extLst>
              <a:ext uri="{FF2B5EF4-FFF2-40B4-BE49-F238E27FC236}">
                <a16:creationId xmlns:a16="http://schemas.microsoft.com/office/drawing/2014/main" id="{21FB23B8-41C3-2090-34FB-A2122D2B7BBB}"/>
              </a:ext>
            </a:extLst>
          </p:cNvPr>
          <p:cNvGrpSpPr/>
          <p:nvPr/>
        </p:nvGrpSpPr>
        <p:grpSpPr>
          <a:xfrm>
            <a:off x="7555450" y="5296583"/>
            <a:ext cx="793023" cy="467098"/>
            <a:chOff x="1128579" y="5289075"/>
            <a:chExt cx="793023" cy="467098"/>
          </a:xfrm>
        </p:grpSpPr>
        <p:sp>
          <p:nvSpPr>
            <p:cNvPr id="3" name="Google Shape;321;p22">
              <a:extLst>
                <a:ext uri="{FF2B5EF4-FFF2-40B4-BE49-F238E27FC236}">
                  <a16:creationId xmlns:a16="http://schemas.microsoft.com/office/drawing/2014/main" id="{A853783B-6944-A5B0-DE7A-330BC8103A74}"/>
                </a:ext>
              </a:extLst>
            </p:cNvPr>
            <p:cNvSpPr/>
            <p:nvPr/>
          </p:nvSpPr>
          <p:spPr>
            <a:xfrm>
              <a:off x="1191042" y="5289075"/>
              <a:ext cx="233562" cy="205128"/>
            </a:xfrm>
            <a:custGeom>
              <a:avLst/>
              <a:gdLst/>
              <a:ahLst/>
              <a:cxnLst/>
              <a:rect l="l" t="t" r="r" b="b"/>
              <a:pathLst>
                <a:path w="259" h="249" extrusionOk="0">
                  <a:moveTo>
                    <a:pt x="129" y="249"/>
                  </a:moveTo>
                  <a:lnTo>
                    <a:pt x="129" y="249"/>
                  </a:lnTo>
                  <a:lnTo>
                    <a:pt x="143" y="248"/>
                  </a:lnTo>
                  <a:lnTo>
                    <a:pt x="155" y="246"/>
                  </a:lnTo>
                  <a:lnTo>
                    <a:pt x="167" y="243"/>
                  </a:lnTo>
                  <a:lnTo>
                    <a:pt x="178" y="239"/>
                  </a:lnTo>
                  <a:lnTo>
                    <a:pt x="190" y="234"/>
                  </a:lnTo>
                  <a:lnTo>
                    <a:pt x="200" y="228"/>
                  </a:lnTo>
                  <a:lnTo>
                    <a:pt x="210" y="221"/>
                  </a:lnTo>
                  <a:lnTo>
                    <a:pt x="220" y="212"/>
                  </a:lnTo>
                  <a:lnTo>
                    <a:pt x="228" y="204"/>
                  </a:lnTo>
                  <a:lnTo>
                    <a:pt x="235" y="195"/>
                  </a:lnTo>
                  <a:lnTo>
                    <a:pt x="242" y="185"/>
                  </a:lnTo>
                  <a:lnTo>
                    <a:pt x="247" y="173"/>
                  </a:lnTo>
                  <a:lnTo>
                    <a:pt x="251" y="162"/>
                  </a:lnTo>
                  <a:lnTo>
                    <a:pt x="255" y="151"/>
                  </a:lnTo>
                  <a:lnTo>
                    <a:pt x="258" y="139"/>
                  </a:lnTo>
                  <a:lnTo>
                    <a:pt x="259" y="126"/>
                  </a:lnTo>
                  <a:lnTo>
                    <a:pt x="259" y="126"/>
                  </a:lnTo>
                  <a:lnTo>
                    <a:pt x="258" y="113"/>
                  </a:lnTo>
                  <a:lnTo>
                    <a:pt x="255" y="101"/>
                  </a:lnTo>
                  <a:lnTo>
                    <a:pt x="252" y="88"/>
                  </a:lnTo>
                  <a:lnTo>
                    <a:pt x="248" y="77"/>
                  </a:lnTo>
                  <a:lnTo>
                    <a:pt x="243" y="66"/>
                  </a:lnTo>
                  <a:lnTo>
                    <a:pt x="237" y="56"/>
                  </a:lnTo>
                  <a:lnTo>
                    <a:pt x="230" y="45"/>
                  </a:lnTo>
                  <a:lnTo>
                    <a:pt x="221" y="36"/>
                  </a:lnTo>
                  <a:lnTo>
                    <a:pt x="211" y="28"/>
                  </a:lnTo>
                  <a:lnTo>
                    <a:pt x="201" y="21"/>
                  </a:lnTo>
                  <a:lnTo>
                    <a:pt x="191" y="15"/>
                  </a:lnTo>
                  <a:lnTo>
                    <a:pt x="179" y="9"/>
                  </a:lnTo>
                  <a:lnTo>
                    <a:pt x="167" y="5"/>
                  </a:lnTo>
                  <a:lnTo>
                    <a:pt x="155" y="2"/>
                  </a:lnTo>
                  <a:lnTo>
                    <a:pt x="141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14" y="1"/>
                  </a:lnTo>
                  <a:lnTo>
                    <a:pt x="101" y="3"/>
                  </a:lnTo>
                  <a:lnTo>
                    <a:pt x="88" y="6"/>
                  </a:lnTo>
                  <a:lnTo>
                    <a:pt x="77" y="11"/>
                  </a:lnTo>
                  <a:lnTo>
                    <a:pt x="65" y="17"/>
                  </a:lnTo>
                  <a:lnTo>
                    <a:pt x="54" y="24"/>
                  </a:lnTo>
                  <a:lnTo>
                    <a:pt x="44" y="31"/>
                  </a:lnTo>
                  <a:lnTo>
                    <a:pt x="36" y="39"/>
                  </a:lnTo>
                  <a:lnTo>
                    <a:pt x="26" y="48"/>
                  </a:lnTo>
                  <a:lnTo>
                    <a:pt x="19" y="59"/>
                  </a:lnTo>
                  <a:lnTo>
                    <a:pt x="13" y="69"/>
                  </a:lnTo>
                  <a:lnTo>
                    <a:pt x="8" y="80"/>
                  </a:lnTo>
                  <a:lnTo>
                    <a:pt x="4" y="92"/>
                  </a:lnTo>
                  <a:lnTo>
                    <a:pt x="1" y="104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1" y="142"/>
                  </a:lnTo>
                  <a:lnTo>
                    <a:pt x="3" y="154"/>
                  </a:lnTo>
                  <a:lnTo>
                    <a:pt x="6" y="165"/>
                  </a:lnTo>
                  <a:lnTo>
                    <a:pt x="11" y="176"/>
                  </a:lnTo>
                  <a:lnTo>
                    <a:pt x="16" y="188"/>
                  </a:lnTo>
                  <a:lnTo>
                    <a:pt x="23" y="197"/>
                  </a:lnTo>
                  <a:lnTo>
                    <a:pt x="31" y="206"/>
                  </a:lnTo>
                  <a:lnTo>
                    <a:pt x="39" y="214"/>
                  </a:lnTo>
                  <a:lnTo>
                    <a:pt x="48" y="223"/>
                  </a:lnTo>
                  <a:lnTo>
                    <a:pt x="58" y="230"/>
                  </a:lnTo>
                  <a:lnTo>
                    <a:pt x="69" y="235"/>
                  </a:lnTo>
                  <a:lnTo>
                    <a:pt x="80" y="240"/>
                  </a:lnTo>
                  <a:lnTo>
                    <a:pt x="91" y="244"/>
                  </a:lnTo>
                  <a:lnTo>
                    <a:pt x="103" y="247"/>
                  </a:lnTo>
                  <a:lnTo>
                    <a:pt x="117" y="248"/>
                  </a:lnTo>
                  <a:lnTo>
                    <a:pt x="129" y="249"/>
                  </a:lnTo>
                  <a:lnTo>
                    <a:pt x="129" y="249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" name="Google Shape;322;p22">
              <a:extLst>
                <a:ext uri="{FF2B5EF4-FFF2-40B4-BE49-F238E27FC236}">
                  <a16:creationId xmlns:a16="http://schemas.microsoft.com/office/drawing/2014/main" id="{92559482-A68D-153B-06A1-85EC4A0CAEEB}"/>
                </a:ext>
              </a:extLst>
            </p:cNvPr>
            <p:cNvSpPr/>
            <p:nvPr/>
          </p:nvSpPr>
          <p:spPr>
            <a:xfrm>
              <a:off x="1128579" y="5511502"/>
              <a:ext cx="355774" cy="244671"/>
            </a:xfrm>
            <a:custGeom>
              <a:avLst/>
              <a:gdLst/>
              <a:ahLst/>
              <a:cxnLst/>
              <a:rect l="l" t="t" r="r" b="b"/>
              <a:pathLst>
                <a:path w="393" h="296" extrusionOk="0">
                  <a:moveTo>
                    <a:pt x="222" y="0"/>
                  </a:moveTo>
                  <a:lnTo>
                    <a:pt x="171" y="0"/>
                  </a:lnTo>
                  <a:lnTo>
                    <a:pt x="171" y="0"/>
                  </a:lnTo>
                  <a:lnTo>
                    <a:pt x="148" y="0"/>
                  </a:lnTo>
                  <a:lnTo>
                    <a:pt x="126" y="1"/>
                  </a:lnTo>
                  <a:lnTo>
                    <a:pt x="108" y="3"/>
                  </a:lnTo>
                  <a:lnTo>
                    <a:pt x="100" y="5"/>
                  </a:lnTo>
                  <a:lnTo>
                    <a:pt x="91" y="8"/>
                  </a:lnTo>
                  <a:lnTo>
                    <a:pt x="84" y="11"/>
                  </a:lnTo>
                  <a:lnTo>
                    <a:pt x="78" y="16"/>
                  </a:lnTo>
                  <a:lnTo>
                    <a:pt x="72" y="21"/>
                  </a:lnTo>
                  <a:lnTo>
                    <a:pt x="66" y="27"/>
                  </a:lnTo>
                  <a:lnTo>
                    <a:pt x="61" y="36"/>
                  </a:lnTo>
                  <a:lnTo>
                    <a:pt x="56" y="44"/>
                  </a:lnTo>
                  <a:lnTo>
                    <a:pt x="52" y="54"/>
                  </a:lnTo>
                  <a:lnTo>
                    <a:pt x="49" y="66"/>
                  </a:lnTo>
                  <a:lnTo>
                    <a:pt x="0" y="296"/>
                  </a:lnTo>
                  <a:lnTo>
                    <a:pt x="393" y="296"/>
                  </a:lnTo>
                  <a:lnTo>
                    <a:pt x="344" y="66"/>
                  </a:lnTo>
                  <a:lnTo>
                    <a:pt x="344" y="66"/>
                  </a:lnTo>
                  <a:lnTo>
                    <a:pt x="341" y="54"/>
                  </a:lnTo>
                  <a:lnTo>
                    <a:pt x="337" y="44"/>
                  </a:lnTo>
                  <a:lnTo>
                    <a:pt x="333" y="36"/>
                  </a:lnTo>
                  <a:lnTo>
                    <a:pt x="328" y="27"/>
                  </a:lnTo>
                  <a:lnTo>
                    <a:pt x="322" y="21"/>
                  </a:lnTo>
                  <a:lnTo>
                    <a:pt x="316" y="16"/>
                  </a:lnTo>
                  <a:lnTo>
                    <a:pt x="309" y="11"/>
                  </a:lnTo>
                  <a:lnTo>
                    <a:pt x="302" y="8"/>
                  </a:lnTo>
                  <a:lnTo>
                    <a:pt x="295" y="5"/>
                  </a:lnTo>
                  <a:lnTo>
                    <a:pt x="285" y="3"/>
                  </a:lnTo>
                  <a:lnTo>
                    <a:pt x="267" y="1"/>
                  </a:lnTo>
                  <a:lnTo>
                    <a:pt x="245" y="0"/>
                  </a:lnTo>
                  <a:lnTo>
                    <a:pt x="222" y="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1B5C1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" name="Google Shape;323;p22">
              <a:extLst>
                <a:ext uri="{FF2B5EF4-FFF2-40B4-BE49-F238E27FC236}">
                  <a16:creationId xmlns:a16="http://schemas.microsoft.com/office/drawing/2014/main" id="{ED9AE6D1-1AFA-E1C6-FCAA-03C3114F6407}"/>
                </a:ext>
              </a:extLst>
            </p:cNvPr>
            <p:cNvSpPr/>
            <p:nvPr/>
          </p:nvSpPr>
          <p:spPr>
            <a:xfrm>
              <a:off x="1628292" y="5289075"/>
              <a:ext cx="233562" cy="205128"/>
            </a:xfrm>
            <a:custGeom>
              <a:avLst/>
              <a:gdLst/>
              <a:ahLst/>
              <a:cxnLst/>
              <a:rect l="l" t="t" r="r" b="b"/>
              <a:pathLst>
                <a:path w="258" h="249" extrusionOk="0">
                  <a:moveTo>
                    <a:pt x="130" y="249"/>
                  </a:moveTo>
                  <a:lnTo>
                    <a:pt x="130" y="249"/>
                  </a:lnTo>
                  <a:lnTo>
                    <a:pt x="142" y="248"/>
                  </a:lnTo>
                  <a:lnTo>
                    <a:pt x="155" y="246"/>
                  </a:lnTo>
                  <a:lnTo>
                    <a:pt x="168" y="243"/>
                  </a:lnTo>
                  <a:lnTo>
                    <a:pt x="179" y="239"/>
                  </a:lnTo>
                  <a:lnTo>
                    <a:pt x="190" y="234"/>
                  </a:lnTo>
                  <a:lnTo>
                    <a:pt x="201" y="228"/>
                  </a:lnTo>
                  <a:lnTo>
                    <a:pt x="211" y="221"/>
                  </a:lnTo>
                  <a:lnTo>
                    <a:pt x="220" y="212"/>
                  </a:lnTo>
                  <a:lnTo>
                    <a:pt x="228" y="204"/>
                  </a:lnTo>
                  <a:lnTo>
                    <a:pt x="236" y="195"/>
                  </a:lnTo>
                  <a:lnTo>
                    <a:pt x="242" y="185"/>
                  </a:lnTo>
                  <a:lnTo>
                    <a:pt x="248" y="173"/>
                  </a:lnTo>
                  <a:lnTo>
                    <a:pt x="252" y="162"/>
                  </a:lnTo>
                  <a:lnTo>
                    <a:pt x="255" y="151"/>
                  </a:lnTo>
                  <a:lnTo>
                    <a:pt x="257" y="139"/>
                  </a:lnTo>
                  <a:lnTo>
                    <a:pt x="258" y="126"/>
                  </a:lnTo>
                  <a:lnTo>
                    <a:pt x="258" y="126"/>
                  </a:lnTo>
                  <a:lnTo>
                    <a:pt x="258" y="113"/>
                  </a:lnTo>
                  <a:lnTo>
                    <a:pt x="256" y="101"/>
                  </a:lnTo>
                  <a:lnTo>
                    <a:pt x="253" y="88"/>
                  </a:lnTo>
                  <a:lnTo>
                    <a:pt x="249" y="77"/>
                  </a:lnTo>
                  <a:lnTo>
                    <a:pt x="244" y="66"/>
                  </a:lnTo>
                  <a:lnTo>
                    <a:pt x="238" y="56"/>
                  </a:lnTo>
                  <a:lnTo>
                    <a:pt x="229" y="45"/>
                  </a:lnTo>
                  <a:lnTo>
                    <a:pt x="221" y="36"/>
                  </a:lnTo>
                  <a:lnTo>
                    <a:pt x="212" y="28"/>
                  </a:lnTo>
                  <a:lnTo>
                    <a:pt x="202" y="21"/>
                  </a:lnTo>
                  <a:lnTo>
                    <a:pt x="191" y="15"/>
                  </a:lnTo>
                  <a:lnTo>
                    <a:pt x="180" y="9"/>
                  </a:lnTo>
                  <a:lnTo>
                    <a:pt x="168" y="5"/>
                  </a:lnTo>
                  <a:lnTo>
                    <a:pt x="154" y="2"/>
                  </a:lnTo>
                  <a:lnTo>
                    <a:pt x="142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14" y="1"/>
                  </a:lnTo>
                  <a:lnTo>
                    <a:pt x="101" y="3"/>
                  </a:lnTo>
                  <a:lnTo>
                    <a:pt x="89" y="6"/>
                  </a:lnTo>
                  <a:lnTo>
                    <a:pt x="76" y="11"/>
                  </a:lnTo>
                  <a:lnTo>
                    <a:pt x="65" y="17"/>
                  </a:lnTo>
                  <a:lnTo>
                    <a:pt x="55" y="24"/>
                  </a:lnTo>
                  <a:lnTo>
                    <a:pt x="45" y="31"/>
                  </a:lnTo>
                  <a:lnTo>
                    <a:pt x="35" y="39"/>
                  </a:lnTo>
                  <a:lnTo>
                    <a:pt x="27" y="48"/>
                  </a:lnTo>
                  <a:lnTo>
                    <a:pt x="20" y="59"/>
                  </a:lnTo>
                  <a:lnTo>
                    <a:pt x="14" y="69"/>
                  </a:lnTo>
                  <a:lnTo>
                    <a:pt x="9" y="80"/>
                  </a:lnTo>
                  <a:lnTo>
                    <a:pt x="5" y="92"/>
                  </a:lnTo>
                  <a:lnTo>
                    <a:pt x="1" y="104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1" y="142"/>
                  </a:lnTo>
                  <a:lnTo>
                    <a:pt x="3" y="154"/>
                  </a:lnTo>
                  <a:lnTo>
                    <a:pt x="7" y="165"/>
                  </a:lnTo>
                  <a:lnTo>
                    <a:pt x="12" y="176"/>
                  </a:lnTo>
                  <a:lnTo>
                    <a:pt x="17" y="188"/>
                  </a:lnTo>
                  <a:lnTo>
                    <a:pt x="24" y="197"/>
                  </a:lnTo>
                  <a:lnTo>
                    <a:pt x="31" y="206"/>
                  </a:lnTo>
                  <a:lnTo>
                    <a:pt x="39" y="214"/>
                  </a:lnTo>
                  <a:lnTo>
                    <a:pt x="49" y="223"/>
                  </a:lnTo>
                  <a:lnTo>
                    <a:pt x="59" y="230"/>
                  </a:lnTo>
                  <a:lnTo>
                    <a:pt x="69" y="235"/>
                  </a:lnTo>
                  <a:lnTo>
                    <a:pt x="81" y="240"/>
                  </a:lnTo>
                  <a:lnTo>
                    <a:pt x="92" y="244"/>
                  </a:lnTo>
                  <a:lnTo>
                    <a:pt x="104" y="247"/>
                  </a:lnTo>
                  <a:lnTo>
                    <a:pt x="116" y="248"/>
                  </a:lnTo>
                  <a:lnTo>
                    <a:pt x="130" y="249"/>
                  </a:lnTo>
                  <a:lnTo>
                    <a:pt x="130" y="24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" name="Google Shape;324;p22">
              <a:extLst>
                <a:ext uri="{FF2B5EF4-FFF2-40B4-BE49-F238E27FC236}">
                  <a16:creationId xmlns:a16="http://schemas.microsoft.com/office/drawing/2014/main" id="{1F2B407A-6226-19E2-3BF9-6B011DFD87A5}"/>
                </a:ext>
              </a:extLst>
            </p:cNvPr>
            <p:cNvSpPr/>
            <p:nvPr/>
          </p:nvSpPr>
          <p:spPr>
            <a:xfrm>
              <a:off x="1565828" y="5511502"/>
              <a:ext cx="355774" cy="244671"/>
            </a:xfrm>
            <a:custGeom>
              <a:avLst/>
              <a:gdLst/>
              <a:ahLst/>
              <a:cxnLst/>
              <a:rect l="l" t="t" r="r" b="b"/>
              <a:pathLst>
                <a:path w="393" h="296" extrusionOk="0">
                  <a:moveTo>
                    <a:pt x="344" y="66"/>
                  </a:moveTo>
                  <a:lnTo>
                    <a:pt x="344" y="66"/>
                  </a:lnTo>
                  <a:lnTo>
                    <a:pt x="341" y="54"/>
                  </a:lnTo>
                  <a:lnTo>
                    <a:pt x="336" y="44"/>
                  </a:lnTo>
                  <a:lnTo>
                    <a:pt x="332" y="36"/>
                  </a:lnTo>
                  <a:lnTo>
                    <a:pt x="327" y="27"/>
                  </a:lnTo>
                  <a:lnTo>
                    <a:pt x="321" y="21"/>
                  </a:lnTo>
                  <a:lnTo>
                    <a:pt x="316" y="16"/>
                  </a:lnTo>
                  <a:lnTo>
                    <a:pt x="309" y="11"/>
                  </a:lnTo>
                  <a:lnTo>
                    <a:pt x="302" y="8"/>
                  </a:lnTo>
                  <a:lnTo>
                    <a:pt x="293" y="5"/>
                  </a:lnTo>
                  <a:lnTo>
                    <a:pt x="285" y="3"/>
                  </a:lnTo>
                  <a:lnTo>
                    <a:pt x="267" y="1"/>
                  </a:lnTo>
                  <a:lnTo>
                    <a:pt x="245" y="0"/>
                  </a:lnTo>
                  <a:lnTo>
                    <a:pt x="221" y="0"/>
                  </a:lnTo>
                  <a:lnTo>
                    <a:pt x="171" y="0"/>
                  </a:lnTo>
                  <a:lnTo>
                    <a:pt x="171" y="0"/>
                  </a:lnTo>
                  <a:lnTo>
                    <a:pt x="148" y="0"/>
                  </a:lnTo>
                  <a:lnTo>
                    <a:pt x="126" y="1"/>
                  </a:lnTo>
                  <a:lnTo>
                    <a:pt x="107" y="3"/>
                  </a:lnTo>
                  <a:lnTo>
                    <a:pt x="99" y="5"/>
                  </a:lnTo>
                  <a:lnTo>
                    <a:pt x="91" y="8"/>
                  </a:lnTo>
                  <a:lnTo>
                    <a:pt x="84" y="11"/>
                  </a:lnTo>
                  <a:lnTo>
                    <a:pt x="77" y="16"/>
                  </a:lnTo>
                  <a:lnTo>
                    <a:pt x="70" y="21"/>
                  </a:lnTo>
                  <a:lnTo>
                    <a:pt x="65" y="27"/>
                  </a:lnTo>
                  <a:lnTo>
                    <a:pt x="60" y="36"/>
                  </a:lnTo>
                  <a:lnTo>
                    <a:pt x="56" y="44"/>
                  </a:lnTo>
                  <a:lnTo>
                    <a:pt x="52" y="54"/>
                  </a:lnTo>
                  <a:lnTo>
                    <a:pt x="49" y="66"/>
                  </a:lnTo>
                  <a:lnTo>
                    <a:pt x="0" y="296"/>
                  </a:lnTo>
                  <a:lnTo>
                    <a:pt x="393" y="296"/>
                  </a:lnTo>
                  <a:lnTo>
                    <a:pt x="344" y="66"/>
                  </a:lnTo>
                  <a:close/>
                </a:path>
              </a:pathLst>
            </a:custGeom>
            <a:solidFill>
              <a:srgbClr val="08644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" name="Google Shape;320;p22">
            <a:extLst>
              <a:ext uri="{FF2B5EF4-FFF2-40B4-BE49-F238E27FC236}">
                <a16:creationId xmlns:a16="http://schemas.microsoft.com/office/drawing/2014/main" id="{113E24CC-F3E5-9FE8-1F15-9705B4AED0D1}"/>
              </a:ext>
            </a:extLst>
          </p:cNvPr>
          <p:cNvGrpSpPr/>
          <p:nvPr/>
        </p:nvGrpSpPr>
        <p:grpSpPr>
          <a:xfrm>
            <a:off x="9760894" y="4264490"/>
            <a:ext cx="793023" cy="467098"/>
            <a:chOff x="1128579" y="5289075"/>
            <a:chExt cx="793023" cy="467098"/>
          </a:xfrm>
        </p:grpSpPr>
        <p:sp>
          <p:nvSpPr>
            <p:cNvPr id="8" name="Google Shape;321;p22">
              <a:extLst>
                <a:ext uri="{FF2B5EF4-FFF2-40B4-BE49-F238E27FC236}">
                  <a16:creationId xmlns:a16="http://schemas.microsoft.com/office/drawing/2014/main" id="{FF399539-BEA0-A016-EBF2-71D74BCD96FA}"/>
                </a:ext>
              </a:extLst>
            </p:cNvPr>
            <p:cNvSpPr/>
            <p:nvPr/>
          </p:nvSpPr>
          <p:spPr>
            <a:xfrm>
              <a:off x="1191042" y="5289075"/>
              <a:ext cx="233562" cy="205128"/>
            </a:xfrm>
            <a:custGeom>
              <a:avLst/>
              <a:gdLst/>
              <a:ahLst/>
              <a:cxnLst/>
              <a:rect l="l" t="t" r="r" b="b"/>
              <a:pathLst>
                <a:path w="259" h="249" extrusionOk="0">
                  <a:moveTo>
                    <a:pt x="129" y="249"/>
                  </a:moveTo>
                  <a:lnTo>
                    <a:pt x="129" y="249"/>
                  </a:lnTo>
                  <a:lnTo>
                    <a:pt x="143" y="248"/>
                  </a:lnTo>
                  <a:lnTo>
                    <a:pt x="155" y="246"/>
                  </a:lnTo>
                  <a:lnTo>
                    <a:pt x="167" y="243"/>
                  </a:lnTo>
                  <a:lnTo>
                    <a:pt x="178" y="239"/>
                  </a:lnTo>
                  <a:lnTo>
                    <a:pt x="190" y="234"/>
                  </a:lnTo>
                  <a:lnTo>
                    <a:pt x="200" y="228"/>
                  </a:lnTo>
                  <a:lnTo>
                    <a:pt x="210" y="221"/>
                  </a:lnTo>
                  <a:lnTo>
                    <a:pt x="220" y="212"/>
                  </a:lnTo>
                  <a:lnTo>
                    <a:pt x="228" y="204"/>
                  </a:lnTo>
                  <a:lnTo>
                    <a:pt x="235" y="195"/>
                  </a:lnTo>
                  <a:lnTo>
                    <a:pt x="242" y="185"/>
                  </a:lnTo>
                  <a:lnTo>
                    <a:pt x="247" y="173"/>
                  </a:lnTo>
                  <a:lnTo>
                    <a:pt x="251" y="162"/>
                  </a:lnTo>
                  <a:lnTo>
                    <a:pt x="255" y="151"/>
                  </a:lnTo>
                  <a:lnTo>
                    <a:pt x="258" y="139"/>
                  </a:lnTo>
                  <a:lnTo>
                    <a:pt x="259" y="126"/>
                  </a:lnTo>
                  <a:lnTo>
                    <a:pt x="259" y="126"/>
                  </a:lnTo>
                  <a:lnTo>
                    <a:pt x="258" y="113"/>
                  </a:lnTo>
                  <a:lnTo>
                    <a:pt x="255" y="101"/>
                  </a:lnTo>
                  <a:lnTo>
                    <a:pt x="252" y="88"/>
                  </a:lnTo>
                  <a:lnTo>
                    <a:pt x="248" y="77"/>
                  </a:lnTo>
                  <a:lnTo>
                    <a:pt x="243" y="66"/>
                  </a:lnTo>
                  <a:lnTo>
                    <a:pt x="237" y="56"/>
                  </a:lnTo>
                  <a:lnTo>
                    <a:pt x="230" y="45"/>
                  </a:lnTo>
                  <a:lnTo>
                    <a:pt x="221" y="36"/>
                  </a:lnTo>
                  <a:lnTo>
                    <a:pt x="211" y="28"/>
                  </a:lnTo>
                  <a:lnTo>
                    <a:pt x="201" y="21"/>
                  </a:lnTo>
                  <a:lnTo>
                    <a:pt x="191" y="15"/>
                  </a:lnTo>
                  <a:lnTo>
                    <a:pt x="179" y="9"/>
                  </a:lnTo>
                  <a:lnTo>
                    <a:pt x="167" y="5"/>
                  </a:lnTo>
                  <a:lnTo>
                    <a:pt x="155" y="2"/>
                  </a:lnTo>
                  <a:lnTo>
                    <a:pt x="141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14" y="1"/>
                  </a:lnTo>
                  <a:lnTo>
                    <a:pt x="101" y="3"/>
                  </a:lnTo>
                  <a:lnTo>
                    <a:pt x="88" y="6"/>
                  </a:lnTo>
                  <a:lnTo>
                    <a:pt x="77" y="11"/>
                  </a:lnTo>
                  <a:lnTo>
                    <a:pt x="65" y="17"/>
                  </a:lnTo>
                  <a:lnTo>
                    <a:pt x="54" y="24"/>
                  </a:lnTo>
                  <a:lnTo>
                    <a:pt x="44" y="31"/>
                  </a:lnTo>
                  <a:lnTo>
                    <a:pt x="36" y="39"/>
                  </a:lnTo>
                  <a:lnTo>
                    <a:pt x="26" y="48"/>
                  </a:lnTo>
                  <a:lnTo>
                    <a:pt x="19" y="59"/>
                  </a:lnTo>
                  <a:lnTo>
                    <a:pt x="13" y="69"/>
                  </a:lnTo>
                  <a:lnTo>
                    <a:pt x="8" y="80"/>
                  </a:lnTo>
                  <a:lnTo>
                    <a:pt x="4" y="92"/>
                  </a:lnTo>
                  <a:lnTo>
                    <a:pt x="1" y="104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1" y="142"/>
                  </a:lnTo>
                  <a:lnTo>
                    <a:pt x="3" y="154"/>
                  </a:lnTo>
                  <a:lnTo>
                    <a:pt x="6" y="165"/>
                  </a:lnTo>
                  <a:lnTo>
                    <a:pt x="11" y="176"/>
                  </a:lnTo>
                  <a:lnTo>
                    <a:pt x="16" y="188"/>
                  </a:lnTo>
                  <a:lnTo>
                    <a:pt x="23" y="197"/>
                  </a:lnTo>
                  <a:lnTo>
                    <a:pt x="31" y="206"/>
                  </a:lnTo>
                  <a:lnTo>
                    <a:pt x="39" y="214"/>
                  </a:lnTo>
                  <a:lnTo>
                    <a:pt x="48" y="223"/>
                  </a:lnTo>
                  <a:lnTo>
                    <a:pt x="58" y="230"/>
                  </a:lnTo>
                  <a:lnTo>
                    <a:pt x="69" y="235"/>
                  </a:lnTo>
                  <a:lnTo>
                    <a:pt x="80" y="240"/>
                  </a:lnTo>
                  <a:lnTo>
                    <a:pt x="91" y="244"/>
                  </a:lnTo>
                  <a:lnTo>
                    <a:pt x="103" y="247"/>
                  </a:lnTo>
                  <a:lnTo>
                    <a:pt x="117" y="248"/>
                  </a:lnTo>
                  <a:lnTo>
                    <a:pt x="129" y="249"/>
                  </a:lnTo>
                  <a:lnTo>
                    <a:pt x="129" y="249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" name="Google Shape;322;p22">
              <a:extLst>
                <a:ext uri="{FF2B5EF4-FFF2-40B4-BE49-F238E27FC236}">
                  <a16:creationId xmlns:a16="http://schemas.microsoft.com/office/drawing/2014/main" id="{70A9785E-E7CD-6863-022B-2482CB57BD70}"/>
                </a:ext>
              </a:extLst>
            </p:cNvPr>
            <p:cNvSpPr/>
            <p:nvPr/>
          </p:nvSpPr>
          <p:spPr>
            <a:xfrm>
              <a:off x="1128579" y="5511502"/>
              <a:ext cx="355774" cy="244671"/>
            </a:xfrm>
            <a:custGeom>
              <a:avLst/>
              <a:gdLst/>
              <a:ahLst/>
              <a:cxnLst/>
              <a:rect l="l" t="t" r="r" b="b"/>
              <a:pathLst>
                <a:path w="393" h="296" extrusionOk="0">
                  <a:moveTo>
                    <a:pt x="222" y="0"/>
                  </a:moveTo>
                  <a:lnTo>
                    <a:pt x="171" y="0"/>
                  </a:lnTo>
                  <a:lnTo>
                    <a:pt x="171" y="0"/>
                  </a:lnTo>
                  <a:lnTo>
                    <a:pt x="148" y="0"/>
                  </a:lnTo>
                  <a:lnTo>
                    <a:pt x="126" y="1"/>
                  </a:lnTo>
                  <a:lnTo>
                    <a:pt x="108" y="3"/>
                  </a:lnTo>
                  <a:lnTo>
                    <a:pt x="100" y="5"/>
                  </a:lnTo>
                  <a:lnTo>
                    <a:pt x="91" y="8"/>
                  </a:lnTo>
                  <a:lnTo>
                    <a:pt x="84" y="11"/>
                  </a:lnTo>
                  <a:lnTo>
                    <a:pt x="78" y="16"/>
                  </a:lnTo>
                  <a:lnTo>
                    <a:pt x="72" y="21"/>
                  </a:lnTo>
                  <a:lnTo>
                    <a:pt x="66" y="27"/>
                  </a:lnTo>
                  <a:lnTo>
                    <a:pt x="61" y="36"/>
                  </a:lnTo>
                  <a:lnTo>
                    <a:pt x="56" y="44"/>
                  </a:lnTo>
                  <a:lnTo>
                    <a:pt x="52" y="54"/>
                  </a:lnTo>
                  <a:lnTo>
                    <a:pt x="49" y="66"/>
                  </a:lnTo>
                  <a:lnTo>
                    <a:pt x="0" y="296"/>
                  </a:lnTo>
                  <a:lnTo>
                    <a:pt x="393" y="296"/>
                  </a:lnTo>
                  <a:lnTo>
                    <a:pt x="344" y="66"/>
                  </a:lnTo>
                  <a:lnTo>
                    <a:pt x="344" y="66"/>
                  </a:lnTo>
                  <a:lnTo>
                    <a:pt x="341" y="54"/>
                  </a:lnTo>
                  <a:lnTo>
                    <a:pt x="337" y="44"/>
                  </a:lnTo>
                  <a:lnTo>
                    <a:pt x="333" y="36"/>
                  </a:lnTo>
                  <a:lnTo>
                    <a:pt x="328" y="27"/>
                  </a:lnTo>
                  <a:lnTo>
                    <a:pt x="322" y="21"/>
                  </a:lnTo>
                  <a:lnTo>
                    <a:pt x="316" y="16"/>
                  </a:lnTo>
                  <a:lnTo>
                    <a:pt x="309" y="11"/>
                  </a:lnTo>
                  <a:lnTo>
                    <a:pt x="302" y="8"/>
                  </a:lnTo>
                  <a:lnTo>
                    <a:pt x="295" y="5"/>
                  </a:lnTo>
                  <a:lnTo>
                    <a:pt x="285" y="3"/>
                  </a:lnTo>
                  <a:lnTo>
                    <a:pt x="267" y="1"/>
                  </a:lnTo>
                  <a:lnTo>
                    <a:pt x="245" y="0"/>
                  </a:lnTo>
                  <a:lnTo>
                    <a:pt x="222" y="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1B5C1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" name="Google Shape;323;p22">
              <a:extLst>
                <a:ext uri="{FF2B5EF4-FFF2-40B4-BE49-F238E27FC236}">
                  <a16:creationId xmlns:a16="http://schemas.microsoft.com/office/drawing/2014/main" id="{5A49518B-682B-F663-B934-493B6CC3C124}"/>
                </a:ext>
              </a:extLst>
            </p:cNvPr>
            <p:cNvSpPr/>
            <p:nvPr/>
          </p:nvSpPr>
          <p:spPr>
            <a:xfrm>
              <a:off x="1628292" y="5289075"/>
              <a:ext cx="233562" cy="205128"/>
            </a:xfrm>
            <a:custGeom>
              <a:avLst/>
              <a:gdLst/>
              <a:ahLst/>
              <a:cxnLst/>
              <a:rect l="l" t="t" r="r" b="b"/>
              <a:pathLst>
                <a:path w="258" h="249" extrusionOk="0">
                  <a:moveTo>
                    <a:pt x="130" y="249"/>
                  </a:moveTo>
                  <a:lnTo>
                    <a:pt x="130" y="249"/>
                  </a:lnTo>
                  <a:lnTo>
                    <a:pt x="142" y="248"/>
                  </a:lnTo>
                  <a:lnTo>
                    <a:pt x="155" y="246"/>
                  </a:lnTo>
                  <a:lnTo>
                    <a:pt x="168" y="243"/>
                  </a:lnTo>
                  <a:lnTo>
                    <a:pt x="179" y="239"/>
                  </a:lnTo>
                  <a:lnTo>
                    <a:pt x="190" y="234"/>
                  </a:lnTo>
                  <a:lnTo>
                    <a:pt x="201" y="228"/>
                  </a:lnTo>
                  <a:lnTo>
                    <a:pt x="211" y="221"/>
                  </a:lnTo>
                  <a:lnTo>
                    <a:pt x="220" y="212"/>
                  </a:lnTo>
                  <a:lnTo>
                    <a:pt x="228" y="204"/>
                  </a:lnTo>
                  <a:lnTo>
                    <a:pt x="236" y="195"/>
                  </a:lnTo>
                  <a:lnTo>
                    <a:pt x="242" y="185"/>
                  </a:lnTo>
                  <a:lnTo>
                    <a:pt x="248" y="173"/>
                  </a:lnTo>
                  <a:lnTo>
                    <a:pt x="252" y="162"/>
                  </a:lnTo>
                  <a:lnTo>
                    <a:pt x="255" y="151"/>
                  </a:lnTo>
                  <a:lnTo>
                    <a:pt x="257" y="139"/>
                  </a:lnTo>
                  <a:lnTo>
                    <a:pt x="258" y="126"/>
                  </a:lnTo>
                  <a:lnTo>
                    <a:pt x="258" y="126"/>
                  </a:lnTo>
                  <a:lnTo>
                    <a:pt x="258" y="113"/>
                  </a:lnTo>
                  <a:lnTo>
                    <a:pt x="256" y="101"/>
                  </a:lnTo>
                  <a:lnTo>
                    <a:pt x="253" y="88"/>
                  </a:lnTo>
                  <a:lnTo>
                    <a:pt x="249" y="77"/>
                  </a:lnTo>
                  <a:lnTo>
                    <a:pt x="244" y="66"/>
                  </a:lnTo>
                  <a:lnTo>
                    <a:pt x="238" y="56"/>
                  </a:lnTo>
                  <a:lnTo>
                    <a:pt x="229" y="45"/>
                  </a:lnTo>
                  <a:lnTo>
                    <a:pt x="221" y="36"/>
                  </a:lnTo>
                  <a:lnTo>
                    <a:pt x="212" y="28"/>
                  </a:lnTo>
                  <a:lnTo>
                    <a:pt x="202" y="21"/>
                  </a:lnTo>
                  <a:lnTo>
                    <a:pt x="191" y="15"/>
                  </a:lnTo>
                  <a:lnTo>
                    <a:pt x="180" y="9"/>
                  </a:lnTo>
                  <a:lnTo>
                    <a:pt x="168" y="5"/>
                  </a:lnTo>
                  <a:lnTo>
                    <a:pt x="154" y="2"/>
                  </a:lnTo>
                  <a:lnTo>
                    <a:pt x="142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14" y="1"/>
                  </a:lnTo>
                  <a:lnTo>
                    <a:pt x="101" y="3"/>
                  </a:lnTo>
                  <a:lnTo>
                    <a:pt x="89" y="6"/>
                  </a:lnTo>
                  <a:lnTo>
                    <a:pt x="76" y="11"/>
                  </a:lnTo>
                  <a:lnTo>
                    <a:pt x="65" y="17"/>
                  </a:lnTo>
                  <a:lnTo>
                    <a:pt x="55" y="24"/>
                  </a:lnTo>
                  <a:lnTo>
                    <a:pt x="45" y="31"/>
                  </a:lnTo>
                  <a:lnTo>
                    <a:pt x="35" y="39"/>
                  </a:lnTo>
                  <a:lnTo>
                    <a:pt x="27" y="48"/>
                  </a:lnTo>
                  <a:lnTo>
                    <a:pt x="20" y="59"/>
                  </a:lnTo>
                  <a:lnTo>
                    <a:pt x="14" y="69"/>
                  </a:lnTo>
                  <a:lnTo>
                    <a:pt x="9" y="80"/>
                  </a:lnTo>
                  <a:lnTo>
                    <a:pt x="5" y="92"/>
                  </a:lnTo>
                  <a:lnTo>
                    <a:pt x="1" y="104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1" y="142"/>
                  </a:lnTo>
                  <a:lnTo>
                    <a:pt x="3" y="154"/>
                  </a:lnTo>
                  <a:lnTo>
                    <a:pt x="7" y="165"/>
                  </a:lnTo>
                  <a:lnTo>
                    <a:pt x="12" y="176"/>
                  </a:lnTo>
                  <a:lnTo>
                    <a:pt x="17" y="188"/>
                  </a:lnTo>
                  <a:lnTo>
                    <a:pt x="24" y="197"/>
                  </a:lnTo>
                  <a:lnTo>
                    <a:pt x="31" y="206"/>
                  </a:lnTo>
                  <a:lnTo>
                    <a:pt x="39" y="214"/>
                  </a:lnTo>
                  <a:lnTo>
                    <a:pt x="49" y="223"/>
                  </a:lnTo>
                  <a:lnTo>
                    <a:pt x="59" y="230"/>
                  </a:lnTo>
                  <a:lnTo>
                    <a:pt x="69" y="235"/>
                  </a:lnTo>
                  <a:lnTo>
                    <a:pt x="81" y="240"/>
                  </a:lnTo>
                  <a:lnTo>
                    <a:pt x="92" y="244"/>
                  </a:lnTo>
                  <a:lnTo>
                    <a:pt x="104" y="247"/>
                  </a:lnTo>
                  <a:lnTo>
                    <a:pt x="116" y="248"/>
                  </a:lnTo>
                  <a:lnTo>
                    <a:pt x="130" y="249"/>
                  </a:lnTo>
                  <a:lnTo>
                    <a:pt x="130" y="24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" name="Google Shape;324;p22">
              <a:extLst>
                <a:ext uri="{FF2B5EF4-FFF2-40B4-BE49-F238E27FC236}">
                  <a16:creationId xmlns:a16="http://schemas.microsoft.com/office/drawing/2014/main" id="{80185B2C-D13A-57DA-258C-A18B40CC69F0}"/>
                </a:ext>
              </a:extLst>
            </p:cNvPr>
            <p:cNvSpPr/>
            <p:nvPr/>
          </p:nvSpPr>
          <p:spPr>
            <a:xfrm>
              <a:off x="1565828" y="5511502"/>
              <a:ext cx="355774" cy="244671"/>
            </a:xfrm>
            <a:custGeom>
              <a:avLst/>
              <a:gdLst/>
              <a:ahLst/>
              <a:cxnLst/>
              <a:rect l="l" t="t" r="r" b="b"/>
              <a:pathLst>
                <a:path w="393" h="296" extrusionOk="0">
                  <a:moveTo>
                    <a:pt x="344" y="66"/>
                  </a:moveTo>
                  <a:lnTo>
                    <a:pt x="344" y="66"/>
                  </a:lnTo>
                  <a:lnTo>
                    <a:pt x="341" y="54"/>
                  </a:lnTo>
                  <a:lnTo>
                    <a:pt x="336" y="44"/>
                  </a:lnTo>
                  <a:lnTo>
                    <a:pt x="332" y="36"/>
                  </a:lnTo>
                  <a:lnTo>
                    <a:pt x="327" y="27"/>
                  </a:lnTo>
                  <a:lnTo>
                    <a:pt x="321" y="21"/>
                  </a:lnTo>
                  <a:lnTo>
                    <a:pt x="316" y="16"/>
                  </a:lnTo>
                  <a:lnTo>
                    <a:pt x="309" y="11"/>
                  </a:lnTo>
                  <a:lnTo>
                    <a:pt x="302" y="8"/>
                  </a:lnTo>
                  <a:lnTo>
                    <a:pt x="293" y="5"/>
                  </a:lnTo>
                  <a:lnTo>
                    <a:pt x="285" y="3"/>
                  </a:lnTo>
                  <a:lnTo>
                    <a:pt x="267" y="1"/>
                  </a:lnTo>
                  <a:lnTo>
                    <a:pt x="245" y="0"/>
                  </a:lnTo>
                  <a:lnTo>
                    <a:pt x="221" y="0"/>
                  </a:lnTo>
                  <a:lnTo>
                    <a:pt x="171" y="0"/>
                  </a:lnTo>
                  <a:lnTo>
                    <a:pt x="171" y="0"/>
                  </a:lnTo>
                  <a:lnTo>
                    <a:pt x="148" y="0"/>
                  </a:lnTo>
                  <a:lnTo>
                    <a:pt x="126" y="1"/>
                  </a:lnTo>
                  <a:lnTo>
                    <a:pt x="107" y="3"/>
                  </a:lnTo>
                  <a:lnTo>
                    <a:pt x="99" y="5"/>
                  </a:lnTo>
                  <a:lnTo>
                    <a:pt x="91" y="8"/>
                  </a:lnTo>
                  <a:lnTo>
                    <a:pt x="84" y="11"/>
                  </a:lnTo>
                  <a:lnTo>
                    <a:pt x="77" y="16"/>
                  </a:lnTo>
                  <a:lnTo>
                    <a:pt x="70" y="21"/>
                  </a:lnTo>
                  <a:lnTo>
                    <a:pt x="65" y="27"/>
                  </a:lnTo>
                  <a:lnTo>
                    <a:pt x="60" y="36"/>
                  </a:lnTo>
                  <a:lnTo>
                    <a:pt x="56" y="44"/>
                  </a:lnTo>
                  <a:lnTo>
                    <a:pt x="52" y="54"/>
                  </a:lnTo>
                  <a:lnTo>
                    <a:pt x="49" y="66"/>
                  </a:lnTo>
                  <a:lnTo>
                    <a:pt x="0" y="296"/>
                  </a:lnTo>
                  <a:lnTo>
                    <a:pt x="393" y="296"/>
                  </a:lnTo>
                  <a:lnTo>
                    <a:pt x="344" y="66"/>
                  </a:lnTo>
                  <a:close/>
                </a:path>
              </a:pathLst>
            </a:custGeom>
            <a:solidFill>
              <a:srgbClr val="08644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Montserrat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3600"/>
            </a:pPr>
            <a:r>
              <a:rPr lang="en-US" sz="4000" dirty="0">
                <a:latin typeface="Lora Medium" pitchFamily="2" charset="0"/>
                <a:sym typeface="DM Sans"/>
              </a:rPr>
              <a:t>FAIR creates a level playing field and facilitates the right conversation</a:t>
            </a:r>
            <a:endParaRPr sz="4000" dirty="0">
              <a:latin typeface="Lora Medium" pitchFamily="2" charset="0"/>
              <a:sym typeface="DM Sans"/>
            </a:endParaRPr>
          </a:p>
        </p:txBody>
      </p:sp>
      <p:sp>
        <p:nvSpPr>
          <p:cNvPr id="350" name="Google Shape;350;p23"/>
          <p:cNvSpPr txBox="1">
            <a:spLocks noGrp="1"/>
          </p:cNvSpPr>
          <p:nvPr>
            <p:ph type="body" idx="1"/>
          </p:nvPr>
        </p:nvSpPr>
        <p:spPr>
          <a:xfrm>
            <a:off x="838200" y="1846375"/>
            <a:ext cx="5104500" cy="39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DM Mono"/>
              <a:buChar char="•"/>
            </a:pPr>
            <a:r>
              <a:rPr lang="en-US" sz="2400" dirty="0">
                <a:latin typeface="DM Mono"/>
                <a:ea typeface="DM Mono"/>
                <a:cs typeface="DM Mono"/>
                <a:sym typeface="DM Mono"/>
              </a:rPr>
              <a:t>Don’t just focus on ALE</a:t>
            </a:r>
            <a:endParaRPr sz="2400" dirty="0">
              <a:latin typeface="DM Mono"/>
              <a:ea typeface="DM Mono"/>
              <a:cs typeface="DM Mono"/>
              <a:sym typeface="DM Mono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M Mono"/>
              <a:buChar char="•"/>
            </a:pPr>
            <a:r>
              <a:rPr lang="en-US" sz="2400" dirty="0">
                <a:latin typeface="DM Mono"/>
                <a:ea typeface="DM Mono"/>
                <a:cs typeface="DM Mono"/>
                <a:sym typeface="DM Mono"/>
              </a:rPr>
              <a:t>How much ‘tail’ risk can we afford to have?</a:t>
            </a:r>
            <a:endParaRPr sz="2400" dirty="0">
              <a:latin typeface="DM Mono"/>
              <a:ea typeface="DM Mono"/>
              <a:cs typeface="DM Mono"/>
              <a:sym typeface="DM Mono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M Mono"/>
              <a:buChar char="•"/>
            </a:pPr>
            <a:r>
              <a:rPr lang="en-US" sz="2400" dirty="0">
                <a:latin typeface="DM Mono"/>
                <a:ea typeface="DM Mono"/>
                <a:cs typeface="DM Mono"/>
                <a:sym typeface="DM Mono"/>
              </a:rPr>
              <a:t>Can we afford </a:t>
            </a:r>
            <a:r>
              <a:rPr lang="en-US" sz="2400" u="sng" dirty="0">
                <a:solidFill>
                  <a:srgbClr val="30A3DA"/>
                </a:solidFill>
                <a:latin typeface="DM Mono"/>
                <a:ea typeface="DM Mono"/>
                <a:cs typeface="DM Mono"/>
                <a:sym typeface="DM Mono"/>
              </a:rPr>
              <a:t>not</a:t>
            </a:r>
            <a:r>
              <a:rPr lang="en-US" sz="2400" dirty="0">
                <a:latin typeface="DM Mono"/>
                <a:ea typeface="DM Mono"/>
                <a:cs typeface="DM Mono"/>
                <a:sym typeface="DM Mono"/>
              </a:rPr>
              <a:t> to mitigate this risk?</a:t>
            </a:r>
            <a:endParaRPr sz="2400" dirty="0">
              <a:latin typeface="DM Mono"/>
              <a:ea typeface="DM Mono"/>
              <a:cs typeface="DM Mono"/>
              <a:sym typeface="DM Mono"/>
            </a:endParaRPr>
          </a:p>
        </p:txBody>
      </p:sp>
      <p:pic>
        <p:nvPicPr>
          <p:cNvPr id="351" name="Google Shape;351;p23"/>
          <p:cNvPicPr preferRelativeResize="0"/>
          <p:nvPr/>
        </p:nvPicPr>
        <p:blipFill rotWithShape="1">
          <a:blip r:embed="rId3">
            <a:alphaModFix/>
          </a:blip>
          <a:srcRect l="52358" t="20374" b="31315"/>
          <a:stretch/>
        </p:blipFill>
        <p:spPr>
          <a:xfrm>
            <a:off x="6229862" y="2165684"/>
            <a:ext cx="5306208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4"/>
          <p:cNvSpPr txBox="1"/>
          <p:nvPr/>
        </p:nvSpPr>
        <p:spPr>
          <a:xfrm>
            <a:off x="296004" y="523140"/>
            <a:ext cx="4343400" cy="2347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rPr lang="en-US" sz="4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Different risks </a:t>
            </a:r>
            <a:r>
              <a:rPr lang="en-US" sz="4000">
                <a:solidFill>
                  <a:srgbClr val="30A3DA"/>
                </a:solidFill>
                <a:latin typeface="DM Sans"/>
                <a:ea typeface="DM Sans"/>
                <a:cs typeface="DM Sans"/>
                <a:sym typeface="DM Sans"/>
              </a:rPr>
              <a:t>warrant different</a:t>
            </a:r>
            <a:br>
              <a:rPr lang="en-US" sz="4000">
                <a:solidFill>
                  <a:srgbClr val="42B0D5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4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investment</a:t>
            </a:r>
            <a:endParaRPr sz="4000">
              <a:solidFill>
                <a:srgbClr val="FFC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57" name="Google Shape;357;p24" descr="A person walking up a stone path in a fores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9404" y="637440"/>
            <a:ext cx="6899033" cy="517427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4"/>
          <p:cNvSpPr txBox="1"/>
          <p:nvPr/>
        </p:nvSpPr>
        <p:spPr>
          <a:xfrm>
            <a:off x="296003" y="3760136"/>
            <a:ext cx="4343401" cy="147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500">
                <a:solidFill>
                  <a:schemeClr val="lt1"/>
                </a:solidFill>
                <a:latin typeface="DM Mono"/>
                <a:ea typeface="DM Mono"/>
                <a:cs typeface="DM Mono"/>
                <a:sym typeface="DM Mono"/>
              </a:rPr>
              <a:t>How much should we spend mitigating this risk?</a:t>
            </a:r>
            <a:endParaRPr sz="2500">
              <a:solidFill>
                <a:schemeClr val="lt1"/>
              </a:solidFill>
              <a:latin typeface="DM Mono"/>
              <a:ea typeface="DM Mono"/>
              <a:cs typeface="DM Mono"/>
              <a:sym typeface="DM Mon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5"/>
          <p:cNvSpPr txBox="1"/>
          <p:nvPr/>
        </p:nvSpPr>
        <p:spPr>
          <a:xfrm>
            <a:off x="8770441" y="2233459"/>
            <a:ext cx="2995500" cy="20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rPr lang="en-US" sz="4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What have we learnt?</a:t>
            </a:r>
            <a:endParaRPr sz="40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64" name="Google Shape;364;p25" descr="A person and child sitting on a log with a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2732" y="709307"/>
            <a:ext cx="7717055" cy="5144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3600"/>
            </a:pPr>
            <a:r>
              <a:rPr lang="en-US" sz="4000" dirty="0">
                <a:latin typeface="Lora Medium" pitchFamily="2" charset="0"/>
                <a:sym typeface="DM Sans"/>
              </a:rPr>
              <a:t>Risk Analysis…</a:t>
            </a:r>
            <a:endParaRPr sz="4000" dirty="0">
              <a:latin typeface="Lora Medium" pitchFamily="2" charset="0"/>
              <a:sym typeface="DM Sans"/>
            </a:endParaRPr>
          </a:p>
        </p:txBody>
      </p:sp>
      <p:sp>
        <p:nvSpPr>
          <p:cNvPr id="370" name="Google Shape;370;p2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3000">
                <a:latin typeface="DM Mono"/>
                <a:ea typeface="DM Mono"/>
                <a:cs typeface="DM Mono"/>
                <a:sym typeface="DM Mono"/>
              </a:rPr>
              <a:t>FAIR enables us to: </a:t>
            </a:r>
            <a:endParaRPr sz="3000">
              <a:latin typeface="DM Mono"/>
              <a:ea typeface="DM Mono"/>
              <a:cs typeface="DM Mono"/>
              <a:sym typeface="DM Mono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3000">
              <a:latin typeface="DM Mono"/>
              <a:ea typeface="DM Mono"/>
              <a:cs typeface="DM Mono"/>
              <a:sym typeface="DM Mono"/>
            </a:endParaRPr>
          </a:p>
          <a:p>
            <a:pPr marL="228600" lvl="0" indent="-241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M Mono"/>
              <a:buChar char="-"/>
            </a:pPr>
            <a:r>
              <a:rPr lang="en-US" sz="3000">
                <a:latin typeface="DM Mono"/>
                <a:ea typeface="DM Mono"/>
                <a:cs typeface="DM Mono"/>
                <a:sym typeface="DM Mono"/>
              </a:rPr>
              <a:t>provide quick answers to difficult questions</a:t>
            </a:r>
            <a:endParaRPr sz="3000">
              <a:latin typeface="DM Mono"/>
              <a:ea typeface="DM Mono"/>
              <a:cs typeface="DM Mono"/>
              <a:sym typeface="DM Mono"/>
            </a:endParaRPr>
          </a:p>
          <a:p>
            <a:pPr marL="228600" lvl="0" indent="-241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M Mono"/>
              <a:buChar char="-"/>
            </a:pPr>
            <a:r>
              <a:rPr lang="en-US" sz="3000">
                <a:latin typeface="DM Mono"/>
                <a:ea typeface="DM Mono"/>
                <a:cs typeface="DM Mono"/>
                <a:sym typeface="DM Mono"/>
              </a:rPr>
              <a:t>analyse risks with greater rigour &amp; defensibility</a:t>
            </a:r>
            <a:endParaRPr sz="3000">
              <a:latin typeface="DM Mono"/>
              <a:ea typeface="DM Mono"/>
              <a:cs typeface="DM Mono"/>
              <a:sym typeface="DM Mon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3600"/>
            </a:pPr>
            <a:r>
              <a:rPr lang="en-US" sz="4000" dirty="0">
                <a:latin typeface="Lora Medium" pitchFamily="2" charset="0"/>
                <a:sym typeface="DM Sans"/>
              </a:rPr>
              <a:t>Risk Governance…</a:t>
            </a:r>
            <a:endParaRPr sz="4000" dirty="0">
              <a:latin typeface="Lora Medium" pitchFamily="2" charset="0"/>
              <a:sym typeface="DM Sans"/>
            </a:endParaRPr>
          </a:p>
        </p:txBody>
      </p:sp>
      <p:sp>
        <p:nvSpPr>
          <p:cNvPr id="376" name="Google Shape;376;p2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3000">
                <a:latin typeface="DM Mono"/>
                <a:ea typeface="DM Mono"/>
                <a:cs typeface="DM Mono"/>
                <a:sym typeface="DM Mono"/>
              </a:rPr>
              <a:t>FAIR enables us to: </a:t>
            </a:r>
            <a:endParaRPr sz="3000">
              <a:latin typeface="DM Mono"/>
              <a:ea typeface="DM Mono"/>
              <a:cs typeface="DM Mono"/>
              <a:sym typeface="DM Mono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sz="3000">
              <a:latin typeface="DM Mono"/>
              <a:ea typeface="DM Mono"/>
              <a:cs typeface="DM Mono"/>
              <a:sym typeface="DM Mono"/>
            </a:endParaRPr>
          </a:p>
          <a:p>
            <a:pPr marL="228600" lvl="0" indent="-241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Font typeface="DM Mono"/>
              <a:buChar char="-"/>
            </a:pPr>
            <a:r>
              <a:rPr lang="en-US" sz="3000">
                <a:latin typeface="DM Mono"/>
                <a:ea typeface="DM Mono"/>
                <a:cs typeface="DM Mono"/>
                <a:sym typeface="DM Mono"/>
              </a:rPr>
              <a:t>shift left, become part of decision making process</a:t>
            </a:r>
            <a:endParaRPr sz="3000">
              <a:latin typeface="DM Mono"/>
              <a:ea typeface="DM Mono"/>
              <a:cs typeface="DM Mono"/>
              <a:sym typeface="DM Mono"/>
            </a:endParaRPr>
          </a:p>
          <a:p>
            <a:pPr marL="228600" lvl="0" indent="-241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Font typeface="DM Mono"/>
              <a:buChar char="-"/>
            </a:pPr>
            <a:r>
              <a:rPr lang="en-US" sz="3000">
                <a:latin typeface="DM Mono"/>
                <a:ea typeface="DM Mono"/>
                <a:cs typeface="DM Mono"/>
                <a:sym typeface="DM Mono"/>
              </a:rPr>
              <a:t>forecast risk at early when there is greater uncertainty</a:t>
            </a:r>
            <a:endParaRPr sz="3000">
              <a:latin typeface="DM Mono"/>
              <a:ea typeface="DM Mono"/>
              <a:cs typeface="DM Mono"/>
              <a:sym typeface="DM Mono"/>
            </a:endParaRPr>
          </a:p>
          <a:p>
            <a:pPr marL="228600" lvl="0" indent="-241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Font typeface="DM Mono"/>
              <a:buChar char="-"/>
            </a:pPr>
            <a:r>
              <a:rPr lang="en-US" sz="3000">
                <a:latin typeface="DM Mono"/>
                <a:ea typeface="DM Mono"/>
                <a:cs typeface="DM Mono"/>
                <a:sym typeface="DM Mono"/>
              </a:rPr>
              <a:t>provide input on return of investment</a:t>
            </a:r>
            <a:endParaRPr sz="3000">
              <a:latin typeface="DM Mono"/>
              <a:ea typeface="DM Mono"/>
              <a:cs typeface="DM Mono"/>
              <a:sym typeface="DM Mon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3600"/>
            </a:pPr>
            <a:r>
              <a:rPr lang="en-US" sz="4000" dirty="0">
                <a:latin typeface="Lora Medium" pitchFamily="2" charset="0"/>
                <a:sym typeface="DM Sans"/>
              </a:rPr>
              <a:t>Communicating Risk…</a:t>
            </a:r>
            <a:endParaRPr sz="4000" dirty="0">
              <a:latin typeface="Lora Medium" pitchFamily="2" charset="0"/>
              <a:sym typeface="DM Sans"/>
            </a:endParaRPr>
          </a:p>
        </p:txBody>
      </p:sp>
      <p:sp>
        <p:nvSpPr>
          <p:cNvPr id="382" name="Google Shape;382;p2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3000">
                <a:latin typeface="DM Mono"/>
                <a:ea typeface="DM Mono"/>
                <a:cs typeface="DM Mono"/>
                <a:sym typeface="DM Mono"/>
              </a:rPr>
              <a:t>FAIR enables us to: </a:t>
            </a:r>
            <a:endParaRPr sz="3000">
              <a:latin typeface="DM Mono"/>
              <a:ea typeface="DM Mono"/>
              <a:cs typeface="DM Mono"/>
              <a:sym typeface="DM Mono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3000">
              <a:latin typeface="DM Mono"/>
              <a:ea typeface="DM Mono"/>
              <a:cs typeface="DM Mono"/>
              <a:sym typeface="DM Mono"/>
            </a:endParaRPr>
          </a:p>
          <a:p>
            <a:pPr marL="228600" lvl="0" indent="-241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Font typeface="DM Mono"/>
              <a:buChar char="-"/>
            </a:pPr>
            <a:r>
              <a:rPr lang="en-US" sz="3000">
                <a:latin typeface="DM Mono"/>
                <a:ea typeface="DM Mono"/>
                <a:cs typeface="DM Mono"/>
                <a:sym typeface="DM Mono"/>
              </a:rPr>
              <a:t>have great conversations </a:t>
            </a:r>
            <a:r>
              <a:rPr lang="en-US" sz="3000">
                <a:solidFill>
                  <a:srgbClr val="30A3DA"/>
                </a:solidFill>
                <a:latin typeface="DM Mono"/>
                <a:ea typeface="DM Mono"/>
                <a:cs typeface="DM Mono"/>
                <a:sym typeface="DM Mono"/>
              </a:rPr>
              <a:t>(and elicit more information) </a:t>
            </a:r>
            <a:endParaRPr sz="3000">
              <a:solidFill>
                <a:srgbClr val="30A3DA"/>
              </a:solidFill>
              <a:latin typeface="DM Mono"/>
              <a:ea typeface="DM Mono"/>
              <a:cs typeface="DM Mono"/>
              <a:sym typeface="DM Mono"/>
            </a:endParaRPr>
          </a:p>
          <a:p>
            <a:pPr marL="228600" lvl="0" indent="-241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Font typeface="DM Mono"/>
              <a:buChar char="-"/>
            </a:pPr>
            <a:r>
              <a:rPr lang="en-US" sz="3000">
                <a:latin typeface="DM Mono"/>
                <a:ea typeface="DM Mono"/>
                <a:cs typeface="DM Mono"/>
                <a:sym typeface="DM Mono"/>
              </a:rPr>
              <a:t>visualise risk </a:t>
            </a:r>
            <a:r>
              <a:rPr lang="en-US" sz="3000">
                <a:solidFill>
                  <a:srgbClr val="30A3DA"/>
                </a:solidFill>
                <a:latin typeface="DM Mono"/>
                <a:ea typeface="DM Mono"/>
                <a:cs typeface="DM Mono"/>
                <a:sym typeface="DM Mono"/>
              </a:rPr>
              <a:t>(both ALE and Tail) </a:t>
            </a:r>
            <a:endParaRPr sz="3000">
              <a:solidFill>
                <a:srgbClr val="30A3DA"/>
              </a:solidFill>
              <a:latin typeface="DM Mono"/>
              <a:ea typeface="DM Mono"/>
              <a:cs typeface="DM Mono"/>
              <a:sym typeface="DM Mono"/>
            </a:endParaRPr>
          </a:p>
          <a:p>
            <a:pPr marL="228600" lvl="0" indent="-241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Font typeface="DM Mono"/>
              <a:buChar char="-"/>
            </a:pPr>
            <a:r>
              <a:rPr lang="en-US" sz="3000">
                <a:latin typeface="DM Mono"/>
                <a:ea typeface="DM Mono"/>
                <a:cs typeface="DM Mono"/>
                <a:sym typeface="DM Mono"/>
              </a:rPr>
              <a:t>communicate in right language</a:t>
            </a:r>
            <a:endParaRPr sz="3000">
              <a:latin typeface="DM Mono"/>
              <a:ea typeface="DM Mono"/>
              <a:cs typeface="DM Mono"/>
              <a:sym typeface="DM Mon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3600"/>
            </a:pPr>
            <a:r>
              <a:rPr lang="en-US" sz="4000" dirty="0">
                <a:latin typeface="Lora Medium" pitchFamily="2" charset="0"/>
              </a:rPr>
              <a:t>Challenges…</a:t>
            </a:r>
            <a:endParaRPr sz="4000" dirty="0">
              <a:latin typeface="Lora Medium" pitchFamily="2" charset="0"/>
            </a:endParaRPr>
          </a:p>
        </p:txBody>
      </p:sp>
      <p:sp>
        <p:nvSpPr>
          <p:cNvPr id="388" name="Google Shape;388;p29"/>
          <p:cNvSpPr txBox="1">
            <a:spLocks noGrp="1"/>
          </p:cNvSpPr>
          <p:nvPr>
            <p:ph type="body" idx="1"/>
          </p:nvPr>
        </p:nvSpPr>
        <p:spPr>
          <a:xfrm>
            <a:off x="838200" y="1455825"/>
            <a:ext cx="10515600" cy="45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3333"/>
              <a:buFont typeface="Arial"/>
              <a:buNone/>
            </a:pPr>
            <a:r>
              <a:rPr lang="en-US" sz="2400" dirty="0">
                <a:latin typeface="DM Mono"/>
                <a:ea typeface="DM Mono"/>
                <a:cs typeface="DM Mono"/>
                <a:sym typeface="DM Mono"/>
              </a:rPr>
              <a:t>FAIR brings some challenges too: </a:t>
            </a:r>
            <a:endParaRPr sz="2400" dirty="0">
              <a:latin typeface="DM Mono"/>
              <a:ea typeface="DM Mono"/>
              <a:cs typeface="DM Mono"/>
              <a:sym typeface="DM Mon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93333"/>
              <a:buFont typeface="Arial"/>
              <a:buNone/>
            </a:pPr>
            <a:endParaRPr sz="2400" dirty="0">
              <a:latin typeface="DM Mono"/>
              <a:ea typeface="DM Mono"/>
              <a:cs typeface="DM Mono"/>
              <a:sym typeface="DM Mono"/>
            </a:endParaRPr>
          </a:p>
          <a:p>
            <a:pPr marL="228600" lvl="0" indent="-227012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DM Mono"/>
              <a:buChar char="-"/>
            </a:pPr>
            <a:r>
              <a:rPr lang="en-US" sz="2400" dirty="0">
                <a:latin typeface="DM Mono"/>
                <a:ea typeface="DM Mono"/>
                <a:cs typeface="DM Mono"/>
                <a:sym typeface="DM Mono"/>
              </a:rPr>
              <a:t>time , tooling, education, understanding, belief</a:t>
            </a:r>
            <a:endParaRPr sz="2400" dirty="0">
              <a:latin typeface="DM Mono"/>
              <a:ea typeface="DM Mono"/>
              <a:cs typeface="DM Mono"/>
              <a:sym typeface="DM Mono"/>
            </a:endParaRPr>
          </a:p>
          <a:p>
            <a:pPr marL="228600" lvl="0" indent="-227012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DM Mono"/>
              <a:buChar char="-"/>
            </a:pPr>
            <a:r>
              <a:rPr lang="en-US" sz="2400" dirty="0">
                <a:latin typeface="DM Mono"/>
                <a:ea typeface="DM Mono"/>
                <a:cs typeface="DM Mono"/>
                <a:sym typeface="DM Mono"/>
              </a:rPr>
              <a:t>aggregation </a:t>
            </a:r>
            <a:r>
              <a:rPr lang="en-US" sz="2400" dirty="0">
                <a:solidFill>
                  <a:srgbClr val="30A3DA"/>
                </a:solidFill>
                <a:latin typeface="DM Mono"/>
                <a:ea typeface="DM Mono"/>
                <a:cs typeface="DM Mono"/>
                <a:sym typeface="DM Mono"/>
              </a:rPr>
              <a:t>(“adding up” results from different analysis)</a:t>
            </a:r>
            <a:endParaRPr sz="2400" dirty="0">
              <a:solidFill>
                <a:srgbClr val="30A3DA"/>
              </a:solidFill>
              <a:latin typeface="DM Mono"/>
              <a:ea typeface="DM Mono"/>
              <a:cs typeface="DM Mono"/>
              <a:sym typeface="DM Mono"/>
            </a:endParaRPr>
          </a:p>
          <a:p>
            <a:pPr marL="228600" lvl="0" indent="-227012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DM Mono"/>
              <a:buChar char="-"/>
            </a:pPr>
            <a:r>
              <a:rPr lang="en-US" sz="2400" dirty="0">
                <a:latin typeface="DM Mono"/>
                <a:ea typeface="DM Mono"/>
                <a:cs typeface="DM Mono"/>
                <a:sym typeface="DM Mono"/>
              </a:rPr>
              <a:t>quickly becomes popular </a:t>
            </a:r>
            <a:r>
              <a:rPr lang="en-US" sz="2400" dirty="0">
                <a:solidFill>
                  <a:srgbClr val="30A3DA"/>
                </a:solidFill>
                <a:latin typeface="DM Mono"/>
                <a:ea typeface="DM Mono"/>
                <a:cs typeface="DM Mono"/>
                <a:sym typeface="DM Mono"/>
              </a:rPr>
              <a:t>(and a “requirement”) </a:t>
            </a:r>
            <a:endParaRPr sz="2400" dirty="0">
              <a:solidFill>
                <a:srgbClr val="30A3DA"/>
              </a:solidFill>
              <a:latin typeface="DM Mono"/>
              <a:ea typeface="DM Mono"/>
              <a:cs typeface="DM Mono"/>
              <a:sym typeface="DM Mono"/>
            </a:endParaRPr>
          </a:p>
          <a:p>
            <a:pPr marL="228600" lvl="0" indent="-227012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DM Mono"/>
              <a:buChar char="-"/>
            </a:pPr>
            <a:r>
              <a:rPr lang="en-US" sz="2400" dirty="0">
                <a:latin typeface="DM Mono"/>
                <a:ea typeface="DM Mono"/>
                <a:cs typeface="DM Mono"/>
                <a:sym typeface="DM Mono"/>
              </a:rPr>
              <a:t>suddenly you’re asked to </a:t>
            </a:r>
            <a:r>
              <a:rPr lang="en-US" sz="2400" dirty="0" err="1">
                <a:latin typeface="DM Mono"/>
                <a:ea typeface="DM Mono"/>
                <a:cs typeface="DM Mono"/>
                <a:sym typeface="DM Mono"/>
              </a:rPr>
              <a:t>analyse</a:t>
            </a:r>
            <a:r>
              <a:rPr lang="en-US" sz="2400" dirty="0">
                <a:latin typeface="DM Mono"/>
                <a:ea typeface="DM Mono"/>
                <a:cs typeface="DM Mono"/>
                <a:sym typeface="DM Mono"/>
              </a:rPr>
              <a:t> other types of risk</a:t>
            </a:r>
            <a:endParaRPr sz="2400" dirty="0">
              <a:latin typeface="DM Mono"/>
              <a:ea typeface="DM Mono"/>
              <a:cs typeface="DM Mono"/>
              <a:sym typeface="DM Mon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7376" y="474859"/>
            <a:ext cx="9497248" cy="5345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0"/>
          <p:cNvSpPr txBox="1"/>
          <p:nvPr/>
        </p:nvSpPr>
        <p:spPr>
          <a:xfrm>
            <a:off x="671675" y="1649944"/>
            <a:ext cx="2995450" cy="209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endParaRPr sz="40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rPr lang="en-US" sz="4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Trusted Advisor</a:t>
            </a:r>
            <a:br>
              <a:rPr lang="en-US" sz="4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4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Journey</a:t>
            </a:r>
            <a:endParaRPr sz="4000"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endParaRPr sz="40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94" name="Google Shape;394;p30" descr="A group of people working on a projec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7125" y="548640"/>
            <a:ext cx="7941855" cy="5294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container ship in the water&#10;&#10;Description automatically generated">
            <a:extLst>
              <a:ext uri="{FF2B5EF4-FFF2-40B4-BE49-F238E27FC236}">
                <a16:creationId xmlns:a16="http://schemas.microsoft.com/office/drawing/2014/main" id="{14B9EC69-CA9B-41E2-8B46-5FBE6A2A06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-7806" b="-1502"/>
          <a:stretch/>
        </p:blipFill>
        <p:spPr>
          <a:xfrm>
            <a:off x="140931" y="143223"/>
            <a:ext cx="9625921" cy="6714776"/>
          </a:xfrm>
          <a:custGeom>
            <a:avLst/>
            <a:gdLst>
              <a:gd name="connsiteX0" fmla="*/ 8928930 w 9625921"/>
              <a:gd name="connsiteY0" fmla="*/ 5594967 h 6714776"/>
              <a:gd name="connsiteX1" fmla="*/ 9625921 w 9625921"/>
              <a:gd name="connsiteY1" fmla="*/ 5594967 h 6714776"/>
              <a:gd name="connsiteX2" fmla="*/ 9625921 w 9625921"/>
              <a:gd name="connsiteY2" fmla="*/ 6714776 h 6714776"/>
              <a:gd name="connsiteX3" fmla="*/ 7942895 w 9625921"/>
              <a:gd name="connsiteY3" fmla="*/ 6714776 h 6714776"/>
              <a:gd name="connsiteX4" fmla="*/ 7942895 w 9625921"/>
              <a:gd name="connsiteY4" fmla="*/ 6615385 h 6714776"/>
              <a:gd name="connsiteX5" fmla="*/ 8928930 w 9625921"/>
              <a:gd name="connsiteY5" fmla="*/ 6615385 h 6714776"/>
              <a:gd name="connsiteX6" fmla="*/ 0 w 9625921"/>
              <a:gd name="connsiteY6" fmla="*/ 0 h 6714776"/>
              <a:gd name="connsiteX7" fmla="*/ 8928930 w 9625921"/>
              <a:gd name="connsiteY7" fmla="*/ 0 h 6714776"/>
              <a:gd name="connsiteX8" fmla="*/ 8928930 w 9625921"/>
              <a:gd name="connsiteY8" fmla="*/ 5594967 h 6714776"/>
              <a:gd name="connsiteX9" fmla="*/ 7942895 w 9625921"/>
              <a:gd name="connsiteY9" fmla="*/ 5594967 h 6714776"/>
              <a:gd name="connsiteX10" fmla="*/ 7942895 w 9625921"/>
              <a:gd name="connsiteY10" fmla="*/ 6615385 h 6714776"/>
              <a:gd name="connsiteX11" fmla="*/ 0 w 9625921"/>
              <a:gd name="connsiteY11" fmla="*/ 6615385 h 671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625921" h="6714776">
                <a:moveTo>
                  <a:pt x="8928930" y="5594967"/>
                </a:moveTo>
                <a:lnTo>
                  <a:pt x="9625921" y="5594967"/>
                </a:lnTo>
                <a:lnTo>
                  <a:pt x="9625921" y="6714776"/>
                </a:lnTo>
                <a:lnTo>
                  <a:pt x="7942895" y="6714776"/>
                </a:lnTo>
                <a:lnTo>
                  <a:pt x="7942895" y="6615385"/>
                </a:lnTo>
                <a:lnTo>
                  <a:pt x="8928930" y="6615385"/>
                </a:lnTo>
                <a:close/>
                <a:moveTo>
                  <a:pt x="0" y="0"/>
                </a:moveTo>
                <a:lnTo>
                  <a:pt x="8928930" y="0"/>
                </a:lnTo>
                <a:lnTo>
                  <a:pt x="8928930" y="5594967"/>
                </a:lnTo>
                <a:lnTo>
                  <a:pt x="7942895" y="5594967"/>
                </a:lnTo>
                <a:lnTo>
                  <a:pt x="7942895" y="6615385"/>
                </a:lnTo>
                <a:lnTo>
                  <a:pt x="0" y="6615385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00" name="Google Shape;400;p31"/>
          <p:cNvSpPr txBox="1"/>
          <p:nvPr/>
        </p:nvSpPr>
        <p:spPr>
          <a:xfrm>
            <a:off x="9196550" y="2258859"/>
            <a:ext cx="2995450" cy="209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endParaRPr sz="4000" b="1" dirty="0">
              <a:solidFill>
                <a:schemeClr val="lt1"/>
              </a:solidFill>
              <a:latin typeface="Lora Medium" pitchFamily="2" charset="0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rPr lang="en-US" sz="4000" b="1" dirty="0">
                <a:solidFill>
                  <a:schemeClr val="lt1"/>
                </a:solidFill>
                <a:latin typeface="Lora Medium" pitchFamily="2" charset="0"/>
                <a:ea typeface="DM Sans"/>
                <a:cs typeface="DM Sans"/>
                <a:sym typeface="DM Sans"/>
              </a:rPr>
              <a:t>Q &amp; A</a:t>
            </a:r>
            <a:endParaRPr sz="4000" b="1" dirty="0">
              <a:latin typeface="Lora Medium" pitchFamily="2" charset="0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endParaRPr sz="4000" b="1" dirty="0">
              <a:solidFill>
                <a:schemeClr val="lt1"/>
              </a:solidFill>
              <a:latin typeface="Lora Medium" pitchFamily="2" charset="0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4"/>
          <p:cNvGrpSpPr/>
          <p:nvPr/>
        </p:nvGrpSpPr>
        <p:grpSpPr>
          <a:xfrm>
            <a:off x="2872138" y="640067"/>
            <a:ext cx="9013989" cy="5350708"/>
            <a:chOff x="2036656" y="704903"/>
            <a:chExt cx="9566080" cy="5416962"/>
          </a:xfrm>
        </p:grpSpPr>
        <p:pic>
          <p:nvPicPr>
            <p:cNvPr id="76" name="Google Shape;76;p4" descr="A close up of a sig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754558" y="1366706"/>
              <a:ext cx="8636000" cy="397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56922" y="819686"/>
              <a:ext cx="652697" cy="7938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585497" y="704903"/>
              <a:ext cx="2065458" cy="82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07255" y="1064226"/>
              <a:ext cx="711059" cy="3047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762542" y="902262"/>
              <a:ext cx="914219" cy="6264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Google Shape;81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377788" y="986911"/>
              <a:ext cx="795709" cy="457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804247" y="2954005"/>
              <a:ext cx="1026694" cy="5133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83;p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714479" y="2626844"/>
              <a:ext cx="342230" cy="1026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" name="Google Shape;84;p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481383" y="3416182"/>
              <a:ext cx="1129366" cy="2566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Google Shape;85;p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899440" y="3010528"/>
              <a:ext cx="925373" cy="320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4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4397038" y="4538890"/>
              <a:ext cx="1889834" cy="868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4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9563414" y="4692341"/>
              <a:ext cx="1991987" cy="766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4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6858696" y="4731783"/>
              <a:ext cx="1855783" cy="6639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Google Shape;89;p4"/>
            <p:cNvSpPr txBox="1"/>
            <p:nvPr/>
          </p:nvSpPr>
          <p:spPr>
            <a:xfrm>
              <a:off x="2036656" y="1366706"/>
              <a:ext cx="2242923" cy="890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7600" tIns="237600" rIns="237600" bIns="2376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u="none" strike="noStrike" cap="none">
                  <a:solidFill>
                    <a:schemeClr val="l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START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i="0" u="none" strike="noStrike" cap="none">
                  <a:solidFill>
                    <a:schemeClr val="l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Meet the customer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0" name="Google Shape;90;p4"/>
            <p:cNvSpPr txBox="1"/>
            <p:nvPr/>
          </p:nvSpPr>
          <p:spPr>
            <a:xfrm>
              <a:off x="4023969" y="1487906"/>
              <a:ext cx="1948858" cy="766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7600" tIns="237600" rIns="237600" bIns="2376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i="0" u="none" strike="noStrike" cap="none">
                  <a:solidFill>
                    <a:schemeClr val="l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Collect the goods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1" name="Google Shape;91;p4"/>
            <p:cNvSpPr txBox="1"/>
            <p:nvPr/>
          </p:nvSpPr>
          <p:spPr>
            <a:xfrm>
              <a:off x="5742662" y="1487906"/>
              <a:ext cx="1939036" cy="766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7600" tIns="237600" rIns="237600" bIns="2376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i="0" u="none" strike="noStrike" cap="none">
                  <a:solidFill>
                    <a:schemeClr val="l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Store the goods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2" name="Google Shape;92;p4"/>
            <p:cNvSpPr txBox="1"/>
            <p:nvPr/>
          </p:nvSpPr>
          <p:spPr>
            <a:xfrm>
              <a:off x="4146822" y="3429000"/>
              <a:ext cx="2140048" cy="766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7600" tIns="237600" rIns="237600" bIns="2376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i="0" u="none" strike="noStrike" cap="none">
                  <a:solidFill>
                    <a:schemeClr val="l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Transport the goods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3" name="Google Shape;93;p4"/>
            <p:cNvSpPr txBox="1"/>
            <p:nvPr/>
          </p:nvSpPr>
          <p:spPr>
            <a:xfrm>
              <a:off x="4146822" y="5293149"/>
              <a:ext cx="2529492" cy="766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7600" tIns="237600" rIns="237600" bIns="2376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i="0" u="none" strike="noStrike" cap="none">
                  <a:solidFill>
                    <a:schemeClr val="l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Clear the goods at arrival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4" name="Google Shape;94;p4"/>
            <p:cNvSpPr txBox="1"/>
            <p:nvPr/>
          </p:nvSpPr>
          <p:spPr>
            <a:xfrm>
              <a:off x="7109101" y="5305694"/>
              <a:ext cx="2529492" cy="766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7600" tIns="237600" rIns="237600" bIns="2376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i="0" u="none" strike="noStrike" cap="none">
                  <a:solidFill>
                    <a:schemeClr val="l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Store the goods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5" name="Google Shape;95;p4"/>
            <p:cNvSpPr txBox="1"/>
            <p:nvPr/>
          </p:nvSpPr>
          <p:spPr>
            <a:xfrm>
              <a:off x="9610749" y="5231019"/>
              <a:ext cx="1991987" cy="890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7600" tIns="237600" rIns="237600" bIns="2376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u="none" strike="noStrike" cap="none">
                  <a:solidFill>
                    <a:schemeClr val="l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END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i="0" u="none" strike="noStrike" cap="none">
                  <a:solidFill>
                    <a:schemeClr val="l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Deliver the goods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6" name="Google Shape;96;p4"/>
            <p:cNvSpPr txBox="1"/>
            <p:nvPr/>
          </p:nvSpPr>
          <p:spPr>
            <a:xfrm>
              <a:off x="7533881" y="1487906"/>
              <a:ext cx="2000432" cy="766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7600" tIns="237600" rIns="237600" bIns="2376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i="0" u="none" strike="noStrike" cap="none">
                  <a:solidFill>
                    <a:schemeClr val="l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Clear the goods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7" name="Google Shape;97;p4"/>
            <p:cNvSpPr txBox="1"/>
            <p:nvPr/>
          </p:nvSpPr>
          <p:spPr>
            <a:xfrm>
              <a:off x="6177713" y="3298399"/>
              <a:ext cx="2242923" cy="984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7600" tIns="237600" rIns="237600" bIns="2376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i="0" u="none" strike="noStrike" cap="none">
                  <a:solidFill>
                    <a:schemeClr val="l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ALL THE WAY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0" i="0" u="none" strike="noStrike" cap="none">
                  <a:solidFill>
                    <a:schemeClr val="l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Connecting and simplifying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0" i="0" u="none" strike="noStrike" cap="none">
                  <a:solidFill>
                    <a:schemeClr val="l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our customers’ supply chains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8" name="Google Shape;98;p4"/>
            <p:cNvSpPr txBox="1"/>
            <p:nvPr/>
          </p:nvSpPr>
          <p:spPr>
            <a:xfrm>
              <a:off x="4901736" y="2779830"/>
              <a:ext cx="1202574" cy="594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7600" tIns="237600" rIns="237600" bIns="2376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Rail Freight</a:t>
              </a:r>
              <a:endParaRPr/>
            </a:p>
          </p:txBody>
        </p:sp>
        <p:pic>
          <p:nvPicPr>
            <p:cNvPr id="99" name="Google Shape;99;p4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2119214" y="1382306"/>
              <a:ext cx="437707" cy="2283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4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0723491" y="4395615"/>
              <a:ext cx="209338" cy="38061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1" name="Google Shape;101;p4"/>
          <p:cNvSpPr txBox="1"/>
          <p:nvPr/>
        </p:nvSpPr>
        <p:spPr>
          <a:xfrm>
            <a:off x="851277" y="2380059"/>
            <a:ext cx="5473700" cy="947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i="0" u="none" strike="noStrike" cap="none" dirty="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  <a:t>Connecting and simplifying</a:t>
            </a:r>
            <a:br>
              <a:rPr lang="en-US" sz="2500" i="0" u="none" strike="noStrike" cap="none" dirty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2500" b="1" i="0" u="none" strike="noStrike" cap="none" dirty="0">
                <a:solidFill>
                  <a:srgbClr val="30A3DA"/>
                </a:solidFill>
                <a:latin typeface="DM Sans"/>
                <a:ea typeface="DM Sans"/>
                <a:cs typeface="DM Sans"/>
                <a:sym typeface="DM Sans"/>
              </a:rPr>
              <a:t>global supply chains</a:t>
            </a:r>
            <a:endParaRPr sz="2500" b="1" dirty="0">
              <a:solidFill>
                <a:srgbClr val="30A3DA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2" name="Google Shape;102;p4"/>
          <p:cNvSpPr txBox="1"/>
          <p:nvPr/>
        </p:nvSpPr>
        <p:spPr>
          <a:xfrm>
            <a:off x="851277" y="3429000"/>
            <a:ext cx="3497162" cy="2331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</a:pPr>
            <a:r>
              <a:rPr lang="en-US" sz="1300" i="0" u="none" strike="noStrike" cap="none" dirty="0">
                <a:solidFill>
                  <a:schemeClr val="lt1"/>
                </a:solidFill>
                <a:latin typeface="DM Mono"/>
                <a:ea typeface="DM Mono"/>
                <a:cs typeface="DM Mono"/>
                <a:sym typeface="DM Mono"/>
              </a:rPr>
              <a:t>A.P. Moller - Maersk enables its customers to trade and grow by transporting goods anywhere.</a:t>
            </a:r>
            <a:endParaRPr sz="1300" dirty="0">
              <a:solidFill>
                <a:schemeClr val="lt1"/>
              </a:solidFill>
              <a:latin typeface="DM Mono"/>
              <a:ea typeface="DM Mono"/>
              <a:cs typeface="DM Mono"/>
              <a:sym typeface="DM Mon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</a:pPr>
            <a:endParaRPr sz="1300" i="0" u="none" strike="noStrike" cap="none" dirty="0">
              <a:solidFill>
                <a:schemeClr val="lt1"/>
              </a:solidFill>
              <a:latin typeface="DM Mono"/>
              <a:ea typeface="DM Mono"/>
              <a:cs typeface="DM Mono"/>
              <a:sym typeface="DM Mon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</a:pPr>
            <a:r>
              <a:rPr lang="en-US" sz="1300" i="0" u="none" strike="noStrike" cap="none" dirty="0">
                <a:solidFill>
                  <a:schemeClr val="lt1"/>
                </a:solidFill>
                <a:latin typeface="DM Mono"/>
                <a:ea typeface="DM Mono"/>
                <a:cs typeface="DM Mono"/>
                <a:sym typeface="DM Mono"/>
              </a:rPr>
              <a:t>Maersk works to provide customers with a simple end-to-end offering of products and services, seamless customer engagement and a superior end-to-end delivery network, taking the complexity out of global supply chains.</a:t>
            </a:r>
            <a:endParaRPr sz="1300" dirty="0">
              <a:solidFill>
                <a:schemeClr val="lt1"/>
              </a:solidFill>
              <a:latin typeface="DM Mono"/>
              <a:ea typeface="DM Mono"/>
              <a:cs typeface="DM Mono"/>
              <a:sym typeface="DM Mon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</a:pPr>
            <a:endParaRPr sz="1300" i="0" u="none" strike="noStrike" cap="none" dirty="0">
              <a:solidFill>
                <a:schemeClr val="lt1"/>
              </a:solidFill>
              <a:latin typeface="DM Mono"/>
              <a:ea typeface="DM Mono"/>
              <a:cs typeface="DM Mono"/>
              <a:sym typeface="DM Mon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0845" y="466725"/>
            <a:ext cx="9020129" cy="6013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5" descr="A group of trucks in a po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86858" y="466725"/>
            <a:ext cx="3335165" cy="5002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0845" y="466725"/>
            <a:ext cx="3335164" cy="3700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6"/>
          <p:cNvPicPr preferRelativeResize="0"/>
          <p:nvPr/>
        </p:nvPicPr>
        <p:blipFill rotWithShape="1">
          <a:blip r:embed="rId3">
            <a:alphaModFix/>
          </a:blip>
          <a:srcRect l="27715" t="34870" r="44634" b="30796"/>
          <a:stretch/>
        </p:blipFill>
        <p:spPr>
          <a:xfrm>
            <a:off x="2692575" y="1404498"/>
            <a:ext cx="6072051" cy="424107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6"/>
          <p:cNvSpPr txBox="1"/>
          <p:nvPr/>
        </p:nvSpPr>
        <p:spPr>
          <a:xfrm>
            <a:off x="9130010" y="4268585"/>
            <a:ext cx="2614613" cy="210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of the world’s food, materials and goods – </a:t>
            </a:r>
            <a:r>
              <a:rPr lang="en-US" sz="1600" i="0" u="none" strike="noStrike" cap="none">
                <a:solidFill>
                  <a:srgbClr val="30A3DA"/>
                </a:solidFill>
                <a:latin typeface="DM Sans"/>
                <a:ea typeface="DM Sans"/>
                <a:cs typeface="DM Sans"/>
                <a:sym typeface="DM Sans"/>
              </a:rPr>
              <a:t>items we all depend on</a:t>
            </a:r>
            <a:r>
              <a:rPr lang="en-US" sz="160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 to live, work and thrive.</a:t>
            </a:r>
            <a:endParaRPr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16" name="Google Shape;11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22321" y="2062951"/>
            <a:ext cx="1647305" cy="189053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6"/>
          <p:cNvSpPr txBox="1"/>
          <p:nvPr/>
        </p:nvSpPr>
        <p:spPr>
          <a:xfrm>
            <a:off x="447377" y="481168"/>
            <a:ext cx="609399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Every day, we help</a:t>
            </a:r>
            <a:r>
              <a:rPr lang="en-US" sz="1800" i="0" u="none" strike="noStrike" cap="none" dirty="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br>
              <a:rPr lang="en-US" sz="1800" i="0" u="none" strike="noStrike" cap="none" dirty="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800" i="0" u="none" strike="noStrike" cap="none" dirty="0">
                <a:solidFill>
                  <a:srgbClr val="30A3DA"/>
                </a:solidFill>
                <a:latin typeface="DM Sans"/>
                <a:ea typeface="DM Sans"/>
                <a:cs typeface="DM Sans"/>
                <a:sym typeface="DM Sans"/>
              </a:rPr>
              <a:t>our customers </a:t>
            </a:r>
            <a:br>
              <a:rPr lang="en-US" sz="1800" i="0" u="none" strike="noStrike" cap="none" dirty="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800" i="0" u="none" strike="noStrike" cap="none" dirty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move almost</a:t>
            </a:r>
            <a:endParaRPr sz="1800" i="0" u="none" strike="noStrike" cap="none" dirty="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"/>
          <p:cNvSpPr/>
          <p:nvPr/>
        </p:nvSpPr>
        <p:spPr>
          <a:xfrm>
            <a:off x="448683" y="655071"/>
            <a:ext cx="11046604" cy="2171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7600" tIns="237600" rIns="237600" bIns="237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" name="Google Shape;123;p7"/>
          <p:cNvSpPr txBox="1"/>
          <p:nvPr/>
        </p:nvSpPr>
        <p:spPr>
          <a:xfrm>
            <a:off x="670796" y="778621"/>
            <a:ext cx="10748778" cy="539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300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Roadmap to deliver </a:t>
            </a:r>
            <a:r>
              <a:rPr lang="en-US" sz="3000" i="0" u="none" strike="noStrike" cap="none">
                <a:solidFill>
                  <a:srgbClr val="30A3DA"/>
                </a:solidFill>
                <a:latin typeface="DM Sans"/>
                <a:ea typeface="DM Sans"/>
                <a:cs typeface="DM Sans"/>
                <a:sym typeface="DM Sans"/>
              </a:rPr>
              <a:t>net zero by 2040</a:t>
            </a:r>
            <a:endParaRPr sz="3000">
              <a:solidFill>
                <a:srgbClr val="30A3DA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24" name="Google Shape;124;p7"/>
          <p:cNvPicPr preferRelativeResize="0"/>
          <p:nvPr/>
        </p:nvPicPr>
        <p:blipFill rotWithShape="1">
          <a:blip r:embed="rId3">
            <a:alphaModFix/>
          </a:blip>
          <a:srcRect l="33630" t="43536" r="6668" b="43416"/>
          <a:stretch/>
        </p:blipFill>
        <p:spPr>
          <a:xfrm>
            <a:off x="4431923" y="1628060"/>
            <a:ext cx="7288410" cy="1146967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7"/>
          <p:cNvSpPr txBox="1"/>
          <p:nvPr/>
        </p:nvSpPr>
        <p:spPr>
          <a:xfrm>
            <a:off x="5536845" y="2416453"/>
            <a:ext cx="1289166" cy="760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World's first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container ship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operation 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green methanol</a:t>
            </a: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7"/>
          <p:cNvSpPr txBox="1"/>
          <p:nvPr/>
        </p:nvSpPr>
        <p:spPr>
          <a:xfrm>
            <a:off x="6650604" y="2416453"/>
            <a:ext cx="1574898" cy="60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Nineteen methanol-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enabled vessels </a:t>
            </a:r>
            <a:b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operation</a:t>
            </a: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7"/>
          <p:cNvSpPr txBox="1"/>
          <p:nvPr/>
        </p:nvSpPr>
        <p:spPr>
          <a:xfrm>
            <a:off x="7977743" y="2485109"/>
            <a:ext cx="2627045" cy="760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Char char="•"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Aligned with a Science Based Targets initiative 1.5-degree pathway 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Char char="•"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Industry-leading green customer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Char char="•"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offerings across the supply chain</a:t>
            </a: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7"/>
          <p:cNvSpPr txBox="1"/>
          <p:nvPr/>
        </p:nvSpPr>
        <p:spPr>
          <a:xfrm>
            <a:off x="4587629" y="2425046"/>
            <a:ext cx="1032211" cy="60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New vision &amp; accelerated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Commitments.</a:t>
            </a:r>
            <a:endParaRPr/>
          </a:p>
        </p:txBody>
      </p:sp>
      <p:sp>
        <p:nvSpPr>
          <p:cNvPr id="133" name="Google Shape;133;p7"/>
          <p:cNvSpPr txBox="1"/>
          <p:nvPr/>
        </p:nvSpPr>
        <p:spPr>
          <a:xfrm>
            <a:off x="10617102" y="2451684"/>
            <a:ext cx="1574898" cy="914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Net zero across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our business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 100% green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solutions to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customers</a:t>
            </a: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p7" descr="A large ship in the wat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49" y="1318470"/>
            <a:ext cx="3737508" cy="4983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35634" y="1768162"/>
            <a:ext cx="901211" cy="1477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3600"/>
            </a:pPr>
            <a:r>
              <a:rPr lang="en-US" sz="4000" dirty="0">
                <a:latin typeface="Lora Medium" pitchFamily="2" charset="0"/>
                <a:sym typeface="DM Sans"/>
              </a:rPr>
              <a:t>2017</a:t>
            </a:r>
            <a:endParaRPr sz="4000" dirty="0">
              <a:latin typeface="Lora Medium" pitchFamily="2" charset="0"/>
              <a:sym typeface="DM Sans"/>
            </a:endParaRPr>
          </a:p>
        </p:txBody>
      </p:sp>
      <p:pic>
        <p:nvPicPr>
          <p:cNvPr id="141" name="Google Shape;141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2542"/>
          <a:stretch/>
        </p:blipFill>
        <p:spPr>
          <a:xfrm>
            <a:off x="868901" y="1536570"/>
            <a:ext cx="3734019" cy="4626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93680">
            <a:off x="5112350" y="1195215"/>
            <a:ext cx="3884437" cy="3684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62258">
            <a:off x="7819369" y="1655254"/>
            <a:ext cx="3373696" cy="3693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9"/>
          <p:cNvGrpSpPr/>
          <p:nvPr/>
        </p:nvGrpSpPr>
        <p:grpSpPr>
          <a:xfrm>
            <a:off x="4302784" y="2006157"/>
            <a:ext cx="7477889" cy="3489167"/>
            <a:chOff x="1258434" y="1006633"/>
            <a:chExt cx="9063694" cy="4229100"/>
          </a:xfrm>
        </p:grpSpPr>
        <p:pic>
          <p:nvPicPr>
            <p:cNvPr id="149" name="Google Shape;149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35303" y="1006633"/>
              <a:ext cx="8886825" cy="4229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" name="Google Shape;150;p9"/>
            <p:cNvSpPr/>
            <p:nvPr/>
          </p:nvSpPr>
          <p:spPr>
            <a:xfrm>
              <a:off x="1258434" y="3702867"/>
              <a:ext cx="3191817" cy="1532866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237600" tIns="237600" rIns="237600" bIns="2376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800024" y="3429000"/>
              <a:ext cx="1888118" cy="100019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237600" tIns="237600" rIns="237600" bIns="2376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52" name="Google Shape;152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3600"/>
            </a:pPr>
            <a:r>
              <a:rPr lang="en-US" sz="4000" dirty="0">
                <a:latin typeface="Lora Medium" pitchFamily="2" charset="0"/>
                <a:sym typeface="DM Sans"/>
              </a:rPr>
              <a:t>A big list of risks (issues) needing to be fixed….</a:t>
            </a:r>
            <a:endParaRPr sz="4000" dirty="0">
              <a:latin typeface="Lora Medium" pitchFamily="2" charset="0"/>
              <a:sym typeface="DM Sans"/>
            </a:endParaRPr>
          </a:p>
        </p:txBody>
      </p:sp>
      <p:sp>
        <p:nvSpPr>
          <p:cNvPr id="153" name="Google Shape;153;p9"/>
          <p:cNvSpPr/>
          <p:nvPr/>
        </p:nvSpPr>
        <p:spPr>
          <a:xfrm>
            <a:off x="730134" y="2006157"/>
            <a:ext cx="3718574" cy="3489167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A1A1A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4" name="Google Shape;15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4083" y="2213018"/>
            <a:ext cx="3542687" cy="3075443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9"/>
          <p:cNvSpPr/>
          <p:nvPr/>
        </p:nvSpPr>
        <p:spPr>
          <a:xfrm rot="-1694734">
            <a:off x="3237520" y="1754043"/>
            <a:ext cx="1222095" cy="1932379"/>
          </a:xfrm>
          <a:prstGeom prst="ellipse">
            <a:avLst/>
          </a:prstGeom>
          <a:noFill/>
          <a:ln w="5715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" name="Google Shape;156;p9"/>
          <p:cNvSpPr/>
          <p:nvPr/>
        </p:nvSpPr>
        <p:spPr>
          <a:xfrm>
            <a:off x="8062546" y="2145323"/>
            <a:ext cx="1582616" cy="1283677"/>
          </a:xfrm>
          <a:prstGeom prst="ellipse">
            <a:avLst/>
          </a:prstGeom>
          <a:noFill/>
          <a:ln w="5715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FAIRCON23 Template_UPDATE_FINAL</Template>
  <TotalTime>7</TotalTime>
  <Words>863</Words>
  <Application>Microsoft Office PowerPoint</Application>
  <PresentationFormat>Widescreen</PresentationFormat>
  <Paragraphs>165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Lora</vt:lpstr>
      <vt:lpstr>Montserrat</vt:lpstr>
      <vt:lpstr>DM Sans</vt:lpstr>
      <vt:lpstr>Arial</vt:lpstr>
      <vt:lpstr>Lora Medium</vt:lpstr>
      <vt:lpstr>DM Mono</vt:lpstr>
      <vt:lpstr>Office Theme</vt:lpstr>
      <vt:lpstr>Improving Cyber Visibility  &amp; Decision Making at Maersk</vt:lpstr>
      <vt:lpstr>Disclaimer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2017</vt:lpstr>
      <vt:lpstr>A big list of risks (issues) needing to be fixed….</vt:lpstr>
      <vt:lpstr>Two problems…</vt:lpstr>
      <vt:lpstr>… to a forward looking register</vt:lpstr>
      <vt:lpstr>PowerPoint Presentation</vt:lpstr>
      <vt:lpstr>Multiple Cyber Risk Lenses...</vt:lpstr>
      <vt:lpstr>Multiple Cyber Risk Lenses...</vt:lpstr>
      <vt:lpstr>Multiple Cyber Risk Lenses...</vt:lpstr>
      <vt:lpstr>Multiple Cyber Risk Lenses...</vt:lpstr>
      <vt:lpstr>PowerPoint Presentation</vt:lpstr>
      <vt:lpstr>Risk Governance</vt:lpstr>
      <vt:lpstr>Acquisition of ACME Inc.</vt:lpstr>
      <vt:lpstr>A narrative tailored to the audience</vt:lpstr>
      <vt:lpstr>PowerPoint Presentation</vt:lpstr>
      <vt:lpstr>People often think of gains and losses differently</vt:lpstr>
      <vt:lpstr>FAIR creates a level playing field and facilitates the right conversation</vt:lpstr>
      <vt:lpstr>PowerPoint Presentation</vt:lpstr>
      <vt:lpstr>PowerPoint Presentation</vt:lpstr>
      <vt:lpstr>Risk Analysis…</vt:lpstr>
      <vt:lpstr>Risk Governance…</vt:lpstr>
      <vt:lpstr>Communicating Risk…</vt:lpstr>
      <vt:lpstr>Challenges…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Cyber Visibility  &amp; Decision Making at Maersk</dc:title>
  <dc:creator>Lindsay Varner</dc:creator>
  <cp:lastModifiedBy>Gaurav Sharma</cp:lastModifiedBy>
  <cp:revision>2</cp:revision>
  <dcterms:created xsi:type="dcterms:W3CDTF">2023-08-28T17:46:21Z</dcterms:created>
  <dcterms:modified xsi:type="dcterms:W3CDTF">2023-10-16T15:26:28Z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0x010100E871B3D803B1A445AEE6BC1D81D78584</vt:lpwstr>
  </property>
  <property fmtid="{D5CDD505-2E9C-101B-9397-08002B2CF9AE}" pid="3" name="MediaServiceImageTags">
    <vt:lpwstr/>
  </property>
  <property fmtid="{D5CDD505-2E9C-101B-9397-08002B2CF9AE}" pid="4" name="MSIP_Label_455b24b8-e69b-4583-bfd0-d64b5cee0119_Enabled">
    <vt:lpwstr>true</vt:lpwstr>
  </property>
  <property fmtid="{D5CDD505-2E9C-101B-9397-08002B2CF9AE}" pid="5" name="MSIP_Label_455b24b8-e69b-4583-bfd0-d64b5cee0119_SetDate">
    <vt:lpwstr>2023-10-08T19:22:01Z</vt:lpwstr>
  </property>
  <property fmtid="{D5CDD505-2E9C-101B-9397-08002B2CF9AE}" pid="6" name="MSIP_Label_455b24b8-e69b-4583-bfd0-d64b5cee0119_Method">
    <vt:lpwstr>Privileged</vt:lpwstr>
  </property>
  <property fmtid="{D5CDD505-2E9C-101B-9397-08002B2CF9AE}" pid="7" name="MSIP_Label_455b24b8-e69b-4583-bfd0-d64b5cee0119_Name">
    <vt:lpwstr>Public</vt:lpwstr>
  </property>
  <property fmtid="{D5CDD505-2E9C-101B-9397-08002B2CF9AE}" pid="8" name="MSIP_Label_455b24b8-e69b-4583-bfd0-d64b5cee0119_SiteId">
    <vt:lpwstr>05d75c05-fa1a-42e7-9cf1-eb416c396f2d</vt:lpwstr>
  </property>
  <property fmtid="{D5CDD505-2E9C-101B-9397-08002B2CF9AE}" pid="9" name="MSIP_Label_455b24b8-e69b-4583-bfd0-d64b5cee0119_ActionId">
    <vt:lpwstr>474f3b42-98f2-4d9d-96e9-b1790bbb4605</vt:lpwstr>
  </property>
  <property fmtid="{D5CDD505-2E9C-101B-9397-08002B2CF9AE}" pid="10" name="MSIP_Label_455b24b8-e69b-4583-bfd0-d64b5cee0119_ContentBits">
    <vt:lpwstr>2</vt:lpwstr>
  </property>
  <property fmtid="{D5CDD505-2E9C-101B-9397-08002B2CF9AE}" pid="11" name="ClassificationContentMarkingFooterLocations">
    <vt:lpwstr>Office Theme:4</vt:lpwstr>
  </property>
  <property fmtid="{D5CDD505-2E9C-101B-9397-08002B2CF9AE}" pid="12" name="ClassificationContentMarkingFooterText">
    <vt:lpwstr>Classification: Public</vt:lpwstr>
  </property>
</Properties>
</file>