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6.xml"/>
  <Override ContentType="application/vnd.ms-office.chartcolorstyle+xml" PartName="/ppt/charts/colors4.xml"/>
  <Override ContentType="application/vnd.ms-office.chartcolorstyle+xml" PartName="/ppt/charts/colors1.xml"/>
  <Override ContentType="application/vnd.ms-office.chartcolorstyle+xml" PartName="/ppt/charts/colors8.xml"/>
  <Override ContentType="application/vnd.ms-office.chartcolorstyle+xml" PartName="/ppt/charts/colors11.xml"/>
  <Override ContentType="application/vnd.ms-office.chartcolorstyle+xml" PartName="/ppt/charts/colors15.xml"/>
  <Override ContentType="application/vnd.ms-office.chartcolorstyle+xml" PartName="/ppt/charts/colors13.xml"/>
  <Override ContentType="application/vnd.ms-office.chartcolorstyle+xml" PartName="/ppt/charts/colors14.xml"/>
  <Override ContentType="application/vnd.ms-office.chartcolorstyle+xml" PartName="/ppt/charts/colors5.xml"/>
  <Override ContentType="application/vnd.ms-office.chartcolorstyle+xml" PartName="/ppt/charts/colors2.xml"/>
  <Override ContentType="application/vnd.ms-office.chartcolorstyle+xml" PartName="/ppt/charts/colors3.xml"/>
  <Override ContentType="application/vnd.ms-office.chartcolorstyle+xml" PartName="/ppt/charts/colors7.xml"/>
  <Override ContentType="application/vnd.ms-office.chartcolorstyle+xml" PartName="/ppt/charts/colors10.xml"/>
  <Override ContentType="application/vnd.ms-office.chartcolorstyle+xml" PartName="/ppt/charts/colors9.xml"/>
  <Override ContentType="application/vnd.ms-office.chartcolorstyle+xml" PartName="/ppt/charts/colors1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9.xml"/>
  <Override ContentType="application/vnd.openxmlformats-officedocument.drawingml.chart+xml" PartName="/ppt/charts/chart2.xml"/>
  <Override ContentType="application/vnd.openxmlformats-officedocument.drawingml.chart+xml" PartName="/ppt/charts/chart7.xml"/>
  <Override ContentType="application/vnd.openxmlformats-officedocument.drawingml.chart+xml" PartName="/ppt/charts/chart4.xml"/>
  <Override ContentType="application/vnd.openxmlformats-officedocument.drawingml.chart+xml" PartName="/ppt/charts/chart6.xml"/>
  <Override ContentType="application/vnd.openxmlformats-officedocument.drawingml.chart+xml" PartName="/ppt/charts/chart16.xml"/>
  <Override ContentType="application/vnd.openxmlformats-officedocument.drawingml.chart+xml" PartName="/ppt/charts/chart1.xml"/>
  <Override ContentType="application/vnd.openxmlformats-officedocument.drawingml.chart+xml" PartName="/ppt/charts/chart10.xml"/>
  <Override ContentType="application/vnd.openxmlformats-officedocument.drawingml.chart+xml" PartName="/ppt/charts/chart12.xml"/>
  <Override ContentType="application/vnd.openxmlformats-officedocument.drawingml.chart+xml" PartName="/ppt/charts/chart14.xml"/>
  <Override ContentType="application/vnd.openxmlformats-officedocument.drawingml.chart+xml" PartName="/ppt/charts/chart3.xml"/>
  <Override ContentType="application/vnd.openxmlformats-officedocument.drawingml.chart+xml" PartName="/ppt/charts/chart8.xml"/>
  <Override ContentType="application/vnd.openxmlformats-officedocument.drawingml.chart+xml" PartName="/ppt/charts/chart5.xml"/>
  <Override ContentType="application/vnd.openxmlformats-officedocument.drawingml.chart+xml" PartName="/ppt/charts/chart11.xml"/>
  <Override ContentType="application/vnd.openxmlformats-officedocument.drawingml.chart+xml" PartName="/ppt/charts/chart15.xml"/>
  <Override ContentType="application/vnd.openxmlformats-officedocument.drawingml.chart+xml" PartName="/ppt/charts/chart1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5.xml"/>
  <Override ContentType="application/vnd.ms-office.chartstyle+xml" PartName="/ppt/charts/style8.xml"/>
  <Override ContentType="application/vnd.ms-office.chartstyle+xml" PartName="/ppt/charts/style1.xml"/>
  <Override ContentType="application/vnd.ms-office.chartstyle+xml" PartName="/ppt/charts/style12.xml"/>
  <Override ContentType="application/vnd.ms-office.chartstyle+xml" PartName="/ppt/charts/style14.xml"/>
  <Override ContentType="application/vnd.ms-office.chartstyle+xml" PartName="/ppt/charts/style9.xml"/>
  <Override ContentType="application/vnd.ms-office.chartstyle+xml" PartName="/ppt/charts/style4.xml"/>
  <Override ContentType="application/vnd.ms-office.chartstyle+xml" PartName="/ppt/charts/style10.xml"/>
  <Override ContentType="application/vnd.ms-office.chartstyle+xml" PartName="/ppt/charts/style7.xml"/>
  <Override ContentType="application/vnd.ms-office.chartstyle+xml" PartName="/ppt/charts/style6.xml"/>
  <Override ContentType="application/vnd.ms-office.chartstyle+xml" PartName="/ppt/charts/style11.xml"/>
  <Override ContentType="application/vnd.ms-office.chartstyle+xml" PartName="/ppt/charts/style2.xml"/>
  <Override ContentType="application/vnd.ms-office.chartstyle+xml" PartName="/ppt/charts/style13.xml"/>
  <Override ContentType="application/vnd.ms-office.chartstyle+xml" PartName="/ppt/charts/style15.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48" r:id="rId5"/>
    <p:sldMasterId id="214748366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y="6858000" cx="12192000"/>
  <p:notesSz cx="6858000" cy="9144000"/>
  <p:embeddedFontLst>
    <p:embeddedFont>
      <p:font typeface="Lora Medium"/>
      <p:regular r:id="rId49"/>
      <p:bold r:id="rId50"/>
      <p:italic r:id="rId51"/>
      <p:boldItalic r:id="rId52"/>
    </p:embeddedFont>
    <p:embeddedFont>
      <p:font typeface="Anton"/>
      <p:regular r:id="rId53"/>
    </p:embeddedFont>
    <p:embeddedFont>
      <p:font typeface="Roboto"/>
      <p:regular r:id="rId54"/>
      <p:bold r:id="rId55"/>
      <p:italic r:id="rId56"/>
      <p:boldItalic r:id="rId57"/>
    </p:embeddedFont>
    <p:embeddedFont>
      <p:font typeface="Montserrat"/>
      <p:regular r:id="rId58"/>
      <p:bold r:id="rId59"/>
      <p:italic r:id="rId60"/>
      <p:boldItalic r:id="rId61"/>
    </p:embeddedFont>
    <p:embeddedFont>
      <p:font typeface="Lora"/>
      <p:regular r:id="rId62"/>
      <p:bold r:id="rId63"/>
      <p:italic r:id="rId64"/>
      <p:boldItalic r:id="rId65"/>
    </p:embeddedFont>
    <p:embeddedFont>
      <p:font typeface="DM Sans"/>
      <p:regular r:id="rId66"/>
      <p:bold r:id="rId67"/>
      <p:italic r:id="rId68"/>
      <p:boldItalic r:id="rId69"/>
    </p:embeddedFont>
    <p:embeddedFont>
      <p:font typeface="DM Mono"/>
      <p:regular r:id="rId70"/>
      <p:italic r:id="rId71"/>
    </p:embeddedFont>
    <p:embeddedFont>
      <p:font typeface="Open Sans"/>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4704">
          <p15:clr>
            <a:srgbClr val="A4A3A4"/>
          </p15:clr>
        </p15:guide>
      </p15:sldGuideLst>
    </p:ext>
    <p:ext uri="GoogleSlidesCustomDataVersion2">
      <go:slidesCustomData xmlns:go="http://customooxmlschemas.google.com/" r:id="rId76" roundtripDataSignature="AMtx7mgYFk3YosvSZ7JXJVT1JgAEOg6m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EFEAC4-DB2C-47A5-9F74-1D3DDB879E7B}">
  <a:tblStyle styleId="{1BEFEAC4-DB2C-47A5-9F74-1D3DDB879E7B}" styleName="Table_0">
    <a:wholeTbl>
      <a:tcTxStyle b="off" i="off">
        <a:font>
          <a:latin typeface="DM Sans"/>
          <a:ea typeface="DM Sans"/>
          <a:cs typeface="DM San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DM Sans"/>
          <a:ea typeface="DM Sans"/>
          <a:cs typeface="DM Sans"/>
        </a:font>
        <a:schemeClr val="lt1"/>
      </a:tcTxStyle>
      <a:tcStyle>
        <a:fill>
          <a:solidFill>
            <a:schemeClr val="accent1"/>
          </a:solidFill>
        </a:fill>
      </a:tcStyle>
    </a:lastCol>
    <a:firstCol>
      <a:tcTxStyle b="on" i="off">
        <a:font>
          <a:latin typeface="DM Sans"/>
          <a:ea typeface="DM Sans"/>
          <a:cs typeface="DM Sans"/>
        </a:font>
        <a:schemeClr val="lt1"/>
      </a:tcTxStyle>
      <a:tcStyle>
        <a:fill>
          <a:solidFill>
            <a:schemeClr val="accent1"/>
          </a:solidFill>
        </a:fill>
      </a:tcStyle>
    </a:firstCol>
    <a:lastRow>
      <a:tcTxStyle b="on" i="off">
        <a:font>
          <a:latin typeface="DM Sans"/>
          <a:ea typeface="DM Sans"/>
          <a:cs typeface="DM San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DM Sans"/>
          <a:ea typeface="DM Sans"/>
          <a:cs typeface="DM San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470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font" Target="fonts/LoraMedium-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OpenSans-bold.fntdata"/><Relationship Id="rId72" Type="http://schemas.openxmlformats.org/officeDocument/2006/relationships/font" Target="fonts/OpenSans-regular.fntdata"/><Relationship Id="rId31" Type="http://schemas.openxmlformats.org/officeDocument/2006/relationships/slide" Target="slides/slide24.xml"/><Relationship Id="rId75" Type="http://schemas.openxmlformats.org/officeDocument/2006/relationships/font" Target="fonts/OpenSans-boldItalic.fntdata"/><Relationship Id="rId30" Type="http://schemas.openxmlformats.org/officeDocument/2006/relationships/slide" Target="slides/slide23.xml"/><Relationship Id="rId74" Type="http://schemas.openxmlformats.org/officeDocument/2006/relationships/font" Target="fonts/OpenSans-italic.fntdata"/><Relationship Id="rId33" Type="http://schemas.openxmlformats.org/officeDocument/2006/relationships/slide" Target="slides/slide26.xml"/><Relationship Id="rId32" Type="http://schemas.openxmlformats.org/officeDocument/2006/relationships/slide" Target="slides/slide25.xml"/><Relationship Id="rId76" Type="http://customschemas.google.com/relationships/presentationmetadata" Target="metadata"/><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DMMono-italic.fntdata"/><Relationship Id="rId70" Type="http://schemas.openxmlformats.org/officeDocument/2006/relationships/font" Target="fonts/DMMono-regular.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Lora-regular.fntdata"/><Relationship Id="rId61" Type="http://schemas.openxmlformats.org/officeDocument/2006/relationships/font" Target="fonts/Montserrat-boldItalic.fntdata"/><Relationship Id="rId20" Type="http://schemas.openxmlformats.org/officeDocument/2006/relationships/slide" Target="slides/slide13.xml"/><Relationship Id="rId64" Type="http://schemas.openxmlformats.org/officeDocument/2006/relationships/font" Target="fonts/Lora-italic.fntdata"/><Relationship Id="rId63" Type="http://schemas.openxmlformats.org/officeDocument/2006/relationships/font" Target="fonts/Lora-bold.fntdata"/><Relationship Id="rId22" Type="http://schemas.openxmlformats.org/officeDocument/2006/relationships/slide" Target="slides/slide15.xml"/><Relationship Id="rId66" Type="http://schemas.openxmlformats.org/officeDocument/2006/relationships/font" Target="fonts/DMSans-regular.fntdata"/><Relationship Id="rId21" Type="http://schemas.openxmlformats.org/officeDocument/2006/relationships/slide" Target="slides/slide14.xml"/><Relationship Id="rId65" Type="http://schemas.openxmlformats.org/officeDocument/2006/relationships/font" Target="fonts/Lora-boldItalic.fntdata"/><Relationship Id="rId24" Type="http://schemas.openxmlformats.org/officeDocument/2006/relationships/slide" Target="slides/slide17.xml"/><Relationship Id="rId68" Type="http://schemas.openxmlformats.org/officeDocument/2006/relationships/font" Target="fonts/DMSans-italic.fntdata"/><Relationship Id="rId23" Type="http://schemas.openxmlformats.org/officeDocument/2006/relationships/slide" Target="slides/slide16.xml"/><Relationship Id="rId67" Type="http://schemas.openxmlformats.org/officeDocument/2006/relationships/font" Target="fonts/DMSans-bold.fntdata"/><Relationship Id="rId60" Type="http://schemas.openxmlformats.org/officeDocument/2006/relationships/font" Target="fonts/Montserrat-italic.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DMSans-bold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LoraMedium-italic.fntdata"/><Relationship Id="rId50" Type="http://schemas.openxmlformats.org/officeDocument/2006/relationships/font" Target="fonts/LoraMedium-bold.fntdata"/><Relationship Id="rId53" Type="http://schemas.openxmlformats.org/officeDocument/2006/relationships/font" Target="fonts/Anton-regular.fntdata"/><Relationship Id="rId52" Type="http://schemas.openxmlformats.org/officeDocument/2006/relationships/font" Target="fonts/LoraMedium-boldItalic.fntdata"/><Relationship Id="rId11" Type="http://schemas.openxmlformats.org/officeDocument/2006/relationships/slide" Target="slides/slide4.xml"/><Relationship Id="rId55" Type="http://schemas.openxmlformats.org/officeDocument/2006/relationships/font" Target="fonts/Roboto-bold.fntdata"/><Relationship Id="rId10" Type="http://schemas.openxmlformats.org/officeDocument/2006/relationships/slide" Target="slides/slide3.xml"/><Relationship Id="rId54" Type="http://schemas.openxmlformats.org/officeDocument/2006/relationships/font" Target="fonts/Roboto-regular.fntdata"/><Relationship Id="rId13" Type="http://schemas.openxmlformats.org/officeDocument/2006/relationships/slide" Target="slides/slide6.xml"/><Relationship Id="rId57" Type="http://schemas.openxmlformats.org/officeDocument/2006/relationships/font" Target="fonts/Roboto-boldItalic.fntdata"/><Relationship Id="rId12" Type="http://schemas.openxmlformats.org/officeDocument/2006/relationships/slide" Target="slides/slide5.xml"/><Relationship Id="rId56" Type="http://schemas.openxmlformats.org/officeDocument/2006/relationships/font" Target="fonts/Roboto-italic.fntdata"/><Relationship Id="rId15" Type="http://schemas.openxmlformats.org/officeDocument/2006/relationships/slide" Target="slides/slide8.xml"/><Relationship Id="rId59" Type="http://schemas.openxmlformats.org/officeDocument/2006/relationships/font" Target="fonts/Montserrat-bold.fntdata"/><Relationship Id="rId14" Type="http://schemas.openxmlformats.org/officeDocument/2006/relationships/slide" Target="slides/slide7.xml"/><Relationship Id="rId58" Type="http://schemas.openxmlformats.org/officeDocument/2006/relationships/font" Target="fonts/Montserrat-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hubbardresearch0.sharepoint.com/sites/hubbardresearch.com/Shared%20Documents/Hubbard%20Decision%20Research/Internal%20Projects%20&amp;%20Books/Calibration%20research/New%20BubbleChartData%20Mar%202023%20dwh.xlsx" TargetMode="Externa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oleObject" Target="file:///C:\Users\Owner\Dropbox\Hubbard%20Decision%20Research\internal%20projects%20&amp;%20books\Calibration%20research\Consolidated%20Calibration%20Responses%20-%20All%20-%20April%2011%202021%20Raw%20Data%20dwh%20notes.xlsm" TargetMode="External"/></Relationships>
</file>

<file path=ppt/charts/_rels/chart11.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oleObject" Target="file:///C:\Users\Owner\Dropbox\Hubbard%20Decision%20Research\internal%20projects%20&amp;%20books\Calibration%20research\Consolidated%20Calibration%20Responses%20-%20All%20-%20April%2011%202021%20Raw%20Data%20dwh%20notes.xlsm" TargetMode="External"/></Relationships>
</file>

<file path=ppt/charts/_rels/chart12.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oleObject" Target="file:///C:\Users\Owner\Dropbox\Hubbard%20Decision%20Research\Webinars\Train%20the%20Trainer\Advanced%20Calibration%20Workshop%20Spreadsheets\Method%20Comparison%20Summary%20Sept%2015%20dwh%20notes.xlsx" TargetMode="External"/></Relationships>
</file>

<file path=ppt/charts/_rels/chart13.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oleObject" Target="file:///C:\Users\Owner\Dropbox\Hubbard%20Decision%20Research\Webinars\Train%20the%20Trainer\Advanced%20Calibration%20Workshop%20Spreadsheets\Method%20Comparison%20Summary%20Sept%2015%20dwh%20notes.xlsx" TargetMode="External"/></Relationships>
</file>

<file path=ppt/charts/_rels/chart14.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oleObject" Target="file:///C:\Users\Owner\Dropbox\Hubbard%20Decision%20Research\Webinars\Train%20the%20Trainer\Advanced%20Calibration%20Workshop%20Spreadsheets\Method%20Comparison%20Summary%20Sept%2015%20dwh%20notes.xlsx" TargetMode="External"/></Relationships>
</file>

<file path=ppt/charts/_rels/chart15.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oleObject" Target="file:///C:\Users\dwhub\Dropbox\Hubbard%20Decision%20Research\internal%20projects%20&amp;%20books\Calibration%20research\RW%20Calibration\BinaryPairsAnalysis2dwhnotes%20v2.xlsx" TargetMode="External"/></Relationships>
</file>

<file path=ppt/charts/_rels/chart16.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https://hubbardresearch0.sharepoint.com/sites/hubbardresearch.com/Shared%20Documents/Hubbard%20Decision%20Research/Internal%20Projects%20&amp;%20Books/Calibration%20research/New%20BubbleChartData%20Mar%202023%20dwh.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ouglas\Documents\AIE\research\Book\HTMA%20Cybersecurity\Copy%20of%20Lens%20Judge%20Data%20Collection%201Mar15.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C:\Users\Owner\Dropbox\Hubbard%20Decision%20Research\internal%20projects%20&amp;%20books\Calibration%20research\Consolidated%20Calibration%20Responses%20-%20All%20-%20April%2011%202021%20Raw%20Data%20dwh%20notes.xlsm" TargetMode="External"/></Relationships>
</file>

<file path=ppt/charts/_rels/chart5.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C:\Users\Owner\Dropbox\Hubbard%20Decision%20Research\internal%20projects%20&amp;%20books\Calibration%20research\Consolidated%20Calibration%20Responses%20-%20All%20-%20April%2011%202021%20Raw%20Data%20dwh%20notes.xlsm" TargetMode="External"/></Relationships>
</file>

<file path=ppt/charts/_rels/chart6.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Owner\Dropbox\Hubbard%20Decision%20Research\internal%20projects%20&amp;%20books\Calibration%20research\Consolidated%20Calibration%20Responses%20-%20All%20-%20April%2011%202021%20Raw%20Data%20dwh%20notes.xlsm" TargetMode="External"/></Relationships>
</file>

<file path=ppt/charts/_rels/chart7.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C:\Users\Owner\Dropbox\Hubbard%20Decision%20Research\internal%20projects%20&amp;%20books\Calibration%20research\Consolidated%20Calibration%20Responses%20-%20All%20-%20April%2011%202021%20Raw%20Data%20dwh%20notes.xlsm" TargetMode="External"/></Relationships>
</file>

<file path=ppt/charts/_rels/chart8.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oleObject" Target="file:///C:\Users\Owner\Dropbox\Hubbard%20Decision%20Research\internal%20projects%20&amp;%20books\Calibration%20research\Consolidated%20Calibration%20Responses%20-%20All%20-%20April%2011%202021%20Raw%20Data%20dwh%20notes.xlsm" TargetMode="External"/></Relationships>
</file>

<file path=ppt/charts/_rels/chart9.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oleObject" Target="file:///C:\Users\Owner\Dropbox\Hubbard%20Decision%20Research\internal%20projects%20&amp;%20books\Calibration%20research\Consolidated%20Calibration%20Responses%20-%20All%20-%20April%2011%202021%20Raw%20Data%20dwh%20note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spPr>
            <a:solidFill>
              <a:schemeClr val="accent1">
                <a:alpha val="75000"/>
              </a:schemeClr>
            </a:solidFill>
            <a:ln>
              <a:noFill/>
            </a:ln>
            <a:effectLst/>
          </c:spPr>
          <c:invertIfNegative val="0"/>
          <c:xVal>
            <c:numRef>
              <c:f>'Bubble Chart Data'!$F$2:$F$287</c:f>
              <c:numCache>
                <c:formatCode>General</c:formatCode>
                <c:ptCount val="286"/>
                <c:pt idx="0">
                  <c:v>0</c:v>
                </c:pt>
                <c:pt idx="1">
                  <c:v>3.3333333333333333E-2</c:v>
                </c:pt>
                <c:pt idx="2">
                  <c:v>6.6666666666666666E-2</c:v>
                </c:pt>
                <c:pt idx="3">
                  <c:v>9.9999999999999992E-2</c:v>
                </c:pt>
                <c:pt idx="4">
                  <c:v>0.13333333333333333</c:v>
                </c:pt>
                <c:pt idx="5">
                  <c:v>0.16666666666666666</c:v>
                </c:pt>
                <c:pt idx="6">
                  <c:v>0.19999999999999998</c:v>
                </c:pt>
                <c:pt idx="7">
                  <c:v>0.23333333333333331</c:v>
                </c:pt>
                <c:pt idx="8">
                  <c:v>0.26666666666666666</c:v>
                </c:pt>
                <c:pt idx="9">
                  <c:v>0.3</c:v>
                </c:pt>
                <c:pt idx="10">
                  <c:v>0.33333333333333331</c:v>
                </c:pt>
                <c:pt idx="11">
                  <c:v>6.6666666666666666E-2</c:v>
                </c:pt>
                <c:pt idx="12">
                  <c:v>0.10000000000000002</c:v>
                </c:pt>
                <c:pt idx="13">
                  <c:v>0.13333333333333333</c:v>
                </c:pt>
                <c:pt idx="14">
                  <c:v>0.16666666666666666</c:v>
                </c:pt>
                <c:pt idx="15">
                  <c:v>0.19999999999999998</c:v>
                </c:pt>
                <c:pt idx="16">
                  <c:v>0.23333333333333331</c:v>
                </c:pt>
                <c:pt idx="17">
                  <c:v>0.26666666666666666</c:v>
                </c:pt>
                <c:pt idx="18">
                  <c:v>0.3</c:v>
                </c:pt>
                <c:pt idx="19">
                  <c:v>0.33333333333333331</c:v>
                </c:pt>
                <c:pt idx="20">
                  <c:v>0.3666666666666667</c:v>
                </c:pt>
                <c:pt idx="21">
                  <c:v>0.13333333333333333</c:v>
                </c:pt>
                <c:pt idx="22">
                  <c:v>0.16666666666666666</c:v>
                </c:pt>
                <c:pt idx="23">
                  <c:v>0.20000000000000004</c:v>
                </c:pt>
                <c:pt idx="24">
                  <c:v>0.23333333333333331</c:v>
                </c:pt>
                <c:pt idx="25">
                  <c:v>0.26666666666666666</c:v>
                </c:pt>
                <c:pt idx="26">
                  <c:v>0.3</c:v>
                </c:pt>
                <c:pt idx="27">
                  <c:v>0.33333333333333331</c:v>
                </c:pt>
                <c:pt idx="28">
                  <c:v>0.3666666666666667</c:v>
                </c:pt>
                <c:pt idx="29">
                  <c:v>0.39999999999999997</c:v>
                </c:pt>
                <c:pt idx="30">
                  <c:v>0.19999999999999998</c:v>
                </c:pt>
                <c:pt idx="31">
                  <c:v>0.23333333333333331</c:v>
                </c:pt>
                <c:pt idx="32">
                  <c:v>0.26666666666666666</c:v>
                </c:pt>
                <c:pt idx="33">
                  <c:v>0.3</c:v>
                </c:pt>
                <c:pt idx="34">
                  <c:v>0.33333333333333331</c:v>
                </c:pt>
                <c:pt idx="35">
                  <c:v>0.3666666666666667</c:v>
                </c:pt>
                <c:pt idx="36">
                  <c:v>0.39999999999999997</c:v>
                </c:pt>
                <c:pt idx="37">
                  <c:v>0.43333333333333335</c:v>
                </c:pt>
                <c:pt idx="38">
                  <c:v>0.26666666666666666</c:v>
                </c:pt>
                <c:pt idx="39">
                  <c:v>0.3</c:v>
                </c:pt>
                <c:pt idx="40">
                  <c:v>0.33333333333333331</c:v>
                </c:pt>
                <c:pt idx="41">
                  <c:v>0.3666666666666667</c:v>
                </c:pt>
                <c:pt idx="42">
                  <c:v>0.40000000000000008</c:v>
                </c:pt>
                <c:pt idx="43">
                  <c:v>0.43333333333333335</c:v>
                </c:pt>
                <c:pt idx="44">
                  <c:v>0.46666666666666662</c:v>
                </c:pt>
                <c:pt idx="45">
                  <c:v>0.33333333333333331</c:v>
                </c:pt>
                <c:pt idx="46">
                  <c:v>0.3666666666666667</c:v>
                </c:pt>
                <c:pt idx="47">
                  <c:v>0.39999999999999997</c:v>
                </c:pt>
                <c:pt idx="48">
                  <c:v>0.43333333333333335</c:v>
                </c:pt>
                <c:pt idx="49">
                  <c:v>0.46666666666666662</c:v>
                </c:pt>
                <c:pt idx="50">
                  <c:v>0.5</c:v>
                </c:pt>
                <c:pt idx="51">
                  <c:v>0.39999999999999997</c:v>
                </c:pt>
                <c:pt idx="52">
                  <c:v>0.43333333333333329</c:v>
                </c:pt>
                <c:pt idx="53">
                  <c:v>0.46666666666666662</c:v>
                </c:pt>
                <c:pt idx="54">
                  <c:v>0.5</c:v>
                </c:pt>
                <c:pt idx="55">
                  <c:v>0.53333333333333333</c:v>
                </c:pt>
                <c:pt idx="56">
                  <c:v>0.46666666666666662</c:v>
                </c:pt>
                <c:pt idx="57">
                  <c:v>0.5</c:v>
                </c:pt>
                <c:pt idx="58">
                  <c:v>0.53333333333333333</c:v>
                </c:pt>
                <c:pt idx="59">
                  <c:v>0.56666666666666665</c:v>
                </c:pt>
                <c:pt idx="60">
                  <c:v>0.53333333333333333</c:v>
                </c:pt>
                <c:pt idx="61">
                  <c:v>0.56666666666666676</c:v>
                </c:pt>
                <c:pt idx="62">
                  <c:v>0.6</c:v>
                </c:pt>
                <c:pt idx="63">
                  <c:v>0.6</c:v>
                </c:pt>
                <c:pt idx="64">
                  <c:v>0.6333333333333333</c:v>
                </c:pt>
                <c:pt idx="65">
                  <c:v>0.66666666666666663</c:v>
                </c:pt>
                <c:pt idx="66">
                  <c:v>0.10000000000000002</c:v>
                </c:pt>
                <c:pt idx="67">
                  <c:v>0.13333333333333333</c:v>
                </c:pt>
                <c:pt idx="68">
                  <c:v>0.16666666666666666</c:v>
                </c:pt>
                <c:pt idx="69">
                  <c:v>0.20000000000000004</c:v>
                </c:pt>
                <c:pt idx="70">
                  <c:v>0.23333333333333331</c:v>
                </c:pt>
                <c:pt idx="71">
                  <c:v>0.26666666666666666</c:v>
                </c:pt>
                <c:pt idx="72">
                  <c:v>0.3</c:v>
                </c:pt>
                <c:pt idx="73">
                  <c:v>0.33333333333333331</c:v>
                </c:pt>
                <c:pt idx="74">
                  <c:v>0.3666666666666667</c:v>
                </c:pt>
                <c:pt idx="75">
                  <c:v>0.39999999999999997</c:v>
                </c:pt>
                <c:pt idx="76">
                  <c:v>0.16666666666666666</c:v>
                </c:pt>
                <c:pt idx="77">
                  <c:v>0.20000000000000004</c:v>
                </c:pt>
                <c:pt idx="78">
                  <c:v>0.23333333333333336</c:v>
                </c:pt>
                <c:pt idx="79">
                  <c:v>0.26666666666666666</c:v>
                </c:pt>
                <c:pt idx="80">
                  <c:v>0.3</c:v>
                </c:pt>
                <c:pt idx="81">
                  <c:v>0.33333333333333331</c:v>
                </c:pt>
                <c:pt idx="82">
                  <c:v>0.3666666666666667</c:v>
                </c:pt>
                <c:pt idx="83">
                  <c:v>0.40000000000000008</c:v>
                </c:pt>
                <c:pt idx="84">
                  <c:v>0.43333333333333335</c:v>
                </c:pt>
                <c:pt idx="85">
                  <c:v>0.23333333333333331</c:v>
                </c:pt>
                <c:pt idx="86">
                  <c:v>0.26666666666666666</c:v>
                </c:pt>
                <c:pt idx="87">
                  <c:v>0.3</c:v>
                </c:pt>
                <c:pt idx="88">
                  <c:v>0.33333333333333331</c:v>
                </c:pt>
                <c:pt idx="89">
                  <c:v>0.3666666666666667</c:v>
                </c:pt>
                <c:pt idx="90">
                  <c:v>0.40000000000000008</c:v>
                </c:pt>
                <c:pt idx="91">
                  <c:v>0.43333333333333335</c:v>
                </c:pt>
                <c:pt idx="92">
                  <c:v>0.46666666666666662</c:v>
                </c:pt>
                <c:pt idx="93">
                  <c:v>0.3</c:v>
                </c:pt>
                <c:pt idx="94">
                  <c:v>0.33333333333333331</c:v>
                </c:pt>
                <c:pt idx="95">
                  <c:v>0.3666666666666667</c:v>
                </c:pt>
                <c:pt idx="96">
                  <c:v>0.39999999999999997</c:v>
                </c:pt>
                <c:pt idx="97">
                  <c:v>0.43333333333333335</c:v>
                </c:pt>
                <c:pt idx="98">
                  <c:v>0.46666666666666662</c:v>
                </c:pt>
                <c:pt idx="99">
                  <c:v>0.5</c:v>
                </c:pt>
                <c:pt idx="100">
                  <c:v>0.3666666666666667</c:v>
                </c:pt>
                <c:pt idx="101">
                  <c:v>0.39999999999999997</c:v>
                </c:pt>
                <c:pt idx="102">
                  <c:v>0.43333333333333329</c:v>
                </c:pt>
                <c:pt idx="103">
                  <c:v>0.46666666666666662</c:v>
                </c:pt>
                <c:pt idx="104">
                  <c:v>0.5</c:v>
                </c:pt>
                <c:pt idx="105">
                  <c:v>0.53333333333333333</c:v>
                </c:pt>
                <c:pt idx="106">
                  <c:v>0.43333333333333329</c:v>
                </c:pt>
                <c:pt idx="107">
                  <c:v>0.46666666666666662</c:v>
                </c:pt>
                <c:pt idx="108">
                  <c:v>0.5</c:v>
                </c:pt>
                <c:pt idx="109">
                  <c:v>0.53333333333333333</c:v>
                </c:pt>
                <c:pt idx="110">
                  <c:v>0.56666666666666665</c:v>
                </c:pt>
                <c:pt idx="111">
                  <c:v>0.5</c:v>
                </c:pt>
                <c:pt idx="112">
                  <c:v>0.53333333333333333</c:v>
                </c:pt>
                <c:pt idx="113">
                  <c:v>0.56666666666666665</c:v>
                </c:pt>
                <c:pt idx="114">
                  <c:v>0.6</c:v>
                </c:pt>
                <c:pt idx="115">
                  <c:v>0.56666666666666676</c:v>
                </c:pt>
                <c:pt idx="116">
                  <c:v>0.6</c:v>
                </c:pt>
                <c:pt idx="117">
                  <c:v>0.6333333333333333</c:v>
                </c:pt>
                <c:pt idx="118">
                  <c:v>0.6333333333333333</c:v>
                </c:pt>
                <c:pt idx="119">
                  <c:v>0.66666666666666663</c:v>
                </c:pt>
                <c:pt idx="120">
                  <c:v>0.70000000000000007</c:v>
                </c:pt>
                <c:pt idx="121">
                  <c:v>0.20000000000000004</c:v>
                </c:pt>
                <c:pt idx="122">
                  <c:v>0.23333333333333331</c:v>
                </c:pt>
                <c:pt idx="123">
                  <c:v>0.26666666666666666</c:v>
                </c:pt>
                <c:pt idx="124">
                  <c:v>0.3</c:v>
                </c:pt>
                <c:pt idx="125">
                  <c:v>0.33333333333333331</c:v>
                </c:pt>
                <c:pt idx="126">
                  <c:v>0.3666666666666667</c:v>
                </c:pt>
                <c:pt idx="127">
                  <c:v>0.40000000000000008</c:v>
                </c:pt>
                <c:pt idx="128">
                  <c:v>0.43333333333333335</c:v>
                </c:pt>
                <c:pt idx="129">
                  <c:v>0.46666666666666662</c:v>
                </c:pt>
                <c:pt idx="130">
                  <c:v>0.26666666666666666</c:v>
                </c:pt>
                <c:pt idx="131">
                  <c:v>0.3</c:v>
                </c:pt>
                <c:pt idx="132">
                  <c:v>0.33333333333333331</c:v>
                </c:pt>
                <c:pt idx="133">
                  <c:v>0.3666666666666667</c:v>
                </c:pt>
                <c:pt idx="134">
                  <c:v>0.39999999999999997</c:v>
                </c:pt>
                <c:pt idx="135">
                  <c:v>0.43333333333333335</c:v>
                </c:pt>
                <c:pt idx="136">
                  <c:v>0.46666666666666662</c:v>
                </c:pt>
                <c:pt idx="137">
                  <c:v>0.5</c:v>
                </c:pt>
                <c:pt idx="138">
                  <c:v>0.33333333333333331</c:v>
                </c:pt>
                <c:pt idx="139">
                  <c:v>0.3666666666666667</c:v>
                </c:pt>
                <c:pt idx="140">
                  <c:v>0.40000000000000008</c:v>
                </c:pt>
                <c:pt idx="141">
                  <c:v>0.43333333333333335</c:v>
                </c:pt>
                <c:pt idx="142">
                  <c:v>0.46666666666666673</c:v>
                </c:pt>
                <c:pt idx="143">
                  <c:v>0.5</c:v>
                </c:pt>
                <c:pt idx="144">
                  <c:v>0.53333333333333333</c:v>
                </c:pt>
                <c:pt idx="145">
                  <c:v>0.39999999999999997</c:v>
                </c:pt>
                <c:pt idx="146">
                  <c:v>0.43333333333333329</c:v>
                </c:pt>
                <c:pt idx="147">
                  <c:v>0.46666666666666662</c:v>
                </c:pt>
                <c:pt idx="148">
                  <c:v>0.5</c:v>
                </c:pt>
                <c:pt idx="149">
                  <c:v>0.53333333333333333</c:v>
                </c:pt>
                <c:pt idx="150">
                  <c:v>0.56666666666666665</c:v>
                </c:pt>
                <c:pt idx="151">
                  <c:v>0.46666666666666662</c:v>
                </c:pt>
                <c:pt idx="152">
                  <c:v>0.5</c:v>
                </c:pt>
                <c:pt idx="153">
                  <c:v>0.53333333333333333</c:v>
                </c:pt>
                <c:pt idx="154">
                  <c:v>0.56666666666666676</c:v>
                </c:pt>
                <c:pt idx="155">
                  <c:v>0.6</c:v>
                </c:pt>
                <c:pt idx="156">
                  <c:v>0.53333333333333333</c:v>
                </c:pt>
                <c:pt idx="157">
                  <c:v>0.56666666666666665</c:v>
                </c:pt>
                <c:pt idx="158">
                  <c:v>0.6</c:v>
                </c:pt>
                <c:pt idx="159">
                  <c:v>0.6333333333333333</c:v>
                </c:pt>
                <c:pt idx="160">
                  <c:v>0.6</c:v>
                </c:pt>
                <c:pt idx="161">
                  <c:v>0.6333333333333333</c:v>
                </c:pt>
                <c:pt idx="162">
                  <c:v>0.66666666666666663</c:v>
                </c:pt>
                <c:pt idx="163">
                  <c:v>0.66666666666666663</c:v>
                </c:pt>
                <c:pt idx="164">
                  <c:v>0.70000000000000007</c:v>
                </c:pt>
                <c:pt idx="165">
                  <c:v>0.73333333333333339</c:v>
                </c:pt>
                <c:pt idx="166">
                  <c:v>0.3</c:v>
                </c:pt>
                <c:pt idx="167">
                  <c:v>0.33333333333333331</c:v>
                </c:pt>
                <c:pt idx="168">
                  <c:v>0.3666666666666667</c:v>
                </c:pt>
                <c:pt idx="169">
                  <c:v>0.39999999999999997</c:v>
                </c:pt>
                <c:pt idx="170">
                  <c:v>0.43333333333333329</c:v>
                </c:pt>
                <c:pt idx="171">
                  <c:v>0.46666666666666662</c:v>
                </c:pt>
                <c:pt idx="172">
                  <c:v>0.5</c:v>
                </c:pt>
                <c:pt idx="173">
                  <c:v>0.53333333333333333</c:v>
                </c:pt>
                <c:pt idx="174">
                  <c:v>0.3666666666666667</c:v>
                </c:pt>
                <c:pt idx="175">
                  <c:v>0.39999999999999997</c:v>
                </c:pt>
                <c:pt idx="176">
                  <c:v>0.43333333333333329</c:v>
                </c:pt>
                <c:pt idx="177">
                  <c:v>0.46666666666666662</c:v>
                </c:pt>
                <c:pt idx="178">
                  <c:v>0.5</c:v>
                </c:pt>
                <c:pt idx="179">
                  <c:v>0.53333333333333333</c:v>
                </c:pt>
                <c:pt idx="180">
                  <c:v>0.56666666666666665</c:v>
                </c:pt>
                <c:pt idx="181">
                  <c:v>0.43333333333333335</c:v>
                </c:pt>
                <c:pt idx="182">
                  <c:v>0.46666666666666662</c:v>
                </c:pt>
                <c:pt idx="183">
                  <c:v>0.5</c:v>
                </c:pt>
                <c:pt idx="184">
                  <c:v>0.53333333333333333</c:v>
                </c:pt>
                <c:pt idx="185">
                  <c:v>0.56666666666666676</c:v>
                </c:pt>
                <c:pt idx="186">
                  <c:v>0.6</c:v>
                </c:pt>
                <c:pt idx="187">
                  <c:v>0.5</c:v>
                </c:pt>
                <c:pt idx="188">
                  <c:v>0.53333333333333333</c:v>
                </c:pt>
                <c:pt idx="189">
                  <c:v>0.56666666666666665</c:v>
                </c:pt>
                <c:pt idx="190">
                  <c:v>0.6</c:v>
                </c:pt>
                <c:pt idx="191">
                  <c:v>0.6333333333333333</c:v>
                </c:pt>
                <c:pt idx="192">
                  <c:v>0.56666666666666665</c:v>
                </c:pt>
                <c:pt idx="193">
                  <c:v>0.6</c:v>
                </c:pt>
                <c:pt idx="194">
                  <c:v>0.6333333333333333</c:v>
                </c:pt>
                <c:pt idx="195">
                  <c:v>0.66666666666666663</c:v>
                </c:pt>
                <c:pt idx="196">
                  <c:v>0.63333333333333341</c:v>
                </c:pt>
                <c:pt idx="197">
                  <c:v>0.66666666666666663</c:v>
                </c:pt>
                <c:pt idx="198">
                  <c:v>0.70000000000000007</c:v>
                </c:pt>
                <c:pt idx="199">
                  <c:v>0.70000000000000007</c:v>
                </c:pt>
                <c:pt idx="200">
                  <c:v>0.73333333333333339</c:v>
                </c:pt>
                <c:pt idx="201">
                  <c:v>0.76666666666666661</c:v>
                </c:pt>
                <c:pt idx="202">
                  <c:v>0.40000000000000008</c:v>
                </c:pt>
                <c:pt idx="203">
                  <c:v>0.43333333333333335</c:v>
                </c:pt>
                <c:pt idx="204">
                  <c:v>0.46666666666666662</c:v>
                </c:pt>
                <c:pt idx="205">
                  <c:v>0.5</c:v>
                </c:pt>
                <c:pt idx="206">
                  <c:v>0.53333333333333333</c:v>
                </c:pt>
                <c:pt idx="207">
                  <c:v>0.56666666666666676</c:v>
                </c:pt>
                <c:pt idx="208">
                  <c:v>0.6</c:v>
                </c:pt>
                <c:pt idx="209">
                  <c:v>0.46666666666666662</c:v>
                </c:pt>
                <c:pt idx="210">
                  <c:v>0.5</c:v>
                </c:pt>
                <c:pt idx="211">
                  <c:v>0.53333333333333333</c:v>
                </c:pt>
                <c:pt idx="212">
                  <c:v>0.56666666666666676</c:v>
                </c:pt>
                <c:pt idx="213">
                  <c:v>0.6</c:v>
                </c:pt>
                <c:pt idx="214">
                  <c:v>0.6333333333333333</c:v>
                </c:pt>
                <c:pt idx="215">
                  <c:v>0.53333333333333333</c:v>
                </c:pt>
                <c:pt idx="216">
                  <c:v>0.56666666666666665</c:v>
                </c:pt>
                <c:pt idx="217">
                  <c:v>0.6</c:v>
                </c:pt>
                <c:pt idx="218">
                  <c:v>0.6333333333333333</c:v>
                </c:pt>
                <c:pt idx="219">
                  <c:v>0.66666666666666663</c:v>
                </c:pt>
                <c:pt idx="220">
                  <c:v>0.6</c:v>
                </c:pt>
                <c:pt idx="221">
                  <c:v>0.63333333333333341</c:v>
                </c:pt>
                <c:pt idx="222">
                  <c:v>0.66666666666666663</c:v>
                </c:pt>
                <c:pt idx="223">
                  <c:v>0.70000000000000007</c:v>
                </c:pt>
                <c:pt idx="224">
                  <c:v>0.66666666666666663</c:v>
                </c:pt>
                <c:pt idx="225">
                  <c:v>0.70000000000000007</c:v>
                </c:pt>
                <c:pt idx="226">
                  <c:v>0.73333333333333339</c:v>
                </c:pt>
                <c:pt idx="227">
                  <c:v>0.73333333333333339</c:v>
                </c:pt>
                <c:pt idx="228">
                  <c:v>0.76666666666666661</c:v>
                </c:pt>
                <c:pt idx="229">
                  <c:v>0.79999999999999993</c:v>
                </c:pt>
                <c:pt idx="230">
                  <c:v>0.5</c:v>
                </c:pt>
                <c:pt idx="231">
                  <c:v>0.53333333333333333</c:v>
                </c:pt>
                <c:pt idx="232">
                  <c:v>0.56666666666666665</c:v>
                </c:pt>
                <c:pt idx="233">
                  <c:v>0.6</c:v>
                </c:pt>
                <c:pt idx="234">
                  <c:v>0.6333333333333333</c:v>
                </c:pt>
                <c:pt idx="235">
                  <c:v>0.66666666666666663</c:v>
                </c:pt>
                <c:pt idx="236">
                  <c:v>0.56666666666666676</c:v>
                </c:pt>
                <c:pt idx="237">
                  <c:v>0.6</c:v>
                </c:pt>
                <c:pt idx="238">
                  <c:v>0.63333333333333341</c:v>
                </c:pt>
                <c:pt idx="239">
                  <c:v>0.66666666666666663</c:v>
                </c:pt>
                <c:pt idx="240">
                  <c:v>0.70000000000000007</c:v>
                </c:pt>
                <c:pt idx="241">
                  <c:v>0.6333333333333333</c:v>
                </c:pt>
                <c:pt idx="242">
                  <c:v>0.66666666666666663</c:v>
                </c:pt>
                <c:pt idx="243">
                  <c:v>0.70000000000000007</c:v>
                </c:pt>
                <c:pt idx="244">
                  <c:v>0.73333333333333339</c:v>
                </c:pt>
                <c:pt idx="245">
                  <c:v>0.70000000000000007</c:v>
                </c:pt>
                <c:pt idx="246">
                  <c:v>0.73333333333333339</c:v>
                </c:pt>
                <c:pt idx="247">
                  <c:v>0.76666666666666661</c:v>
                </c:pt>
                <c:pt idx="248">
                  <c:v>0.76666666666666661</c:v>
                </c:pt>
                <c:pt idx="249">
                  <c:v>0.79999999999999993</c:v>
                </c:pt>
                <c:pt idx="250">
                  <c:v>0.83333333333333337</c:v>
                </c:pt>
                <c:pt idx="251">
                  <c:v>0.6</c:v>
                </c:pt>
                <c:pt idx="252">
                  <c:v>0.6333333333333333</c:v>
                </c:pt>
                <c:pt idx="253">
                  <c:v>0.66666666666666663</c:v>
                </c:pt>
                <c:pt idx="254">
                  <c:v>0.70000000000000007</c:v>
                </c:pt>
                <c:pt idx="255">
                  <c:v>0.73333333333333339</c:v>
                </c:pt>
                <c:pt idx="256">
                  <c:v>0.66666666666666663</c:v>
                </c:pt>
                <c:pt idx="257">
                  <c:v>0.69999999999999984</c:v>
                </c:pt>
                <c:pt idx="258">
                  <c:v>0.73333333333333328</c:v>
                </c:pt>
                <c:pt idx="259">
                  <c:v>0.76666666666666661</c:v>
                </c:pt>
                <c:pt idx="260">
                  <c:v>0.73333333333333339</c:v>
                </c:pt>
                <c:pt idx="261">
                  <c:v>0.76666666666666661</c:v>
                </c:pt>
                <c:pt idx="262">
                  <c:v>0.79999999999999993</c:v>
                </c:pt>
                <c:pt idx="263">
                  <c:v>0.79999999999999993</c:v>
                </c:pt>
                <c:pt idx="264">
                  <c:v>0.83333333333333337</c:v>
                </c:pt>
                <c:pt idx="265">
                  <c:v>0.8666666666666667</c:v>
                </c:pt>
                <c:pt idx="266">
                  <c:v>0.69999999999999984</c:v>
                </c:pt>
                <c:pt idx="267">
                  <c:v>0.73333333333333339</c:v>
                </c:pt>
                <c:pt idx="268">
                  <c:v>0.76666666666666661</c:v>
                </c:pt>
                <c:pt idx="269">
                  <c:v>0.79999999999999993</c:v>
                </c:pt>
                <c:pt idx="270">
                  <c:v>0.76666666666666661</c:v>
                </c:pt>
                <c:pt idx="271">
                  <c:v>0.79999999999999993</c:v>
                </c:pt>
                <c:pt idx="272">
                  <c:v>0.83333333333333337</c:v>
                </c:pt>
                <c:pt idx="273">
                  <c:v>0.83333333333333337</c:v>
                </c:pt>
                <c:pt idx="274">
                  <c:v>0.8666666666666667</c:v>
                </c:pt>
                <c:pt idx="275">
                  <c:v>0.9</c:v>
                </c:pt>
                <c:pt idx="276">
                  <c:v>0.80000000000000016</c:v>
                </c:pt>
                <c:pt idx="277">
                  <c:v>0.83333333333333337</c:v>
                </c:pt>
                <c:pt idx="278">
                  <c:v>0.8666666666666667</c:v>
                </c:pt>
                <c:pt idx="279">
                  <c:v>0.8666666666666667</c:v>
                </c:pt>
                <c:pt idx="280">
                  <c:v>0.9</c:v>
                </c:pt>
                <c:pt idx="281">
                  <c:v>0.93333333333333324</c:v>
                </c:pt>
                <c:pt idx="282">
                  <c:v>0.9</c:v>
                </c:pt>
                <c:pt idx="283">
                  <c:v>0.93333333333333324</c:v>
                </c:pt>
                <c:pt idx="284">
                  <c:v>0.96666666666666667</c:v>
                </c:pt>
                <c:pt idx="285">
                  <c:v>1</c:v>
                </c:pt>
              </c:numCache>
            </c:numRef>
          </c:xVal>
          <c:yVal>
            <c:numRef>
              <c:f>'Bubble Chart Data'!$D$2:$D$287</c:f>
              <c:numCache>
                <c:formatCode>General</c:formatCode>
                <c:ptCount val="286"/>
                <c:pt idx="0">
                  <c:v>5.0226017076845811E-4</c:v>
                </c:pt>
                <c:pt idx="1">
                  <c:v>2.6232948583420779E-3</c:v>
                </c:pt>
                <c:pt idx="2">
                  <c:v>5.1612903225806452E-3</c:v>
                </c:pt>
                <c:pt idx="3">
                  <c:v>5.4512416717141131E-3</c:v>
                </c:pt>
                <c:pt idx="4">
                  <c:v>1.3733905579399139E-2</c:v>
                </c:pt>
                <c:pt idx="5">
                  <c:v>1.388572729342135E-2</c:v>
                </c:pt>
                <c:pt idx="6">
                  <c:v>2.469135802469136E-2</c:v>
                </c:pt>
                <c:pt idx="7">
                  <c:v>3.9215686274509803E-2</c:v>
                </c:pt>
                <c:pt idx="8">
                  <c:v>2.7459954233409609E-2</c:v>
                </c:pt>
                <c:pt idx="9">
                  <c:v>4.7619047619047623E-2</c:v>
                </c:pt>
                <c:pt idx="10">
                  <c:v>2.2556390977443611E-2</c:v>
                </c:pt>
                <c:pt idx="11">
                  <c:v>2.6560424966799471E-3</c:v>
                </c:pt>
                <c:pt idx="12">
                  <c:v>1.0273972602739731E-2</c:v>
                </c:pt>
                <c:pt idx="13">
                  <c:v>1.334881021474173E-2</c:v>
                </c:pt>
                <c:pt idx="14">
                  <c:v>3.1294452347083918E-2</c:v>
                </c:pt>
                <c:pt idx="15">
                  <c:v>2.7152831652443751E-2</c:v>
                </c:pt>
                <c:pt idx="16">
                  <c:v>4.3859649122807022E-2</c:v>
                </c:pt>
                <c:pt idx="17">
                  <c:v>7.0931849791376914E-2</c:v>
                </c:pt>
                <c:pt idx="18">
                  <c:v>8.3732057416267949E-2</c:v>
                </c:pt>
                <c:pt idx="19">
                  <c:v>0.1711711711711712</c:v>
                </c:pt>
                <c:pt idx="20">
                  <c:v>0.15183246073298429</c:v>
                </c:pt>
                <c:pt idx="21">
                  <c:v>2.043422733077906E-2</c:v>
                </c:pt>
                <c:pt idx="22">
                  <c:v>2.4096385542168679E-2</c:v>
                </c:pt>
                <c:pt idx="23">
                  <c:v>3.828032979976443E-2</c:v>
                </c:pt>
                <c:pt idx="24">
                  <c:v>4.804381846635368E-2</c:v>
                </c:pt>
                <c:pt idx="25">
                  <c:v>7.0247933884297523E-2</c:v>
                </c:pt>
                <c:pt idx="26">
                  <c:v>0.11502347417840381</c:v>
                </c:pt>
                <c:pt idx="27">
                  <c:v>0.1037567084078712</c:v>
                </c:pt>
                <c:pt idx="28">
                  <c:v>0.17372881355932199</c:v>
                </c:pt>
                <c:pt idx="29">
                  <c:v>0.22177419354838709</c:v>
                </c:pt>
                <c:pt idx="30">
                  <c:v>3.3726812816188868E-2</c:v>
                </c:pt>
                <c:pt idx="31">
                  <c:v>6.6186402521386759E-2</c:v>
                </c:pt>
                <c:pt idx="32">
                  <c:v>6.9016333046788655E-2</c:v>
                </c:pt>
                <c:pt idx="33">
                  <c:v>8.7729697688203906E-2</c:v>
                </c:pt>
                <c:pt idx="34">
                  <c:v>0.13553113553113549</c:v>
                </c:pt>
                <c:pt idx="35">
                  <c:v>0.16987179487179491</c:v>
                </c:pt>
                <c:pt idx="36">
                  <c:v>0.28040540540540537</c:v>
                </c:pt>
                <c:pt idx="37">
                  <c:v>0.30363036303630359</c:v>
                </c:pt>
                <c:pt idx="38">
                  <c:v>7.445141065830721E-2</c:v>
                </c:pt>
                <c:pt idx="39">
                  <c:v>0.1016031195840555</c:v>
                </c:pt>
                <c:pt idx="40">
                  <c:v>0.1140684410646388</c:v>
                </c:pt>
                <c:pt idx="41">
                  <c:v>0.18122977346278321</c:v>
                </c:pt>
                <c:pt idx="42">
                  <c:v>0.22116689280868379</c:v>
                </c:pt>
                <c:pt idx="43">
                  <c:v>0.27792915531335149</c:v>
                </c:pt>
                <c:pt idx="44">
                  <c:v>0.36394557823129248</c:v>
                </c:pt>
                <c:pt idx="45">
                  <c:v>0.13408534638714481</c:v>
                </c:pt>
                <c:pt idx="46">
                  <c:v>0.1759259259259259</c:v>
                </c:pt>
                <c:pt idx="47">
                  <c:v>0.24098632407791129</c:v>
                </c:pt>
                <c:pt idx="48">
                  <c:v>0.25189786059351282</c:v>
                </c:pt>
                <c:pt idx="49">
                  <c:v>0.37898936170212771</c:v>
                </c:pt>
                <c:pt idx="50">
                  <c:v>0.51622641509433964</c:v>
                </c:pt>
                <c:pt idx="51">
                  <c:v>0.20804195804195799</c:v>
                </c:pt>
                <c:pt idx="52">
                  <c:v>0.28371767994409502</c:v>
                </c:pt>
                <c:pt idx="53">
                  <c:v>0.29595375722543349</c:v>
                </c:pt>
                <c:pt idx="54">
                  <c:v>0.44650205761316869</c:v>
                </c:pt>
                <c:pt idx="55">
                  <c:v>0.54278074866310155</c:v>
                </c:pt>
                <c:pt idx="56">
                  <c:v>0.42619542619542622</c:v>
                </c:pt>
                <c:pt idx="57">
                  <c:v>0.40322580645161288</c:v>
                </c:pt>
                <c:pt idx="58">
                  <c:v>0.5331412103746398</c:v>
                </c:pt>
                <c:pt idx="59">
                  <c:v>0.60109289617486339</c:v>
                </c:pt>
                <c:pt idx="60">
                  <c:v>0.49065420560747658</c:v>
                </c:pt>
                <c:pt idx="61">
                  <c:v>0.61565836298932386</c:v>
                </c:pt>
                <c:pt idx="62">
                  <c:v>0.64016736401673635</c:v>
                </c:pt>
                <c:pt idx="63">
                  <c:v>0.68041237113402064</c:v>
                </c:pt>
                <c:pt idx="64">
                  <c:v>0.70430107526881724</c:v>
                </c:pt>
                <c:pt idx="65">
                  <c:v>0.83435582822085885</c:v>
                </c:pt>
                <c:pt idx="66">
                  <c:v>0</c:v>
                </c:pt>
                <c:pt idx="67">
                  <c:v>3.5874439461883408E-2</c:v>
                </c:pt>
                <c:pt idx="68">
                  <c:v>2.664298401420959E-2</c:v>
                </c:pt>
                <c:pt idx="69">
                  <c:v>3.6072144288577163E-2</c:v>
                </c:pt>
                <c:pt idx="70">
                  <c:v>4.4368600682593858E-2</c:v>
                </c:pt>
                <c:pt idx="71">
                  <c:v>7.9027355623100301E-2</c:v>
                </c:pt>
                <c:pt idx="72">
                  <c:v>6.2200956937799042E-2</c:v>
                </c:pt>
                <c:pt idx="73">
                  <c:v>0.15740740740740741</c:v>
                </c:pt>
                <c:pt idx="74">
                  <c:v>0.1071428571428571</c:v>
                </c:pt>
                <c:pt idx="75">
                  <c:v>0.41025641025641019</c:v>
                </c:pt>
                <c:pt idx="76">
                  <c:v>3.4111310592459608E-2</c:v>
                </c:pt>
                <c:pt idx="77">
                  <c:v>4.0300546448087428E-2</c:v>
                </c:pt>
                <c:pt idx="78">
                  <c:v>5.2011095700416093E-2</c:v>
                </c:pt>
                <c:pt idx="79">
                  <c:v>8.4841628959276022E-2</c:v>
                </c:pt>
                <c:pt idx="80">
                  <c:v>0.12426614481409</c:v>
                </c:pt>
                <c:pt idx="81">
                  <c:v>0.19346049046321531</c:v>
                </c:pt>
                <c:pt idx="82">
                  <c:v>0.2219451371571072</c:v>
                </c:pt>
                <c:pt idx="83">
                  <c:v>0.34112149532710279</c:v>
                </c:pt>
                <c:pt idx="84">
                  <c:v>0.47179487179487178</c:v>
                </c:pt>
                <c:pt idx="85">
                  <c:v>4.7920433996383363E-2</c:v>
                </c:pt>
                <c:pt idx="86">
                  <c:v>8.497030607583371E-2</c:v>
                </c:pt>
                <c:pt idx="87">
                  <c:v>0.13285883748517199</c:v>
                </c:pt>
                <c:pt idx="88">
                  <c:v>0.15448603683897799</c:v>
                </c:pt>
                <c:pt idx="89">
                  <c:v>0.21669793621013131</c:v>
                </c:pt>
                <c:pt idx="90">
                  <c:v>0.2857142857142857</c:v>
                </c:pt>
                <c:pt idx="91">
                  <c:v>0.41496598639455778</c:v>
                </c:pt>
                <c:pt idx="92">
                  <c:v>0.4</c:v>
                </c:pt>
                <c:pt idx="93">
                  <c:v>0.13958482462419469</c:v>
                </c:pt>
                <c:pt idx="94">
                  <c:v>0.18884892086330929</c:v>
                </c:pt>
                <c:pt idx="95">
                  <c:v>0.19731800766283519</c:v>
                </c:pt>
                <c:pt idx="96">
                  <c:v>0.25129725722757601</c:v>
                </c:pt>
                <c:pt idx="97">
                  <c:v>0.31955922865013769</c:v>
                </c:pt>
                <c:pt idx="98">
                  <c:v>0.4176904176904177</c:v>
                </c:pt>
                <c:pt idx="99">
                  <c:v>0.49363057324840759</c:v>
                </c:pt>
                <c:pt idx="100">
                  <c:v>0.27011817670230731</c:v>
                </c:pt>
                <c:pt idx="101">
                  <c:v>0.3142177275431291</c:v>
                </c:pt>
                <c:pt idx="102">
                  <c:v>0.36644423260247849</c:v>
                </c:pt>
                <c:pt idx="103">
                  <c:v>0.42928954423592491</c:v>
                </c:pt>
                <c:pt idx="104">
                  <c:v>0.58555729984301408</c:v>
                </c:pt>
                <c:pt idx="105">
                  <c:v>0.72727272727272729</c:v>
                </c:pt>
                <c:pt idx="106">
                  <c:v>0.34741379310344828</c:v>
                </c:pt>
                <c:pt idx="107">
                  <c:v>0.37908496732026142</c:v>
                </c:pt>
                <c:pt idx="108">
                  <c:v>0.47145877378435519</c:v>
                </c:pt>
                <c:pt idx="109">
                  <c:v>0.57851239669421484</c:v>
                </c:pt>
                <c:pt idx="110">
                  <c:v>0.73547094188376749</c:v>
                </c:pt>
                <c:pt idx="111">
                  <c:v>0.46395563770794818</c:v>
                </c:pt>
                <c:pt idx="112">
                  <c:v>0.58204768583450206</c:v>
                </c:pt>
                <c:pt idx="113">
                  <c:v>0.62612612612612617</c:v>
                </c:pt>
                <c:pt idx="114">
                  <c:v>0.73979591836734693</c:v>
                </c:pt>
                <c:pt idx="115">
                  <c:v>0.481981981981982</c:v>
                </c:pt>
                <c:pt idx="116">
                  <c:v>0.69122807017543864</c:v>
                </c:pt>
                <c:pt idx="117">
                  <c:v>0.77272727272727271</c:v>
                </c:pt>
                <c:pt idx="118">
                  <c:v>0.8165137614678899</c:v>
                </c:pt>
                <c:pt idx="119">
                  <c:v>0.88380281690140849</c:v>
                </c:pt>
                <c:pt idx="120">
                  <c:v>0.94011976047904189</c:v>
                </c:pt>
                <c:pt idx="121">
                  <c:v>3.1390134529147982E-2</c:v>
                </c:pt>
                <c:pt idx="122">
                  <c:v>5.0862851952770211E-2</c:v>
                </c:pt>
                <c:pt idx="123">
                  <c:v>7.8661087866108786E-2</c:v>
                </c:pt>
                <c:pt idx="124">
                  <c:v>9.4731634924560965E-2</c:v>
                </c:pt>
                <c:pt idx="125">
                  <c:v>0.1446759259259259</c:v>
                </c:pt>
                <c:pt idx="126">
                  <c:v>0.18892508143322481</c:v>
                </c:pt>
                <c:pt idx="127">
                  <c:v>0.2</c:v>
                </c:pt>
                <c:pt idx="128">
                  <c:v>0.3108108108108108</c:v>
                </c:pt>
                <c:pt idx="129">
                  <c:v>0.45205479452054792</c:v>
                </c:pt>
                <c:pt idx="130">
                  <c:v>8.2063305978898007E-2</c:v>
                </c:pt>
                <c:pt idx="131">
                  <c:v>0.1059584035975267</c:v>
                </c:pt>
                <c:pt idx="132">
                  <c:v>0.16164297985319381</c:v>
                </c:pt>
                <c:pt idx="133">
                  <c:v>0.20752648885641209</c:v>
                </c:pt>
                <c:pt idx="134">
                  <c:v>0.24594320486815421</c:v>
                </c:pt>
                <c:pt idx="135">
                  <c:v>0.31687612208258531</c:v>
                </c:pt>
                <c:pt idx="136">
                  <c:v>0.44698544698544701</c:v>
                </c:pt>
                <c:pt idx="137">
                  <c:v>0.48141263940520451</c:v>
                </c:pt>
                <c:pt idx="138">
                  <c:v>0.13643790849673201</c:v>
                </c:pt>
                <c:pt idx="139">
                  <c:v>0.1872406950874872</c:v>
                </c:pt>
                <c:pt idx="140">
                  <c:v>0.2317629179331307</c:v>
                </c:pt>
                <c:pt idx="141">
                  <c:v>0.27948504983388711</c:v>
                </c:pt>
                <c:pt idx="142">
                  <c:v>0.31071913161465398</c:v>
                </c:pt>
                <c:pt idx="143">
                  <c:v>0.46473029045643149</c:v>
                </c:pt>
                <c:pt idx="144">
                  <c:v>0.55074875207986684</c:v>
                </c:pt>
                <c:pt idx="145">
                  <c:v>0.27652810995731281</c:v>
                </c:pt>
                <c:pt idx="146">
                  <c:v>0.33077685950413221</c:v>
                </c:pt>
                <c:pt idx="147">
                  <c:v>0.40686274509803921</c:v>
                </c:pt>
                <c:pt idx="148">
                  <c:v>0.42373720699900957</c:v>
                </c:pt>
                <c:pt idx="149">
                  <c:v>0.63028286189683858</c:v>
                </c:pt>
                <c:pt idx="150">
                  <c:v>0.74380421313506817</c:v>
                </c:pt>
                <c:pt idx="151">
                  <c:v>0.38904761904761898</c:v>
                </c:pt>
                <c:pt idx="152">
                  <c:v>0.43869863013698629</c:v>
                </c:pt>
                <c:pt idx="153">
                  <c:v>0.47117927022739292</c:v>
                </c:pt>
                <c:pt idx="154">
                  <c:v>0.67880794701986757</c:v>
                </c:pt>
                <c:pt idx="155">
                  <c:v>0.77980665950590766</c:v>
                </c:pt>
                <c:pt idx="156">
                  <c:v>0.56379821958456977</c:v>
                </c:pt>
                <c:pt idx="157">
                  <c:v>0.55731795241528481</c:v>
                </c:pt>
                <c:pt idx="158">
                  <c:v>0.72110552763819091</c:v>
                </c:pt>
                <c:pt idx="159">
                  <c:v>0.81585081585081587</c:v>
                </c:pt>
                <c:pt idx="160">
                  <c:v>0.59307359307359309</c:v>
                </c:pt>
                <c:pt idx="161">
                  <c:v>0.71557971014492749</c:v>
                </c:pt>
                <c:pt idx="162">
                  <c:v>0.85633270321361055</c:v>
                </c:pt>
                <c:pt idx="163">
                  <c:v>0.82105263157894737</c:v>
                </c:pt>
                <c:pt idx="164">
                  <c:v>0.94052044609665431</c:v>
                </c:pt>
                <c:pt idx="165">
                  <c:v>0.96064814814814814</c:v>
                </c:pt>
                <c:pt idx="166">
                  <c:v>0.11622276029055691</c:v>
                </c:pt>
                <c:pt idx="167">
                  <c:v>0.14896650035637921</c:v>
                </c:pt>
                <c:pt idx="168">
                  <c:v>0.19738187768459811</c:v>
                </c:pt>
                <c:pt idx="169">
                  <c:v>0.2234533702677747</c:v>
                </c:pt>
                <c:pt idx="170">
                  <c:v>0.2746955345060893</c:v>
                </c:pt>
                <c:pt idx="171">
                  <c:v>0.41081081081081078</c:v>
                </c:pt>
                <c:pt idx="172">
                  <c:v>0.50422535211267605</c:v>
                </c:pt>
                <c:pt idx="173">
                  <c:v>0.5</c:v>
                </c:pt>
                <c:pt idx="174">
                  <c:v>0.21998508575689779</c:v>
                </c:pt>
                <c:pt idx="175">
                  <c:v>0.27407381096153161</c:v>
                </c:pt>
                <c:pt idx="176">
                  <c:v>0.29661892809685508</c:v>
                </c:pt>
                <c:pt idx="177">
                  <c:v>0.33793911007025762</c:v>
                </c:pt>
                <c:pt idx="178">
                  <c:v>0.38620689655172408</c:v>
                </c:pt>
                <c:pt idx="179">
                  <c:v>0.49704142011834318</c:v>
                </c:pt>
                <c:pt idx="180">
                  <c:v>0.61568627450980395</c:v>
                </c:pt>
                <c:pt idx="181">
                  <c:v>0.38047385900640263</c:v>
                </c:pt>
                <c:pt idx="182">
                  <c:v>0.41536199926497608</c:v>
                </c:pt>
                <c:pt idx="183">
                  <c:v>0.47183453842273421</c:v>
                </c:pt>
                <c:pt idx="184">
                  <c:v>0.52863312054074352</c:v>
                </c:pt>
                <c:pt idx="185">
                  <c:v>0.67821592649310869</c:v>
                </c:pt>
                <c:pt idx="186">
                  <c:v>0.76055768842190341</c:v>
                </c:pt>
                <c:pt idx="187">
                  <c:v>0.41284860557768932</c:v>
                </c:pt>
                <c:pt idx="188">
                  <c:v>0.46038151137197358</c:v>
                </c:pt>
                <c:pt idx="189">
                  <c:v>0.50234055002925693</c:v>
                </c:pt>
                <c:pt idx="190">
                  <c:v>0.63946406820950064</c:v>
                </c:pt>
                <c:pt idx="191">
                  <c:v>0.74877536738978312</c:v>
                </c:pt>
                <c:pt idx="192">
                  <c:v>0.55624036979969183</c:v>
                </c:pt>
                <c:pt idx="193">
                  <c:v>0.58838174273858923</c:v>
                </c:pt>
                <c:pt idx="194">
                  <c:v>0.7231139646869984</c:v>
                </c:pt>
                <c:pt idx="195">
                  <c:v>0.7876254180602007</c:v>
                </c:pt>
                <c:pt idx="196">
                  <c:v>0.61802030456852797</c:v>
                </c:pt>
                <c:pt idx="197">
                  <c:v>0.7726787620064034</c:v>
                </c:pt>
                <c:pt idx="198">
                  <c:v>0.86438809261300997</c:v>
                </c:pt>
                <c:pt idx="199">
                  <c:v>0.88778877887788776</c:v>
                </c:pt>
                <c:pt idx="200">
                  <c:v>0.90743338008415142</c:v>
                </c:pt>
                <c:pt idx="201">
                  <c:v>0.96567505720823799</c:v>
                </c:pt>
                <c:pt idx="202">
                  <c:v>0.24203187250996019</c:v>
                </c:pt>
                <c:pt idx="203">
                  <c:v>0.33631073216944107</c:v>
                </c:pt>
                <c:pt idx="204">
                  <c:v>0.35197185706350681</c:v>
                </c:pt>
                <c:pt idx="205">
                  <c:v>0.42954612874517939</c:v>
                </c:pt>
                <c:pt idx="206">
                  <c:v>0.41105894627021389</c:v>
                </c:pt>
                <c:pt idx="207">
                  <c:v>0.52787258248009106</c:v>
                </c:pt>
                <c:pt idx="208">
                  <c:v>0.69543147208121825</c:v>
                </c:pt>
                <c:pt idx="209">
                  <c:v>0.45094577823426202</c:v>
                </c:pt>
                <c:pt idx="210">
                  <c:v>0.4864452912357104</c:v>
                </c:pt>
                <c:pt idx="211">
                  <c:v>0.53982208631593576</c:v>
                </c:pt>
                <c:pt idx="212">
                  <c:v>0.55023183925811436</c:v>
                </c:pt>
                <c:pt idx="213">
                  <c:v>0.70324129651860745</c:v>
                </c:pt>
                <c:pt idx="214">
                  <c:v>0.82383904550239795</c:v>
                </c:pt>
                <c:pt idx="215">
                  <c:v>0.48508430609597919</c:v>
                </c:pt>
                <c:pt idx="216">
                  <c:v>0.53695699157121246</c:v>
                </c:pt>
                <c:pt idx="217">
                  <c:v>0.54562320796087027</c:v>
                </c:pt>
                <c:pt idx="218">
                  <c:v>0.67920585161964475</c:v>
                </c:pt>
                <c:pt idx="219">
                  <c:v>0.81010830324909744</c:v>
                </c:pt>
                <c:pt idx="220">
                  <c:v>0.62636655948553055</c:v>
                </c:pt>
                <c:pt idx="221">
                  <c:v>0.62356321839080464</c:v>
                </c:pt>
                <c:pt idx="222">
                  <c:v>0.75157232704402521</c:v>
                </c:pt>
                <c:pt idx="223">
                  <c:v>0.86604361370716509</c:v>
                </c:pt>
                <c:pt idx="224">
                  <c:v>0.64174685418208732</c:v>
                </c:pt>
                <c:pt idx="225">
                  <c:v>0.79616148246194574</c:v>
                </c:pt>
                <c:pt idx="226">
                  <c:v>0.87361563517915308</c:v>
                </c:pt>
                <c:pt idx="227">
                  <c:v>0.86870897155361049</c:v>
                </c:pt>
                <c:pt idx="228">
                  <c:v>0.93474426807760136</c:v>
                </c:pt>
                <c:pt idx="229">
                  <c:v>0.98373353989155699</c:v>
                </c:pt>
                <c:pt idx="230">
                  <c:v>0.59433671720194547</c:v>
                </c:pt>
                <c:pt idx="231">
                  <c:v>0.646324040315718</c:v>
                </c:pt>
                <c:pt idx="232">
                  <c:v>0.69378158168322812</c:v>
                </c:pt>
                <c:pt idx="233">
                  <c:v>0.73061319564415628</c:v>
                </c:pt>
                <c:pt idx="234">
                  <c:v>0.84944598337950139</c:v>
                </c:pt>
                <c:pt idx="235">
                  <c:v>0.91912171720278002</c:v>
                </c:pt>
                <c:pt idx="236">
                  <c:v>0.67103712803028404</c:v>
                </c:pt>
                <c:pt idx="237">
                  <c:v>0.71129813360419347</c:v>
                </c:pt>
                <c:pt idx="238">
                  <c:v>0.73781544981699099</c:v>
                </c:pt>
                <c:pt idx="239">
                  <c:v>0.84731543624161076</c:v>
                </c:pt>
                <c:pt idx="240">
                  <c:v>0.92137937497071642</c:v>
                </c:pt>
                <c:pt idx="241">
                  <c:v>0.75750293982309935</c:v>
                </c:pt>
                <c:pt idx="242">
                  <c:v>0.77758678674190052</c:v>
                </c:pt>
                <c:pt idx="243">
                  <c:v>0.87567601959661512</c:v>
                </c:pt>
                <c:pt idx="244">
                  <c:v>0.93629343629343631</c:v>
                </c:pt>
                <c:pt idx="245">
                  <c:v>0.80054675931199448</c:v>
                </c:pt>
                <c:pt idx="246">
                  <c:v>0.89344481010406473</c:v>
                </c:pt>
                <c:pt idx="247">
                  <c:v>0.94740157480314957</c:v>
                </c:pt>
                <c:pt idx="248">
                  <c:v>0.94284281774880918</c:v>
                </c:pt>
                <c:pt idx="249">
                  <c:v>0.97680601393472677</c:v>
                </c:pt>
                <c:pt idx="250">
                  <c:v>0.9915858160899802</c:v>
                </c:pt>
                <c:pt idx="251">
                  <c:v>0.66579159935379639</c:v>
                </c:pt>
                <c:pt idx="252">
                  <c:v>0.69486849365458891</c:v>
                </c:pt>
                <c:pt idx="253">
                  <c:v>0.73773870037093003</c:v>
                </c:pt>
                <c:pt idx="254">
                  <c:v>0.82827251849961725</c:v>
                </c:pt>
                <c:pt idx="255">
                  <c:v>0.91264667535853972</c:v>
                </c:pt>
                <c:pt idx="256">
                  <c:v>0.75006324310650141</c:v>
                </c:pt>
                <c:pt idx="257">
                  <c:v>0.77001350742908603</c:v>
                </c:pt>
                <c:pt idx="258">
                  <c:v>0.85984670733614887</c:v>
                </c:pt>
                <c:pt idx="259">
                  <c:v>0.93518377306695133</c:v>
                </c:pt>
                <c:pt idx="260">
                  <c:v>0.79952203929899102</c:v>
                </c:pt>
                <c:pt idx="261">
                  <c:v>0.88219780219780219</c:v>
                </c:pt>
                <c:pt idx="262">
                  <c:v>0.93934358122143746</c:v>
                </c:pt>
                <c:pt idx="263">
                  <c:v>0.94506213211249179</c:v>
                </c:pt>
                <c:pt idx="264">
                  <c:v>0.96930817610062892</c:v>
                </c:pt>
                <c:pt idx="265">
                  <c:v>0.99122573783568202</c:v>
                </c:pt>
                <c:pt idx="266">
                  <c:v>0.79151388161341019</c:v>
                </c:pt>
                <c:pt idx="267">
                  <c:v>0.81824401368301025</c:v>
                </c:pt>
                <c:pt idx="268">
                  <c:v>0.90079515335100335</c:v>
                </c:pt>
                <c:pt idx="269">
                  <c:v>0.94661791590493605</c:v>
                </c:pt>
                <c:pt idx="270">
                  <c:v>0.82755267423014589</c:v>
                </c:pt>
                <c:pt idx="271">
                  <c:v>0.90374193548387094</c:v>
                </c:pt>
                <c:pt idx="272">
                  <c:v>0.95836412909583646</c:v>
                </c:pt>
                <c:pt idx="273">
                  <c:v>0.95169082125603865</c:v>
                </c:pt>
                <c:pt idx="274">
                  <c:v>0.97453833240067156</c:v>
                </c:pt>
                <c:pt idx="275">
                  <c:v>0.99531673650480645</c:v>
                </c:pt>
                <c:pt idx="276">
                  <c:v>0.8671428571428571</c:v>
                </c:pt>
                <c:pt idx="277">
                  <c:v>0.93156424581005581</c:v>
                </c:pt>
                <c:pt idx="278">
                  <c:v>0.95781147000659195</c:v>
                </c:pt>
                <c:pt idx="279">
                  <c:v>0.95730550284629978</c:v>
                </c:pt>
                <c:pt idx="280">
                  <c:v>0.98118775359645882</c:v>
                </c:pt>
                <c:pt idx="281">
                  <c:v>0.99429270281288218</c:v>
                </c:pt>
                <c:pt idx="282">
                  <c:v>0.98705501618122982</c:v>
                </c:pt>
                <c:pt idx="283">
                  <c:v>0.98467741935483866</c:v>
                </c:pt>
                <c:pt idx="284">
                  <c:v>0.99651446497037299</c:v>
                </c:pt>
                <c:pt idx="285">
                  <c:v>0.99976531330673546</c:v>
                </c:pt>
              </c:numCache>
            </c:numRef>
          </c:yVal>
          <c:bubbleSize>
            <c:numRef>
              <c:f>'Bubble Chart Data'!$E$2:$E$287</c:f>
              <c:numCache>
                <c:formatCode>General</c:formatCode>
                <c:ptCount val="286"/>
                <c:pt idx="0">
                  <c:v>1991</c:v>
                </c:pt>
                <c:pt idx="1">
                  <c:v>1906</c:v>
                </c:pt>
                <c:pt idx="2">
                  <c:v>1550</c:v>
                </c:pt>
                <c:pt idx="3">
                  <c:v>1651</c:v>
                </c:pt>
                <c:pt idx="4">
                  <c:v>1165</c:v>
                </c:pt>
                <c:pt idx="5">
                  <c:v>4393</c:v>
                </c:pt>
                <c:pt idx="6">
                  <c:v>891</c:v>
                </c:pt>
                <c:pt idx="7">
                  <c:v>561</c:v>
                </c:pt>
                <c:pt idx="8">
                  <c:v>437</c:v>
                </c:pt>
                <c:pt idx="9">
                  <c:v>168</c:v>
                </c:pt>
                <c:pt idx="10">
                  <c:v>266</c:v>
                </c:pt>
                <c:pt idx="11">
                  <c:v>753</c:v>
                </c:pt>
                <c:pt idx="12">
                  <c:v>1460</c:v>
                </c:pt>
                <c:pt idx="13">
                  <c:v>1723</c:v>
                </c:pt>
                <c:pt idx="14">
                  <c:v>1406</c:v>
                </c:pt>
                <c:pt idx="15">
                  <c:v>5156</c:v>
                </c:pt>
                <c:pt idx="16">
                  <c:v>1026</c:v>
                </c:pt>
                <c:pt idx="17">
                  <c:v>719</c:v>
                </c:pt>
                <c:pt idx="18">
                  <c:v>418</c:v>
                </c:pt>
                <c:pt idx="19">
                  <c:v>222</c:v>
                </c:pt>
                <c:pt idx="20">
                  <c:v>191</c:v>
                </c:pt>
                <c:pt idx="21">
                  <c:v>783</c:v>
                </c:pt>
                <c:pt idx="22">
                  <c:v>1909</c:v>
                </c:pt>
                <c:pt idx="23">
                  <c:v>1698</c:v>
                </c:pt>
                <c:pt idx="24">
                  <c:v>6390</c:v>
                </c:pt>
                <c:pt idx="25">
                  <c:v>1210</c:v>
                </c:pt>
                <c:pt idx="26">
                  <c:v>852</c:v>
                </c:pt>
                <c:pt idx="27">
                  <c:v>559</c:v>
                </c:pt>
                <c:pt idx="28">
                  <c:v>236</c:v>
                </c:pt>
                <c:pt idx="29">
                  <c:v>248</c:v>
                </c:pt>
                <c:pt idx="30">
                  <c:v>1186</c:v>
                </c:pt>
                <c:pt idx="31">
                  <c:v>2221</c:v>
                </c:pt>
                <c:pt idx="32">
                  <c:v>8143</c:v>
                </c:pt>
                <c:pt idx="33">
                  <c:v>1687</c:v>
                </c:pt>
                <c:pt idx="34">
                  <c:v>1092</c:v>
                </c:pt>
                <c:pt idx="35">
                  <c:v>624</c:v>
                </c:pt>
                <c:pt idx="36">
                  <c:v>296</c:v>
                </c:pt>
                <c:pt idx="37">
                  <c:v>303</c:v>
                </c:pt>
                <c:pt idx="38">
                  <c:v>1276</c:v>
                </c:pt>
                <c:pt idx="39">
                  <c:v>9232</c:v>
                </c:pt>
                <c:pt idx="40">
                  <c:v>2104</c:v>
                </c:pt>
                <c:pt idx="41">
                  <c:v>1236</c:v>
                </c:pt>
                <c:pt idx="42">
                  <c:v>737</c:v>
                </c:pt>
                <c:pt idx="43">
                  <c:v>367</c:v>
                </c:pt>
                <c:pt idx="44">
                  <c:v>294</c:v>
                </c:pt>
                <c:pt idx="45">
                  <c:v>18794</c:v>
                </c:pt>
                <c:pt idx="46">
                  <c:v>7884</c:v>
                </c:pt>
                <c:pt idx="47">
                  <c:v>4826</c:v>
                </c:pt>
                <c:pt idx="48">
                  <c:v>2898</c:v>
                </c:pt>
                <c:pt idx="49">
                  <c:v>1504</c:v>
                </c:pt>
                <c:pt idx="50">
                  <c:v>1325</c:v>
                </c:pt>
                <c:pt idx="51">
                  <c:v>1144</c:v>
                </c:pt>
                <c:pt idx="52">
                  <c:v>1431</c:v>
                </c:pt>
                <c:pt idx="53">
                  <c:v>865</c:v>
                </c:pt>
                <c:pt idx="54">
                  <c:v>486</c:v>
                </c:pt>
                <c:pt idx="55">
                  <c:v>374</c:v>
                </c:pt>
                <c:pt idx="56">
                  <c:v>481</c:v>
                </c:pt>
                <c:pt idx="57">
                  <c:v>682</c:v>
                </c:pt>
                <c:pt idx="58">
                  <c:v>347</c:v>
                </c:pt>
                <c:pt idx="59">
                  <c:v>366</c:v>
                </c:pt>
                <c:pt idx="60">
                  <c:v>214</c:v>
                </c:pt>
                <c:pt idx="61">
                  <c:v>281</c:v>
                </c:pt>
                <c:pt idx="62">
                  <c:v>239</c:v>
                </c:pt>
                <c:pt idx="63">
                  <c:v>97</c:v>
                </c:pt>
                <c:pt idx="64">
                  <c:v>186</c:v>
                </c:pt>
                <c:pt idx="65">
                  <c:v>163</c:v>
                </c:pt>
                <c:pt idx="66">
                  <c:v>130</c:v>
                </c:pt>
                <c:pt idx="67">
                  <c:v>446</c:v>
                </c:pt>
                <c:pt idx="68">
                  <c:v>563</c:v>
                </c:pt>
                <c:pt idx="69">
                  <c:v>499</c:v>
                </c:pt>
                <c:pt idx="70">
                  <c:v>1758</c:v>
                </c:pt>
                <c:pt idx="71">
                  <c:v>329</c:v>
                </c:pt>
                <c:pt idx="72">
                  <c:v>209</c:v>
                </c:pt>
                <c:pt idx="73">
                  <c:v>108</c:v>
                </c:pt>
                <c:pt idx="74">
                  <c:v>56</c:v>
                </c:pt>
                <c:pt idx="75">
                  <c:v>39</c:v>
                </c:pt>
                <c:pt idx="76">
                  <c:v>557</c:v>
                </c:pt>
                <c:pt idx="77">
                  <c:v>1464</c:v>
                </c:pt>
                <c:pt idx="78">
                  <c:v>1442</c:v>
                </c:pt>
                <c:pt idx="79">
                  <c:v>5304</c:v>
                </c:pt>
                <c:pt idx="80">
                  <c:v>1022</c:v>
                </c:pt>
                <c:pt idx="81">
                  <c:v>734</c:v>
                </c:pt>
                <c:pt idx="82">
                  <c:v>401</c:v>
                </c:pt>
                <c:pt idx="83">
                  <c:v>214</c:v>
                </c:pt>
                <c:pt idx="84">
                  <c:v>195</c:v>
                </c:pt>
                <c:pt idx="85">
                  <c:v>1106</c:v>
                </c:pt>
                <c:pt idx="86">
                  <c:v>2189</c:v>
                </c:pt>
                <c:pt idx="87">
                  <c:v>7587</c:v>
                </c:pt>
                <c:pt idx="88">
                  <c:v>1683</c:v>
                </c:pt>
                <c:pt idx="89">
                  <c:v>1066</c:v>
                </c:pt>
                <c:pt idx="90">
                  <c:v>518</c:v>
                </c:pt>
                <c:pt idx="91">
                  <c:v>294</c:v>
                </c:pt>
                <c:pt idx="92">
                  <c:v>250</c:v>
                </c:pt>
                <c:pt idx="93">
                  <c:v>1397</c:v>
                </c:pt>
                <c:pt idx="94">
                  <c:v>9452</c:v>
                </c:pt>
                <c:pt idx="95">
                  <c:v>2088</c:v>
                </c:pt>
                <c:pt idx="96">
                  <c:v>1349</c:v>
                </c:pt>
                <c:pt idx="97">
                  <c:v>726</c:v>
                </c:pt>
                <c:pt idx="98">
                  <c:v>407</c:v>
                </c:pt>
                <c:pt idx="99">
                  <c:v>314</c:v>
                </c:pt>
                <c:pt idx="100">
                  <c:v>19547</c:v>
                </c:pt>
                <c:pt idx="101">
                  <c:v>8405</c:v>
                </c:pt>
                <c:pt idx="102">
                  <c:v>5245</c:v>
                </c:pt>
                <c:pt idx="103">
                  <c:v>2984</c:v>
                </c:pt>
                <c:pt idx="104">
                  <c:v>1911</c:v>
                </c:pt>
                <c:pt idx="105">
                  <c:v>1661</c:v>
                </c:pt>
                <c:pt idx="106">
                  <c:v>1160</c:v>
                </c:pt>
                <c:pt idx="107">
                  <c:v>1530</c:v>
                </c:pt>
                <c:pt idx="108">
                  <c:v>946</c:v>
                </c:pt>
                <c:pt idx="109">
                  <c:v>605</c:v>
                </c:pt>
                <c:pt idx="110">
                  <c:v>499</c:v>
                </c:pt>
                <c:pt idx="111">
                  <c:v>541</c:v>
                </c:pt>
                <c:pt idx="112">
                  <c:v>713</c:v>
                </c:pt>
                <c:pt idx="113">
                  <c:v>444</c:v>
                </c:pt>
                <c:pt idx="114">
                  <c:v>392</c:v>
                </c:pt>
                <c:pt idx="115">
                  <c:v>222</c:v>
                </c:pt>
                <c:pt idx="116">
                  <c:v>285</c:v>
                </c:pt>
                <c:pt idx="117">
                  <c:v>264</c:v>
                </c:pt>
                <c:pt idx="118">
                  <c:v>109</c:v>
                </c:pt>
                <c:pt idx="119">
                  <c:v>284</c:v>
                </c:pt>
                <c:pt idx="120">
                  <c:v>167</c:v>
                </c:pt>
                <c:pt idx="121">
                  <c:v>223</c:v>
                </c:pt>
                <c:pt idx="122">
                  <c:v>1101</c:v>
                </c:pt>
                <c:pt idx="123">
                  <c:v>1195</c:v>
                </c:pt>
                <c:pt idx="124">
                  <c:v>4043</c:v>
                </c:pt>
                <c:pt idx="125">
                  <c:v>864</c:v>
                </c:pt>
                <c:pt idx="126">
                  <c:v>614</c:v>
                </c:pt>
                <c:pt idx="127">
                  <c:v>365</c:v>
                </c:pt>
                <c:pt idx="128">
                  <c:v>148</c:v>
                </c:pt>
                <c:pt idx="129">
                  <c:v>146</c:v>
                </c:pt>
                <c:pt idx="130">
                  <c:v>1706</c:v>
                </c:pt>
                <c:pt idx="131">
                  <c:v>3558</c:v>
                </c:pt>
                <c:pt idx="132">
                  <c:v>12806</c:v>
                </c:pt>
                <c:pt idx="133">
                  <c:v>2737</c:v>
                </c:pt>
                <c:pt idx="134">
                  <c:v>1972</c:v>
                </c:pt>
                <c:pt idx="135">
                  <c:v>1114</c:v>
                </c:pt>
                <c:pt idx="136">
                  <c:v>481</c:v>
                </c:pt>
                <c:pt idx="137">
                  <c:v>538</c:v>
                </c:pt>
                <c:pt idx="138">
                  <c:v>2448</c:v>
                </c:pt>
                <c:pt idx="139">
                  <c:v>16631</c:v>
                </c:pt>
                <c:pt idx="140">
                  <c:v>3948</c:v>
                </c:pt>
                <c:pt idx="141">
                  <c:v>2408</c:v>
                </c:pt>
                <c:pt idx="142">
                  <c:v>1474</c:v>
                </c:pt>
                <c:pt idx="143">
                  <c:v>723</c:v>
                </c:pt>
                <c:pt idx="144">
                  <c:v>601</c:v>
                </c:pt>
                <c:pt idx="145">
                  <c:v>33031</c:v>
                </c:pt>
                <c:pt idx="146">
                  <c:v>15125</c:v>
                </c:pt>
                <c:pt idx="147">
                  <c:v>9792</c:v>
                </c:pt>
                <c:pt idx="148">
                  <c:v>6058</c:v>
                </c:pt>
                <c:pt idx="149">
                  <c:v>3005</c:v>
                </c:pt>
                <c:pt idx="150">
                  <c:v>3228</c:v>
                </c:pt>
                <c:pt idx="151">
                  <c:v>2100</c:v>
                </c:pt>
                <c:pt idx="152">
                  <c:v>2920</c:v>
                </c:pt>
                <c:pt idx="153">
                  <c:v>1891</c:v>
                </c:pt>
                <c:pt idx="154">
                  <c:v>906</c:v>
                </c:pt>
                <c:pt idx="155">
                  <c:v>931</c:v>
                </c:pt>
                <c:pt idx="156">
                  <c:v>1011</c:v>
                </c:pt>
                <c:pt idx="157">
                  <c:v>1387</c:v>
                </c:pt>
                <c:pt idx="158">
                  <c:v>796</c:v>
                </c:pt>
                <c:pt idx="159">
                  <c:v>858</c:v>
                </c:pt>
                <c:pt idx="160">
                  <c:v>462</c:v>
                </c:pt>
                <c:pt idx="161">
                  <c:v>552</c:v>
                </c:pt>
                <c:pt idx="162">
                  <c:v>529</c:v>
                </c:pt>
                <c:pt idx="163">
                  <c:v>190</c:v>
                </c:pt>
                <c:pt idx="164">
                  <c:v>538</c:v>
                </c:pt>
                <c:pt idx="165">
                  <c:v>432</c:v>
                </c:pt>
                <c:pt idx="166">
                  <c:v>826</c:v>
                </c:pt>
                <c:pt idx="167">
                  <c:v>2806</c:v>
                </c:pt>
                <c:pt idx="168">
                  <c:v>9778</c:v>
                </c:pt>
                <c:pt idx="169">
                  <c:v>2166</c:v>
                </c:pt>
                <c:pt idx="170">
                  <c:v>1478</c:v>
                </c:pt>
                <c:pt idx="171">
                  <c:v>740</c:v>
                </c:pt>
                <c:pt idx="172">
                  <c:v>355</c:v>
                </c:pt>
                <c:pt idx="173">
                  <c:v>396</c:v>
                </c:pt>
                <c:pt idx="174">
                  <c:v>4023</c:v>
                </c:pt>
                <c:pt idx="175">
                  <c:v>28153</c:v>
                </c:pt>
                <c:pt idx="176">
                  <c:v>6773</c:v>
                </c:pt>
                <c:pt idx="177">
                  <c:v>4270</c:v>
                </c:pt>
                <c:pt idx="178">
                  <c:v>2465</c:v>
                </c:pt>
                <c:pt idx="179">
                  <c:v>1183</c:v>
                </c:pt>
                <c:pt idx="180">
                  <c:v>1020</c:v>
                </c:pt>
                <c:pt idx="181">
                  <c:v>58414</c:v>
                </c:pt>
                <c:pt idx="182">
                  <c:v>27210</c:v>
                </c:pt>
                <c:pt idx="183">
                  <c:v>17841</c:v>
                </c:pt>
                <c:pt idx="184">
                  <c:v>10652</c:v>
                </c:pt>
                <c:pt idx="185">
                  <c:v>5224</c:v>
                </c:pt>
                <c:pt idx="186">
                  <c:v>4949</c:v>
                </c:pt>
                <c:pt idx="187">
                  <c:v>4016</c:v>
                </c:pt>
                <c:pt idx="188">
                  <c:v>5452</c:v>
                </c:pt>
                <c:pt idx="189">
                  <c:v>3418</c:v>
                </c:pt>
                <c:pt idx="190">
                  <c:v>1642</c:v>
                </c:pt>
                <c:pt idx="191">
                  <c:v>1429</c:v>
                </c:pt>
                <c:pt idx="192">
                  <c:v>1947</c:v>
                </c:pt>
                <c:pt idx="193">
                  <c:v>2410</c:v>
                </c:pt>
                <c:pt idx="194">
                  <c:v>1246</c:v>
                </c:pt>
                <c:pt idx="195">
                  <c:v>1196</c:v>
                </c:pt>
                <c:pt idx="196">
                  <c:v>788</c:v>
                </c:pt>
                <c:pt idx="197">
                  <c:v>937</c:v>
                </c:pt>
                <c:pt idx="198">
                  <c:v>907</c:v>
                </c:pt>
                <c:pt idx="199">
                  <c:v>303</c:v>
                </c:pt>
                <c:pt idx="200">
                  <c:v>713</c:v>
                </c:pt>
                <c:pt idx="201">
                  <c:v>437</c:v>
                </c:pt>
                <c:pt idx="202">
                  <c:v>2008</c:v>
                </c:pt>
                <c:pt idx="203">
                  <c:v>22167</c:v>
                </c:pt>
                <c:pt idx="204">
                  <c:v>5401</c:v>
                </c:pt>
                <c:pt idx="205">
                  <c:v>3371</c:v>
                </c:pt>
                <c:pt idx="206">
                  <c:v>1917</c:v>
                </c:pt>
                <c:pt idx="207">
                  <c:v>879</c:v>
                </c:pt>
                <c:pt idx="208">
                  <c:v>788</c:v>
                </c:pt>
                <c:pt idx="209">
                  <c:v>93468</c:v>
                </c:pt>
                <c:pt idx="210">
                  <c:v>45925</c:v>
                </c:pt>
                <c:pt idx="211">
                  <c:v>28778</c:v>
                </c:pt>
                <c:pt idx="212">
                  <c:v>16822</c:v>
                </c:pt>
                <c:pt idx="213">
                  <c:v>8330</c:v>
                </c:pt>
                <c:pt idx="214">
                  <c:v>8549</c:v>
                </c:pt>
                <c:pt idx="215">
                  <c:v>6939</c:v>
                </c:pt>
                <c:pt idx="216">
                  <c:v>9254</c:v>
                </c:pt>
                <c:pt idx="217">
                  <c:v>5929</c:v>
                </c:pt>
                <c:pt idx="218">
                  <c:v>2871</c:v>
                </c:pt>
                <c:pt idx="219">
                  <c:v>2770</c:v>
                </c:pt>
                <c:pt idx="220">
                  <c:v>3110</c:v>
                </c:pt>
                <c:pt idx="221">
                  <c:v>4176</c:v>
                </c:pt>
                <c:pt idx="222">
                  <c:v>2226</c:v>
                </c:pt>
                <c:pt idx="223">
                  <c:v>2247</c:v>
                </c:pt>
                <c:pt idx="224">
                  <c:v>1351</c:v>
                </c:pt>
                <c:pt idx="225">
                  <c:v>1511</c:v>
                </c:pt>
                <c:pt idx="226">
                  <c:v>1535</c:v>
                </c:pt>
                <c:pt idx="227">
                  <c:v>457</c:v>
                </c:pt>
                <c:pt idx="228">
                  <c:v>1134</c:v>
                </c:pt>
                <c:pt idx="229">
                  <c:v>1291</c:v>
                </c:pt>
                <c:pt idx="230">
                  <c:v>172091</c:v>
                </c:pt>
                <c:pt idx="231">
                  <c:v>128089</c:v>
                </c:pt>
                <c:pt idx="232">
                  <c:v>82722</c:v>
                </c:pt>
                <c:pt idx="233">
                  <c:v>51517</c:v>
                </c:pt>
                <c:pt idx="234">
                  <c:v>28880</c:v>
                </c:pt>
                <c:pt idx="235">
                  <c:v>32518</c:v>
                </c:pt>
                <c:pt idx="236">
                  <c:v>39889</c:v>
                </c:pt>
                <c:pt idx="237">
                  <c:v>55133</c:v>
                </c:pt>
                <c:pt idx="238">
                  <c:v>36337</c:v>
                </c:pt>
                <c:pt idx="239">
                  <c:v>19668</c:v>
                </c:pt>
                <c:pt idx="240">
                  <c:v>21343</c:v>
                </c:pt>
                <c:pt idx="241">
                  <c:v>19559</c:v>
                </c:pt>
                <c:pt idx="242">
                  <c:v>26761</c:v>
                </c:pt>
                <c:pt idx="243">
                  <c:v>15717</c:v>
                </c:pt>
                <c:pt idx="244">
                  <c:v>17612</c:v>
                </c:pt>
                <c:pt idx="245">
                  <c:v>8779</c:v>
                </c:pt>
                <c:pt idx="246">
                  <c:v>11243</c:v>
                </c:pt>
                <c:pt idx="247">
                  <c:v>12700</c:v>
                </c:pt>
                <c:pt idx="248">
                  <c:v>3989</c:v>
                </c:pt>
                <c:pt idx="249">
                  <c:v>10908</c:v>
                </c:pt>
                <c:pt idx="250">
                  <c:v>11647</c:v>
                </c:pt>
                <c:pt idx="251">
                  <c:v>4952</c:v>
                </c:pt>
                <c:pt idx="252">
                  <c:v>10874</c:v>
                </c:pt>
                <c:pt idx="253">
                  <c:v>7279</c:v>
                </c:pt>
                <c:pt idx="254">
                  <c:v>3919</c:v>
                </c:pt>
                <c:pt idx="255">
                  <c:v>3835</c:v>
                </c:pt>
                <c:pt idx="256">
                  <c:v>7906</c:v>
                </c:pt>
                <c:pt idx="257">
                  <c:v>11105</c:v>
                </c:pt>
                <c:pt idx="258">
                  <c:v>6393</c:v>
                </c:pt>
                <c:pt idx="259">
                  <c:v>6557</c:v>
                </c:pt>
                <c:pt idx="260">
                  <c:v>3766</c:v>
                </c:pt>
                <c:pt idx="261">
                  <c:v>4550</c:v>
                </c:pt>
                <c:pt idx="262">
                  <c:v>4814</c:v>
                </c:pt>
                <c:pt idx="263">
                  <c:v>1529</c:v>
                </c:pt>
                <c:pt idx="264">
                  <c:v>3975</c:v>
                </c:pt>
                <c:pt idx="265">
                  <c:v>3761</c:v>
                </c:pt>
                <c:pt idx="266">
                  <c:v>1909</c:v>
                </c:pt>
                <c:pt idx="267">
                  <c:v>4385</c:v>
                </c:pt>
                <c:pt idx="268">
                  <c:v>2641</c:v>
                </c:pt>
                <c:pt idx="269">
                  <c:v>2735</c:v>
                </c:pt>
                <c:pt idx="270">
                  <c:v>3085</c:v>
                </c:pt>
                <c:pt idx="271">
                  <c:v>3875</c:v>
                </c:pt>
                <c:pt idx="272">
                  <c:v>4059</c:v>
                </c:pt>
                <c:pt idx="273">
                  <c:v>1449</c:v>
                </c:pt>
                <c:pt idx="274">
                  <c:v>3574</c:v>
                </c:pt>
                <c:pt idx="275">
                  <c:v>4057</c:v>
                </c:pt>
                <c:pt idx="276">
                  <c:v>700</c:v>
                </c:pt>
                <c:pt idx="277">
                  <c:v>1432</c:v>
                </c:pt>
                <c:pt idx="278">
                  <c:v>1517</c:v>
                </c:pt>
                <c:pt idx="279">
                  <c:v>1054</c:v>
                </c:pt>
                <c:pt idx="280">
                  <c:v>2711</c:v>
                </c:pt>
                <c:pt idx="281">
                  <c:v>2453</c:v>
                </c:pt>
                <c:pt idx="282">
                  <c:v>309</c:v>
                </c:pt>
                <c:pt idx="283">
                  <c:v>1240</c:v>
                </c:pt>
                <c:pt idx="284">
                  <c:v>2869</c:v>
                </c:pt>
                <c:pt idx="285">
                  <c:v>4261</c:v>
                </c:pt>
              </c:numCache>
            </c:numRef>
          </c:bubbleSize>
          <c:bubble3D val="0"/>
          <c:extLst>
            <c:ext xmlns:c16="http://schemas.microsoft.com/office/drawing/2014/chart" uri="{C3380CC4-5D6E-409C-BE32-E72D297353CC}">
              <c16:uniqueId val="{00000000-707D-42D4-8B95-B884BC18B6EA}"/>
            </c:ext>
          </c:extLst>
        </c:ser>
        <c:dLbls>
          <c:showLegendKey val="0"/>
          <c:showVal val="0"/>
          <c:showCatName val="0"/>
          <c:showSerName val="0"/>
          <c:showPercent val="0"/>
          <c:showBubbleSize val="0"/>
        </c:dLbls>
        <c:bubbleScale val="40"/>
        <c:showNegBubbles val="0"/>
        <c:axId val="701878335"/>
        <c:axId val="701857951"/>
      </c:bubbleChart>
      <c:valAx>
        <c:axId val="701878335"/>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1857951"/>
        <c:crosses val="autoZero"/>
        <c:crossBetween val="midCat"/>
        <c:majorUnit val="0.2"/>
      </c:valAx>
      <c:valAx>
        <c:axId val="70185795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1878335"/>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spPr>
            <a:ln w="19050" cap="rnd">
              <a:solidFill>
                <a:srgbClr val="C00000"/>
              </a:solidFill>
              <a:round/>
            </a:ln>
            <a:effectLst/>
          </c:spPr>
          <c:marker>
            <c:symbol val="circle"/>
            <c:size val="8"/>
            <c:spPr>
              <a:solidFill>
                <a:srgbClr val="FF0000"/>
              </a:solidFill>
              <a:ln w="9525">
                <a:solidFill>
                  <a:srgbClr val="C00000"/>
                </a:solidFill>
              </a:ln>
              <a:effectLst/>
            </c:spPr>
          </c:marker>
          <c:xVal>
            <c:numRef>
              <c:f>Sheet3!$A$1:$A$7</c:f>
              <c:numCache>
                <c:formatCode>General</c:formatCode>
                <c:ptCount val="7"/>
                <c:pt idx="0">
                  <c:v>0.5</c:v>
                </c:pt>
                <c:pt idx="1">
                  <c:v>0.6</c:v>
                </c:pt>
                <c:pt idx="2">
                  <c:v>0.7</c:v>
                </c:pt>
                <c:pt idx="3">
                  <c:v>0.8</c:v>
                </c:pt>
                <c:pt idx="4">
                  <c:v>0.9</c:v>
                </c:pt>
                <c:pt idx="5">
                  <c:v>0.95</c:v>
                </c:pt>
                <c:pt idx="6">
                  <c:v>1</c:v>
                </c:pt>
              </c:numCache>
            </c:numRef>
          </c:xVal>
          <c:yVal>
            <c:numRef>
              <c:f>Sheet3!$F$1:$F$7</c:f>
              <c:numCache>
                <c:formatCode>General</c:formatCode>
                <c:ptCount val="7"/>
                <c:pt idx="0">
                  <c:v>0.58059701492537319</c:v>
                </c:pt>
                <c:pt idx="1">
                  <c:v>0.57986111111111116</c:v>
                </c:pt>
                <c:pt idx="2">
                  <c:v>0.63268156424581001</c:v>
                </c:pt>
                <c:pt idx="3">
                  <c:v>0.70476190476190481</c:v>
                </c:pt>
                <c:pt idx="4">
                  <c:v>0.75443786982248517</c:v>
                </c:pt>
                <c:pt idx="5">
                  <c:v>0.81212121212121213</c:v>
                </c:pt>
                <c:pt idx="6">
                  <c:v>0.88349514563106801</c:v>
                </c:pt>
              </c:numCache>
            </c:numRef>
          </c:yVal>
          <c:smooth val="0"/>
          <c:extLst>
            <c:ext xmlns:c16="http://schemas.microsoft.com/office/drawing/2014/chart" uri="{C3380CC4-5D6E-409C-BE32-E72D297353CC}">
              <c16:uniqueId val="{00000003-1152-48B7-A48A-5EA186EBC1FD}"/>
            </c:ext>
          </c:extLst>
        </c:ser>
        <c:dLbls>
          <c:showLegendKey val="0"/>
          <c:showVal val="0"/>
          <c:showCatName val="0"/>
          <c:showSerName val="0"/>
          <c:showPercent val="0"/>
          <c:showBubbleSize val="0"/>
        </c:dLbls>
        <c:axId val="850023952"/>
        <c:axId val="850028944"/>
      </c:scatterChart>
      <c:valAx>
        <c:axId val="850023952"/>
        <c:scaling>
          <c:orientation val="minMax"/>
          <c:max val="1"/>
          <c:min val="0.5"/>
        </c:scaling>
        <c:delete val="1"/>
        <c:axPos val="b"/>
        <c:numFmt formatCode="General" sourceLinked="1"/>
        <c:majorTickMark val="none"/>
        <c:minorTickMark val="none"/>
        <c:tickLblPos val="nextTo"/>
        <c:crossAx val="850028944"/>
        <c:crosses val="autoZero"/>
        <c:crossBetween val="midCat"/>
        <c:majorUnit val="0.1"/>
      </c:valAx>
      <c:valAx>
        <c:axId val="850028944"/>
        <c:scaling>
          <c:orientation val="minMax"/>
          <c:max val="1"/>
          <c:min val="0.5"/>
        </c:scaling>
        <c:delete val="1"/>
        <c:axPos val="l"/>
        <c:numFmt formatCode="General" sourceLinked="1"/>
        <c:majorTickMark val="none"/>
        <c:minorTickMark val="none"/>
        <c:tickLblPos val="nextTo"/>
        <c:crossAx val="850023952"/>
        <c:crosses val="autoZero"/>
        <c:crossBetween val="midCat"/>
        <c:majorUnit val="0.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3924384341592"/>
          <c:y val="4.7325002656283477E-2"/>
          <c:w val="0.84973244409769011"/>
          <c:h val="0.83668891551201408"/>
        </c:manualLayout>
      </c:layout>
      <c:scatterChart>
        <c:scatterStyle val="lineMarker"/>
        <c:varyColors val="0"/>
        <c:ser>
          <c:idx val="0"/>
          <c:order val="0"/>
          <c:spPr>
            <a:ln w="19050" cap="rnd">
              <a:solidFill>
                <a:schemeClr val="accent3"/>
              </a:solidFill>
              <a:prstDash val="dash"/>
              <a:round/>
            </a:ln>
            <a:effectLst/>
          </c:spPr>
          <c:marker>
            <c:symbol val="none"/>
          </c:marker>
          <c:xVal>
            <c:numRef>
              <c:f>Sheet3!$A$1:$A$7</c:f>
              <c:numCache>
                <c:formatCode>General</c:formatCode>
                <c:ptCount val="7"/>
                <c:pt idx="0">
                  <c:v>0.5</c:v>
                </c:pt>
                <c:pt idx="1">
                  <c:v>0.6</c:v>
                </c:pt>
                <c:pt idx="2">
                  <c:v>0.7</c:v>
                </c:pt>
                <c:pt idx="3">
                  <c:v>0.8</c:v>
                </c:pt>
                <c:pt idx="4">
                  <c:v>0.9</c:v>
                </c:pt>
                <c:pt idx="5">
                  <c:v>0.95</c:v>
                </c:pt>
                <c:pt idx="6">
                  <c:v>1</c:v>
                </c:pt>
              </c:numCache>
            </c:numRef>
          </c:xVal>
          <c:yVal>
            <c:numRef>
              <c:f>Sheet3!$I$1:$I$7</c:f>
              <c:numCache>
                <c:formatCode>General</c:formatCode>
                <c:ptCount val="7"/>
                <c:pt idx="0">
                  <c:v>0.47761194029850745</c:v>
                </c:pt>
                <c:pt idx="1">
                  <c:v>0.57291666666666663</c:v>
                </c:pt>
                <c:pt idx="2">
                  <c:v>0.67178770949720668</c:v>
                </c:pt>
                <c:pt idx="3">
                  <c:v>0.77142857142857146</c:v>
                </c:pt>
                <c:pt idx="4">
                  <c:v>0.87278106508875741</c:v>
                </c:pt>
                <c:pt idx="5">
                  <c:v>0.92121212121212126</c:v>
                </c:pt>
                <c:pt idx="6">
                  <c:v>1</c:v>
                </c:pt>
              </c:numCache>
            </c:numRef>
          </c:yVal>
          <c:smooth val="0"/>
          <c:extLst>
            <c:ext xmlns:c16="http://schemas.microsoft.com/office/drawing/2014/chart" uri="{C3380CC4-5D6E-409C-BE32-E72D297353CC}">
              <c16:uniqueId val="{00000000-0F76-492D-8319-7CE1E26C298E}"/>
            </c:ext>
          </c:extLst>
        </c:ser>
        <c:ser>
          <c:idx val="2"/>
          <c:order val="1"/>
          <c:spPr>
            <a:ln w="19050" cap="rnd">
              <a:solidFill>
                <a:schemeClr val="accent3"/>
              </a:solidFill>
              <a:prstDash val="dash"/>
              <a:round/>
            </a:ln>
            <a:effectLst/>
          </c:spPr>
          <c:marker>
            <c:symbol val="none"/>
          </c:marker>
          <c:xVal>
            <c:numRef>
              <c:f>Sheet3!$A$1:$A$7</c:f>
              <c:numCache>
                <c:formatCode>General</c:formatCode>
                <c:ptCount val="7"/>
                <c:pt idx="0">
                  <c:v>0.5</c:v>
                </c:pt>
                <c:pt idx="1">
                  <c:v>0.6</c:v>
                </c:pt>
                <c:pt idx="2">
                  <c:v>0.7</c:v>
                </c:pt>
                <c:pt idx="3">
                  <c:v>0.8</c:v>
                </c:pt>
                <c:pt idx="4">
                  <c:v>0.9</c:v>
                </c:pt>
                <c:pt idx="5">
                  <c:v>0.95</c:v>
                </c:pt>
                <c:pt idx="6">
                  <c:v>1</c:v>
                </c:pt>
              </c:numCache>
            </c:numRef>
          </c:xVal>
          <c:yVal>
            <c:numRef>
              <c:f>Sheet3!$J$1:$J$7</c:f>
              <c:numCache>
                <c:formatCode>General</c:formatCode>
                <c:ptCount val="7"/>
                <c:pt idx="0">
                  <c:v>0.52238805970149249</c:v>
                </c:pt>
                <c:pt idx="1">
                  <c:v>0.62731481481481477</c:v>
                </c:pt>
                <c:pt idx="2">
                  <c:v>0.72765363128491622</c:v>
                </c:pt>
                <c:pt idx="3">
                  <c:v>0.82857142857142863</c:v>
                </c:pt>
                <c:pt idx="4">
                  <c:v>0.92603550295857984</c:v>
                </c:pt>
                <c:pt idx="5">
                  <c:v>0.97575757575757571</c:v>
                </c:pt>
                <c:pt idx="6">
                  <c:v>1</c:v>
                </c:pt>
              </c:numCache>
            </c:numRef>
          </c:yVal>
          <c:smooth val="0"/>
          <c:extLst>
            <c:ext xmlns:c16="http://schemas.microsoft.com/office/drawing/2014/chart" uri="{C3380CC4-5D6E-409C-BE32-E72D297353CC}">
              <c16:uniqueId val="{00000002-0F76-492D-8319-7CE1E26C298E}"/>
            </c:ext>
          </c:extLst>
        </c:ser>
        <c:ser>
          <c:idx val="4"/>
          <c:order val="2"/>
          <c:spPr>
            <a:ln w="19050" cap="rnd">
              <a:solidFill>
                <a:srgbClr val="00B050"/>
              </a:solidFill>
              <a:round/>
            </a:ln>
            <a:effectLst/>
          </c:spPr>
          <c:marker>
            <c:symbol val="none"/>
          </c:marker>
          <c:xVal>
            <c:numRef>
              <c:f>Sheet3!$A$1:$A$7</c:f>
              <c:numCache>
                <c:formatCode>General</c:formatCode>
                <c:ptCount val="7"/>
                <c:pt idx="0">
                  <c:v>0.5</c:v>
                </c:pt>
                <c:pt idx="1">
                  <c:v>0.6</c:v>
                </c:pt>
                <c:pt idx="2">
                  <c:v>0.7</c:v>
                </c:pt>
                <c:pt idx="3">
                  <c:v>0.8</c:v>
                </c:pt>
                <c:pt idx="4">
                  <c:v>0.9</c:v>
                </c:pt>
                <c:pt idx="5">
                  <c:v>0.95</c:v>
                </c:pt>
                <c:pt idx="6">
                  <c:v>1</c:v>
                </c:pt>
              </c:numCache>
            </c:numRef>
          </c:xVal>
          <c:yVal>
            <c:numRef>
              <c:f>Sheet3!$A$1:$A$7</c:f>
              <c:numCache>
                <c:formatCode>General</c:formatCode>
                <c:ptCount val="7"/>
                <c:pt idx="0">
                  <c:v>0.5</c:v>
                </c:pt>
                <c:pt idx="1">
                  <c:v>0.6</c:v>
                </c:pt>
                <c:pt idx="2">
                  <c:v>0.7</c:v>
                </c:pt>
                <c:pt idx="3">
                  <c:v>0.8</c:v>
                </c:pt>
                <c:pt idx="4">
                  <c:v>0.9</c:v>
                </c:pt>
                <c:pt idx="5">
                  <c:v>0.95</c:v>
                </c:pt>
                <c:pt idx="6">
                  <c:v>1</c:v>
                </c:pt>
              </c:numCache>
            </c:numRef>
          </c:yVal>
          <c:smooth val="0"/>
          <c:extLst>
            <c:ext xmlns:c16="http://schemas.microsoft.com/office/drawing/2014/chart" uri="{C3380CC4-5D6E-409C-BE32-E72D297353CC}">
              <c16:uniqueId val="{00000004-0F76-492D-8319-7CE1E26C298E}"/>
            </c:ext>
          </c:extLst>
        </c:ser>
        <c:dLbls>
          <c:showLegendKey val="0"/>
          <c:showVal val="0"/>
          <c:showCatName val="0"/>
          <c:showSerName val="0"/>
          <c:showPercent val="0"/>
          <c:showBubbleSize val="0"/>
        </c:dLbls>
        <c:axId val="850023952"/>
        <c:axId val="850028944"/>
      </c:scatterChart>
      <c:valAx>
        <c:axId val="850023952"/>
        <c:scaling>
          <c:orientation val="minMax"/>
          <c:max val="1"/>
          <c:min val="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0028944"/>
        <c:crosses val="autoZero"/>
        <c:crossBetween val="midCat"/>
        <c:majorUnit val="0.1"/>
      </c:valAx>
      <c:valAx>
        <c:axId val="850028944"/>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0023952"/>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31381233595789E-2"/>
          <c:y val="5.4468714076776531E-2"/>
          <c:w val="0.83841966043307081"/>
          <c:h val="0.8345234657916466"/>
        </c:manualLayout>
      </c:layout>
      <c:scatterChart>
        <c:scatterStyle val="lineMarker"/>
        <c:varyColors val="0"/>
        <c:ser>
          <c:idx val="6"/>
          <c:order val="0"/>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Sheet1!$B$2</c:f>
              <c:numCache>
                <c:formatCode>General</c:formatCode>
                <c:ptCount val="1"/>
                <c:pt idx="0">
                  <c:v>0.51</c:v>
                </c:pt>
              </c:numCache>
            </c:numRef>
          </c:xVal>
          <c:yVal>
            <c:numRef>
              <c:f>Sheet1!$C$2</c:f>
              <c:numCache>
                <c:formatCode>0%</c:formatCode>
                <c:ptCount val="1"/>
                <c:pt idx="0">
                  <c:v>0.53900000000000003</c:v>
                </c:pt>
              </c:numCache>
            </c:numRef>
          </c:yVal>
          <c:smooth val="0"/>
          <c:extLst>
            <c:ext xmlns:c16="http://schemas.microsoft.com/office/drawing/2014/chart" uri="{C3380CC4-5D6E-409C-BE32-E72D297353CC}">
              <c16:uniqueId val="{00000004-FA05-42C9-B1FF-69FDD5F2EE2A}"/>
            </c:ext>
          </c:extLst>
        </c:ser>
        <c:ser>
          <c:idx val="7"/>
          <c:order val="1"/>
          <c:spPr>
            <a:ln w="19050" cap="rnd">
              <a:solidFill>
                <a:schemeClr val="accent2">
                  <a:lumMod val="60000"/>
                </a:schemeClr>
              </a:solidFill>
              <a:round/>
            </a:ln>
            <a:effectLst/>
          </c:spPr>
          <c:marker>
            <c:symbol val="circle"/>
            <c:size val="9"/>
            <c:spPr>
              <a:solidFill>
                <a:schemeClr val="accent2">
                  <a:lumMod val="60000"/>
                </a:schemeClr>
              </a:solidFill>
              <a:ln w="9525">
                <a:solidFill>
                  <a:schemeClr val="accent2">
                    <a:lumMod val="60000"/>
                  </a:schemeClr>
                </a:solidFill>
              </a:ln>
              <a:effectLst/>
            </c:spPr>
          </c:marker>
          <c:xVal>
            <c:numRef>
              <c:f>Sheet1!$B$18</c:f>
              <c:numCache>
                <c:formatCode>General</c:formatCode>
                <c:ptCount val="1"/>
                <c:pt idx="0">
                  <c:v>1</c:v>
                </c:pt>
              </c:numCache>
            </c:numRef>
          </c:xVal>
          <c:yVal>
            <c:numRef>
              <c:f>Sheet1!$C$18</c:f>
              <c:numCache>
                <c:formatCode>0%</c:formatCode>
                <c:ptCount val="1"/>
                <c:pt idx="0">
                  <c:v>0.85599999999999998</c:v>
                </c:pt>
              </c:numCache>
            </c:numRef>
          </c:yVal>
          <c:smooth val="0"/>
          <c:extLst>
            <c:ext xmlns:c16="http://schemas.microsoft.com/office/drawing/2014/chart" uri="{C3380CC4-5D6E-409C-BE32-E72D297353CC}">
              <c16:uniqueId val="{00000005-FA05-42C9-B1FF-69FDD5F2EE2A}"/>
            </c:ext>
          </c:extLst>
        </c:ser>
        <c:ser>
          <c:idx val="0"/>
          <c:order val="2"/>
          <c:spPr>
            <a:ln w="12700" cap="rnd">
              <a:solidFill>
                <a:schemeClr val="tx1">
                  <a:lumMod val="50000"/>
                  <a:lumOff val="50000"/>
                </a:schemeClr>
              </a:solidFill>
              <a:round/>
            </a:ln>
            <a:effectLst/>
          </c:spPr>
          <c:marker>
            <c:symbol val="none"/>
          </c:marker>
          <c:xVal>
            <c:numRef>
              <c:f>Sheet1!$L$19:$L$20</c:f>
              <c:numCache>
                <c:formatCode>General</c:formatCode>
                <c:ptCount val="2"/>
                <c:pt idx="0">
                  <c:v>1</c:v>
                </c:pt>
                <c:pt idx="1">
                  <c:v>1</c:v>
                </c:pt>
              </c:numCache>
            </c:numRef>
          </c:xVal>
          <c:yVal>
            <c:numRef>
              <c:f>Sheet1!$M$19:$M$20</c:f>
              <c:numCache>
                <c:formatCode>General</c:formatCode>
                <c:ptCount val="2"/>
                <c:pt idx="0">
                  <c:v>1</c:v>
                </c:pt>
                <c:pt idx="1">
                  <c:v>0</c:v>
                </c:pt>
              </c:numCache>
            </c:numRef>
          </c:yVal>
          <c:smooth val="0"/>
          <c:extLst>
            <c:ext xmlns:c16="http://schemas.microsoft.com/office/drawing/2014/chart" uri="{C3380CC4-5D6E-409C-BE32-E72D297353CC}">
              <c16:uniqueId val="{00000006-FA05-42C9-B1FF-69FDD5F2EE2A}"/>
            </c:ext>
          </c:extLst>
        </c:ser>
        <c:ser>
          <c:idx val="5"/>
          <c:order val="3"/>
          <c:spPr>
            <a:ln w="19050" cap="rnd">
              <a:solidFill>
                <a:schemeClr val="accent6"/>
              </a:solidFill>
              <a:round/>
            </a:ln>
            <a:effectLst/>
          </c:spPr>
          <c:marker>
            <c:symbol val="none"/>
          </c:marker>
          <c:dPt>
            <c:idx val="1"/>
            <c:marker>
              <c:symbol val="none"/>
            </c:marker>
            <c:bubble3D val="0"/>
            <c:spPr>
              <a:ln w="12700" cap="rnd">
                <a:solidFill>
                  <a:schemeClr val="tx1">
                    <a:lumMod val="50000"/>
                    <a:lumOff val="50000"/>
                  </a:schemeClr>
                </a:solidFill>
                <a:round/>
              </a:ln>
              <a:effectLst/>
            </c:spPr>
            <c:extLst>
              <c:ext xmlns:c16="http://schemas.microsoft.com/office/drawing/2014/chart" uri="{C3380CC4-5D6E-409C-BE32-E72D297353CC}">
                <c16:uniqueId val="{00000008-FA05-42C9-B1FF-69FDD5F2EE2A}"/>
              </c:ext>
            </c:extLst>
          </c:dPt>
          <c:xVal>
            <c:numRef>
              <c:f>Sheet1!$L$21:$L$22</c:f>
              <c:numCache>
                <c:formatCode>General</c:formatCode>
                <c:ptCount val="2"/>
                <c:pt idx="0">
                  <c:v>0.8</c:v>
                </c:pt>
                <c:pt idx="1">
                  <c:v>1.4</c:v>
                </c:pt>
              </c:numCache>
            </c:numRef>
          </c:xVal>
          <c:yVal>
            <c:numRef>
              <c:f>Sheet1!$M$21:$M$22</c:f>
              <c:numCache>
                <c:formatCode>General</c:formatCode>
                <c:ptCount val="2"/>
                <c:pt idx="0">
                  <c:v>0.9</c:v>
                </c:pt>
                <c:pt idx="1">
                  <c:v>0.9</c:v>
                </c:pt>
              </c:numCache>
            </c:numRef>
          </c:yVal>
          <c:smooth val="0"/>
          <c:extLst>
            <c:ext xmlns:c16="http://schemas.microsoft.com/office/drawing/2014/chart" uri="{C3380CC4-5D6E-409C-BE32-E72D297353CC}">
              <c16:uniqueId val="{00000009-FA05-42C9-B1FF-69FDD5F2EE2A}"/>
            </c:ext>
          </c:extLst>
        </c:ser>
        <c:dLbls>
          <c:showLegendKey val="0"/>
          <c:showVal val="0"/>
          <c:showCatName val="0"/>
          <c:showSerName val="0"/>
          <c:showPercent val="0"/>
          <c:showBubbleSize val="0"/>
        </c:dLbls>
        <c:axId val="1523052031"/>
        <c:axId val="1523049119"/>
      </c:scatterChart>
      <c:valAx>
        <c:axId val="1523052031"/>
        <c:scaling>
          <c:orientation val="minMax"/>
          <c:max val="1.35"/>
          <c:min val="0.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3049119"/>
        <c:crosses val="autoZero"/>
        <c:crossBetween val="midCat"/>
        <c:majorUnit val="0.1"/>
      </c:valAx>
      <c:valAx>
        <c:axId val="1523049119"/>
        <c:scaling>
          <c:orientation val="minMax"/>
          <c:max val="1"/>
          <c:min val="0.8"/>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3052031"/>
        <c:crosses val="autoZero"/>
        <c:crossBetween val="midCat"/>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31381233595789E-2"/>
          <c:y val="5.4468714076776531E-2"/>
          <c:w val="0.83841966043307081"/>
          <c:h val="0.8345234657916466"/>
        </c:manualLayout>
      </c:layout>
      <c:scatterChart>
        <c:scatterStyle val="lineMarker"/>
        <c:varyColors val="0"/>
        <c:ser>
          <c:idx val="1"/>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Sheet1!$B$3:$B$5</c:f>
              <c:numCache>
                <c:formatCode>General</c:formatCode>
                <c:ptCount val="3"/>
                <c:pt idx="0">
                  <c:v>1.102222222222222</c:v>
                </c:pt>
                <c:pt idx="1">
                  <c:v>1.23</c:v>
                </c:pt>
                <c:pt idx="2">
                  <c:v>1.318367346938776</c:v>
                </c:pt>
              </c:numCache>
            </c:numRef>
          </c:xVal>
          <c:yVal>
            <c:numRef>
              <c:f>Sheet1!$C$3:$C$5</c:f>
              <c:numCache>
                <c:formatCode>0%</c:formatCode>
                <c:ptCount val="3"/>
                <c:pt idx="0">
                  <c:v>0.90202319187334579</c:v>
                </c:pt>
                <c:pt idx="1">
                  <c:v>0.92700000000000005</c:v>
                </c:pt>
                <c:pt idx="2">
                  <c:v>0.93459860910372161</c:v>
                </c:pt>
              </c:numCache>
            </c:numRef>
          </c:yVal>
          <c:smooth val="0"/>
          <c:extLst>
            <c:ext xmlns:c16="http://schemas.microsoft.com/office/drawing/2014/chart" uri="{C3380CC4-5D6E-409C-BE32-E72D297353CC}">
              <c16:uniqueId val="{00000000-FA05-42C9-B1FF-69FDD5F2EE2A}"/>
            </c:ext>
          </c:extLst>
        </c:ser>
        <c:ser>
          <c:idx val="6"/>
          <c:order val="1"/>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Sheet1!$B$2</c:f>
              <c:numCache>
                <c:formatCode>General</c:formatCode>
                <c:ptCount val="1"/>
                <c:pt idx="0">
                  <c:v>0.51</c:v>
                </c:pt>
              </c:numCache>
            </c:numRef>
          </c:xVal>
          <c:yVal>
            <c:numRef>
              <c:f>Sheet1!$C$2</c:f>
              <c:numCache>
                <c:formatCode>0%</c:formatCode>
                <c:ptCount val="1"/>
                <c:pt idx="0">
                  <c:v>0.53900000000000003</c:v>
                </c:pt>
              </c:numCache>
            </c:numRef>
          </c:yVal>
          <c:smooth val="0"/>
          <c:extLst>
            <c:ext xmlns:c16="http://schemas.microsoft.com/office/drawing/2014/chart" uri="{C3380CC4-5D6E-409C-BE32-E72D297353CC}">
              <c16:uniqueId val="{00000004-FA05-42C9-B1FF-69FDD5F2EE2A}"/>
            </c:ext>
          </c:extLst>
        </c:ser>
        <c:ser>
          <c:idx val="7"/>
          <c:order val="2"/>
          <c:spPr>
            <a:ln w="19050" cap="rnd">
              <a:solidFill>
                <a:schemeClr val="accent2">
                  <a:lumMod val="60000"/>
                </a:schemeClr>
              </a:solidFill>
              <a:round/>
            </a:ln>
            <a:effectLst/>
          </c:spPr>
          <c:marker>
            <c:symbol val="circle"/>
            <c:size val="9"/>
            <c:spPr>
              <a:solidFill>
                <a:schemeClr val="accent2">
                  <a:lumMod val="60000"/>
                </a:schemeClr>
              </a:solidFill>
              <a:ln w="9525">
                <a:solidFill>
                  <a:schemeClr val="accent2">
                    <a:lumMod val="60000"/>
                  </a:schemeClr>
                </a:solidFill>
              </a:ln>
              <a:effectLst/>
            </c:spPr>
          </c:marker>
          <c:xVal>
            <c:numRef>
              <c:f>Sheet1!$B$18</c:f>
              <c:numCache>
                <c:formatCode>General</c:formatCode>
                <c:ptCount val="1"/>
                <c:pt idx="0">
                  <c:v>1</c:v>
                </c:pt>
              </c:numCache>
            </c:numRef>
          </c:xVal>
          <c:yVal>
            <c:numRef>
              <c:f>Sheet1!$C$18</c:f>
              <c:numCache>
                <c:formatCode>0%</c:formatCode>
                <c:ptCount val="1"/>
                <c:pt idx="0">
                  <c:v>0.85599999999999998</c:v>
                </c:pt>
              </c:numCache>
            </c:numRef>
          </c:yVal>
          <c:smooth val="0"/>
          <c:extLst>
            <c:ext xmlns:c16="http://schemas.microsoft.com/office/drawing/2014/chart" uri="{C3380CC4-5D6E-409C-BE32-E72D297353CC}">
              <c16:uniqueId val="{00000005-FA05-42C9-B1FF-69FDD5F2EE2A}"/>
            </c:ext>
          </c:extLst>
        </c:ser>
        <c:ser>
          <c:idx val="0"/>
          <c:order val="3"/>
          <c:spPr>
            <a:ln w="12700" cap="rnd">
              <a:solidFill>
                <a:schemeClr val="tx1">
                  <a:lumMod val="50000"/>
                  <a:lumOff val="50000"/>
                </a:schemeClr>
              </a:solidFill>
              <a:round/>
            </a:ln>
            <a:effectLst/>
          </c:spPr>
          <c:marker>
            <c:symbol val="none"/>
          </c:marker>
          <c:xVal>
            <c:numRef>
              <c:f>Sheet1!$L$19:$L$20</c:f>
              <c:numCache>
                <c:formatCode>General</c:formatCode>
                <c:ptCount val="2"/>
                <c:pt idx="0">
                  <c:v>1</c:v>
                </c:pt>
                <c:pt idx="1">
                  <c:v>1</c:v>
                </c:pt>
              </c:numCache>
            </c:numRef>
          </c:xVal>
          <c:yVal>
            <c:numRef>
              <c:f>Sheet1!$M$19:$M$20</c:f>
              <c:numCache>
                <c:formatCode>General</c:formatCode>
                <c:ptCount val="2"/>
                <c:pt idx="0">
                  <c:v>1</c:v>
                </c:pt>
                <c:pt idx="1">
                  <c:v>0</c:v>
                </c:pt>
              </c:numCache>
            </c:numRef>
          </c:yVal>
          <c:smooth val="0"/>
          <c:extLst>
            <c:ext xmlns:c16="http://schemas.microsoft.com/office/drawing/2014/chart" uri="{C3380CC4-5D6E-409C-BE32-E72D297353CC}">
              <c16:uniqueId val="{00000006-FA05-42C9-B1FF-69FDD5F2EE2A}"/>
            </c:ext>
          </c:extLst>
        </c:ser>
        <c:ser>
          <c:idx val="5"/>
          <c:order val="4"/>
          <c:spPr>
            <a:ln w="19050" cap="rnd">
              <a:solidFill>
                <a:schemeClr val="accent6"/>
              </a:solidFill>
              <a:round/>
            </a:ln>
            <a:effectLst/>
          </c:spPr>
          <c:marker>
            <c:symbol val="none"/>
          </c:marker>
          <c:dPt>
            <c:idx val="1"/>
            <c:marker>
              <c:symbol val="none"/>
            </c:marker>
            <c:bubble3D val="0"/>
            <c:spPr>
              <a:ln w="12700" cap="rnd">
                <a:solidFill>
                  <a:schemeClr val="tx1">
                    <a:lumMod val="50000"/>
                    <a:lumOff val="50000"/>
                  </a:schemeClr>
                </a:solidFill>
                <a:round/>
              </a:ln>
              <a:effectLst/>
            </c:spPr>
            <c:extLst>
              <c:ext xmlns:c16="http://schemas.microsoft.com/office/drawing/2014/chart" uri="{C3380CC4-5D6E-409C-BE32-E72D297353CC}">
                <c16:uniqueId val="{00000008-FA05-42C9-B1FF-69FDD5F2EE2A}"/>
              </c:ext>
            </c:extLst>
          </c:dPt>
          <c:xVal>
            <c:numRef>
              <c:f>Sheet1!$L$21:$L$22</c:f>
              <c:numCache>
                <c:formatCode>General</c:formatCode>
                <c:ptCount val="2"/>
                <c:pt idx="0">
                  <c:v>0.8</c:v>
                </c:pt>
                <c:pt idx="1">
                  <c:v>1.4</c:v>
                </c:pt>
              </c:numCache>
            </c:numRef>
          </c:xVal>
          <c:yVal>
            <c:numRef>
              <c:f>Sheet1!$M$21:$M$22</c:f>
              <c:numCache>
                <c:formatCode>General</c:formatCode>
                <c:ptCount val="2"/>
                <c:pt idx="0">
                  <c:v>0.9</c:v>
                </c:pt>
                <c:pt idx="1">
                  <c:v>0.9</c:v>
                </c:pt>
              </c:numCache>
            </c:numRef>
          </c:yVal>
          <c:smooth val="0"/>
          <c:extLst>
            <c:ext xmlns:c16="http://schemas.microsoft.com/office/drawing/2014/chart" uri="{C3380CC4-5D6E-409C-BE32-E72D297353CC}">
              <c16:uniqueId val="{00000009-FA05-42C9-B1FF-69FDD5F2EE2A}"/>
            </c:ext>
          </c:extLst>
        </c:ser>
        <c:dLbls>
          <c:showLegendKey val="0"/>
          <c:showVal val="0"/>
          <c:showCatName val="0"/>
          <c:showSerName val="0"/>
          <c:showPercent val="0"/>
          <c:showBubbleSize val="0"/>
        </c:dLbls>
        <c:axId val="1523052031"/>
        <c:axId val="1523049119"/>
      </c:scatterChart>
      <c:valAx>
        <c:axId val="1523052031"/>
        <c:scaling>
          <c:orientation val="minMax"/>
          <c:max val="1.35"/>
          <c:min val="0.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3049119"/>
        <c:crosses val="autoZero"/>
        <c:crossBetween val="midCat"/>
        <c:majorUnit val="0.1"/>
      </c:valAx>
      <c:valAx>
        <c:axId val="1523049119"/>
        <c:scaling>
          <c:orientation val="minMax"/>
          <c:max val="1"/>
          <c:min val="0.8"/>
        </c:scaling>
        <c:delete val="0"/>
        <c:axPos val="l"/>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3052031"/>
        <c:crosses val="autoZero"/>
        <c:crossBetween val="midCat"/>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33554790026246"/>
          <c:y val="5.0184911841373837E-2"/>
          <c:w val="0.83841966043307081"/>
          <c:h val="0.8345234657916466"/>
        </c:manualLayout>
      </c:layout>
      <c:scatterChart>
        <c:scatterStyle val="lineMarker"/>
        <c:varyColors val="0"/>
        <c:ser>
          <c:idx val="1"/>
          <c:order val="0"/>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Sheet1!$B$3:$B$5</c:f>
              <c:numCache>
                <c:formatCode>General</c:formatCode>
                <c:ptCount val="3"/>
                <c:pt idx="0">
                  <c:v>1.102222222222222</c:v>
                </c:pt>
                <c:pt idx="1">
                  <c:v>1.23</c:v>
                </c:pt>
                <c:pt idx="2">
                  <c:v>1.318367346938776</c:v>
                </c:pt>
              </c:numCache>
            </c:numRef>
          </c:xVal>
          <c:yVal>
            <c:numRef>
              <c:f>Sheet1!$C$3:$C$5</c:f>
              <c:numCache>
                <c:formatCode>0%</c:formatCode>
                <c:ptCount val="3"/>
                <c:pt idx="0">
                  <c:v>0.90202319187334579</c:v>
                </c:pt>
                <c:pt idx="1">
                  <c:v>0.92700000000000005</c:v>
                </c:pt>
                <c:pt idx="2">
                  <c:v>0.93459860910372161</c:v>
                </c:pt>
              </c:numCache>
            </c:numRef>
          </c:yVal>
          <c:smooth val="0"/>
          <c:extLst>
            <c:ext xmlns:c16="http://schemas.microsoft.com/office/drawing/2014/chart" uri="{C3380CC4-5D6E-409C-BE32-E72D297353CC}">
              <c16:uniqueId val="{00000000-FA05-42C9-B1FF-69FDD5F2EE2A}"/>
            </c:ext>
          </c:extLst>
        </c:ser>
        <c:ser>
          <c:idx val="3"/>
          <c:order val="1"/>
          <c:spPr>
            <a:ln w="19050" cap="rnd">
              <a:solidFill>
                <a:srgbClr val="00B050"/>
              </a:solidFill>
              <a:round/>
            </a:ln>
            <a:effectLst/>
          </c:spPr>
          <c:marker>
            <c:symbol val="circle"/>
            <c:size val="7"/>
            <c:spPr>
              <a:solidFill>
                <a:srgbClr val="00B050"/>
              </a:solidFill>
              <a:ln w="9525">
                <a:solidFill>
                  <a:srgbClr val="00B050"/>
                </a:solidFill>
              </a:ln>
              <a:effectLst/>
            </c:spPr>
          </c:marker>
          <c:xVal>
            <c:numRef>
              <c:f>Sheet1!$D$12:$D$14</c:f>
              <c:numCache>
                <c:formatCode>General</c:formatCode>
                <c:ptCount val="3"/>
                <c:pt idx="0">
                  <c:v>0.990286</c:v>
                </c:pt>
                <c:pt idx="1">
                  <c:v>0.95299999999999996</c:v>
                </c:pt>
                <c:pt idx="2">
                  <c:v>0.9</c:v>
                </c:pt>
              </c:numCache>
            </c:numRef>
          </c:xVal>
          <c:yVal>
            <c:numRef>
              <c:f>Sheet1!$E$12:$E$14</c:f>
              <c:numCache>
                <c:formatCode>0.0%</c:formatCode>
                <c:ptCount val="3"/>
                <c:pt idx="0" formatCode="0%">
                  <c:v>0.89806306526019619</c:v>
                </c:pt>
                <c:pt idx="1">
                  <c:v>0.90200000000000002</c:v>
                </c:pt>
                <c:pt idx="2" formatCode="0%">
                  <c:v>0.89800000000000002</c:v>
                </c:pt>
              </c:numCache>
            </c:numRef>
          </c:yVal>
          <c:smooth val="0"/>
          <c:extLst>
            <c:ext xmlns:c16="http://schemas.microsoft.com/office/drawing/2014/chart" uri="{C3380CC4-5D6E-409C-BE32-E72D297353CC}">
              <c16:uniqueId val="{00000002-FA05-42C9-B1FF-69FDD5F2EE2A}"/>
            </c:ext>
          </c:extLst>
        </c:ser>
        <c:ser>
          <c:idx val="6"/>
          <c:order val="2"/>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Sheet1!$B$2</c:f>
              <c:numCache>
                <c:formatCode>General</c:formatCode>
                <c:ptCount val="1"/>
                <c:pt idx="0">
                  <c:v>0.51</c:v>
                </c:pt>
              </c:numCache>
            </c:numRef>
          </c:xVal>
          <c:yVal>
            <c:numRef>
              <c:f>Sheet1!$C$2</c:f>
              <c:numCache>
                <c:formatCode>0%</c:formatCode>
                <c:ptCount val="1"/>
                <c:pt idx="0">
                  <c:v>0.53900000000000003</c:v>
                </c:pt>
              </c:numCache>
            </c:numRef>
          </c:yVal>
          <c:smooth val="0"/>
          <c:extLst>
            <c:ext xmlns:c16="http://schemas.microsoft.com/office/drawing/2014/chart" uri="{C3380CC4-5D6E-409C-BE32-E72D297353CC}">
              <c16:uniqueId val="{00000004-FA05-42C9-B1FF-69FDD5F2EE2A}"/>
            </c:ext>
          </c:extLst>
        </c:ser>
        <c:ser>
          <c:idx val="7"/>
          <c:order val="3"/>
          <c:spPr>
            <a:ln w="19050" cap="rnd">
              <a:solidFill>
                <a:schemeClr val="accent2">
                  <a:lumMod val="60000"/>
                </a:schemeClr>
              </a:solidFill>
              <a:round/>
            </a:ln>
            <a:effectLst/>
          </c:spPr>
          <c:marker>
            <c:symbol val="circle"/>
            <c:size val="9"/>
            <c:spPr>
              <a:solidFill>
                <a:schemeClr val="accent2">
                  <a:lumMod val="60000"/>
                </a:schemeClr>
              </a:solidFill>
              <a:ln w="9525">
                <a:solidFill>
                  <a:schemeClr val="accent2">
                    <a:lumMod val="60000"/>
                  </a:schemeClr>
                </a:solidFill>
              </a:ln>
              <a:effectLst/>
            </c:spPr>
          </c:marker>
          <c:xVal>
            <c:numRef>
              <c:f>Sheet1!$B$18</c:f>
              <c:numCache>
                <c:formatCode>General</c:formatCode>
                <c:ptCount val="1"/>
                <c:pt idx="0">
                  <c:v>1</c:v>
                </c:pt>
              </c:numCache>
            </c:numRef>
          </c:xVal>
          <c:yVal>
            <c:numRef>
              <c:f>Sheet1!$C$18</c:f>
              <c:numCache>
                <c:formatCode>0%</c:formatCode>
                <c:ptCount val="1"/>
                <c:pt idx="0">
                  <c:v>0.85599999999999998</c:v>
                </c:pt>
              </c:numCache>
            </c:numRef>
          </c:yVal>
          <c:smooth val="0"/>
          <c:extLst>
            <c:ext xmlns:c16="http://schemas.microsoft.com/office/drawing/2014/chart" uri="{C3380CC4-5D6E-409C-BE32-E72D297353CC}">
              <c16:uniqueId val="{00000005-FA05-42C9-B1FF-69FDD5F2EE2A}"/>
            </c:ext>
          </c:extLst>
        </c:ser>
        <c:ser>
          <c:idx val="0"/>
          <c:order val="4"/>
          <c:spPr>
            <a:ln w="12700" cap="rnd">
              <a:solidFill>
                <a:schemeClr val="tx1">
                  <a:lumMod val="50000"/>
                  <a:lumOff val="50000"/>
                </a:schemeClr>
              </a:solidFill>
              <a:round/>
            </a:ln>
            <a:effectLst/>
          </c:spPr>
          <c:marker>
            <c:symbol val="none"/>
          </c:marker>
          <c:xVal>
            <c:numRef>
              <c:f>Sheet1!$L$19:$L$20</c:f>
              <c:numCache>
                <c:formatCode>General</c:formatCode>
                <c:ptCount val="2"/>
                <c:pt idx="0">
                  <c:v>1</c:v>
                </c:pt>
                <c:pt idx="1">
                  <c:v>1</c:v>
                </c:pt>
              </c:numCache>
            </c:numRef>
          </c:xVal>
          <c:yVal>
            <c:numRef>
              <c:f>Sheet1!$M$19:$M$20</c:f>
              <c:numCache>
                <c:formatCode>General</c:formatCode>
                <c:ptCount val="2"/>
                <c:pt idx="0">
                  <c:v>1</c:v>
                </c:pt>
                <c:pt idx="1">
                  <c:v>0</c:v>
                </c:pt>
              </c:numCache>
            </c:numRef>
          </c:yVal>
          <c:smooth val="0"/>
          <c:extLst>
            <c:ext xmlns:c16="http://schemas.microsoft.com/office/drawing/2014/chart" uri="{C3380CC4-5D6E-409C-BE32-E72D297353CC}">
              <c16:uniqueId val="{00000006-FA05-42C9-B1FF-69FDD5F2EE2A}"/>
            </c:ext>
          </c:extLst>
        </c:ser>
        <c:ser>
          <c:idx val="5"/>
          <c:order val="5"/>
          <c:spPr>
            <a:ln w="19050" cap="rnd">
              <a:solidFill>
                <a:schemeClr val="accent6"/>
              </a:solidFill>
              <a:round/>
            </a:ln>
            <a:effectLst/>
          </c:spPr>
          <c:marker>
            <c:symbol val="none"/>
          </c:marker>
          <c:dPt>
            <c:idx val="1"/>
            <c:marker>
              <c:symbol val="none"/>
            </c:marker>
            <c:bubble3D val="0"/>
            <c:spPr>
              <a:ln w="12700" cap="rnd">
                <a:solidFill>
                  <a:schemeClr val="tx1">
                    <a:lumMod val="50000"/>
                    <a:lumOff val="50000"/>
                  </a:schemeClr>
                </a:solidFill>
                <a:round/>
              </a:ln>
              <a:effectLst/>
            </c:spPr>
            <c:extLst>
              <c:ext xmlns:c16="http://schemas.microsoft.com/office/drawing/2014/chart" uri="{C3380CC4-5D6E-409C-BE32-E72D297353CC}">
                <c16:uniqueId val="{00000008-FA05-42C9-B1FF-69FDD5F2EE2A}"/>
              </c:ext>
            </c:extLst>
          </c:dPt>
          <c:xVal>
            <c:numRef>
              <c:f>Sheet1!$L$21:$L$22</c:f>
              <c:numCache>
                <c:formatCode>General</c:formatCode>
                <c:ptCount val="2"/>
                <c:pt idx="0">
                  <c:v>0.8</c:v>
                </c:pt>
                <c:pt idx="1">
                  <c:v>1.4</c:v>
                </c:pt>
              </c:numCache>
            </c:numRef>
          </c:xVal>
          <c:yVal>
            <c:numRef>
              <c:f>Sheet1!$M$21:$M$22</c:f>
              <c:numCache>
                <c:formatCode>General</c:formatCode>
                <c:ptCount val="2"/>
                <c:pt idx="0">
                  <c:v>0.9</c:v>
                </c:pt>
                <c:pt idx="1">
                  <c:v>0.9</c:v>
                </c:pt>
              </c:numCache>
            </c:numRef>
          </c:yVal>
          <c:smooth val="0"/>
          <c:extLst>
            <c:ext xmlns:c16="http://schemas.microsoft.com/office/drawing/2014/chart" uri="{C3380CC4-5D6E-409C-BE32-E72D297353CC}">
              <c16:uniqueId val="{00000009-FA05-42C9-B1FF-69FDD5F2EE2A}"/>
            </c:ext>
          </c:extLst>
        </c:ser>
        <c:dLbls>
          <c:showLegendKey val="0"/>
          <c:showVal val="0"/>
          <c:showCatName val="0"/>
          <c:showSerName val="0"/>
          <c:showPercent val="0"/>
          <c:showBubbleSize val="0"/>
        </c:dLbls>
        <c:axId val="1523052031"/>
        <c:axId val="1523049119"/>
      </c:scatterChart>
      <c:valAx>
        <c:axId val="1523052031"/>
        <c:scaling>
          <c:orientation val="minMax"/>
          <c:max val="1.35"/>
          <c:min val="0.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3049119"/>
        <c:crosses val="autoZero"/>
        <c:crossBetween val="midCat"/>
        <c:majorUnit val="0.1"/>
      </c:valAx>
      <c:valAx>
        <c:axId val="1523049119"/>
        <c:scaling>
          <c:orientation val="minMax"/>
          <c:max val="1"/>
          <c:min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523052031"/>
        <c:crosses val="autoZero"/>
        <c:crossBetween val="midCat"/>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63615153939648"/>
          <c:y val="3.1153523314074793E-2"/>
          <c:w val="0.8437508694710969"/>
          <c:h val="0.84083872331657228"/>
        </c:manualLayout>
      </c:layout>
      <c:scatterChart>
        <c:scatterStyle val="smoothMarker"/>
        <c:varyColors val="0"/>
        <c:ser>
          <c:idx val="0"/>
          <c:order val="0"/>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PercentTrue!$Z$83:$Z$181</c:f>
              <c:numCache>
                <c:formatCode>General</c:formatCode>
                <c:ptCount val="99"/>
                <c:pt idx="0">
                  <c:v>0.66917685138554184</c:v>
                </c:pt>
                <c:pt idx="1">
                  <c:v>0.5002912216274219</c:v>
                </c:pt>
                <c:pt idx="2">
                  <c:v>0.39782000973272708</c:v>
                </c:pt>
                <c:pt idx="3">
                  <c:v>0.32902424091590815</c:v>
                </c:pt>
                <c:pt idx="4">
                  <c:v>0.27964636420587113</c:v>
                </c:pt>
                <c:pt idx="5">
                  <c:v>0.2424819486109106</c:v>
                </c:pt>
                <c:pt idx="6">
                  <c:v>0.21349829101509427</c:v>
                </c:pt>
                <c:pt idx="7">
                  <c:v>0.19026204510928443</c:v>
                </c:pt>
                <c:pt idx="8">
                  <c:v>0.17121786838079384</c:v>
                </c:pt>
                <c:pt idx="9">
                  <c:v>0.15532518471619672</c:v>
                </c:pt>
                <c:pt idx="10">
                  <c:v>0.1418614956556547</c:v>
                </c:pt>
                <c:pt idx="11">
                  <c:v>0.13030947328891418</c:v>
                </c:pt>
                <c:pt idx="12">
                  <c:v>0.12028895909425771</c:v>
                </c:pt>
                <c:pt idx="13">
                  <c:v>0.11151432717684732</c:v>
                </c:pt>
                <c:pt idx="14">
                  <c:v>0.1037668201970573</c:v>
                </c:pt>
                <c:pt idx="15">
                  <c:v>9.6876062903205704E-2</c:v>
                </c:pt>
                <c:pt idx="16">
                  <c:v>9.0707387248419827E-2</c:v>
                </c:pt>
                <c:pt idx="17">
                  <c:v>8.5152943727241123E-2</c:v>
                </c:pt>
                <c:pt idx="18">
                  <c:v>8.0125341994942034E-2</c:v>
                </c:pt>
                <c:pt idx="19">
                  <c:v>7.5553019124643905E-2</c:v>
                </c:pt>
                <c:pt idx="20">
                  <c:v>7.1376811653887859E-2</c:v>
                </c:pt>
                <c:pt idx="21">
                  <c:v>6.7547381566309253E-2</c:v>
                </c:pt>
                <c:pt idx="22">
                  <c:v>6.4023257924494037E-2</c:v>
                </c:pt>
                <c:pt idx="23">
                  <c:v>6.0769328947036266E-2</c:v>
                </c:pt>
                <c:pt idx="24">
                  <c:v>5.7755668117950965E-2</c:v>
                </c:pt>
                <c:pt idx="25">
                  <c:v>5.4956611075500345E-2</c:v>
                </c:pt>
                <c:pt idx="26">
                  <c:v>5.2350022926062945E-2</c:v>
                </c:pt>
                <c:pt idx="27">
                  <c:v>4.9916711677268216E-2</c:v>
                </c:pt>
                <c:pt idx="28">
                  <c:v>4.7639954886805308E-2</c:v>
                </c:pt>
                <c:pt idx="29">
                  <c:v>4.5505114827212909E-2</c:v>
                </c:pt>
                <c:pt idx="30">
                  <c:v>4.3499323439231137E-2</c:v>
                </c:pt>
                <c:pt idx="31">
                  <c:v>4.1611222741654595E-2</c:v>
                </c:pt>
                <c:pt idx="32">
                  <c:v>3.9830749633513442E-2</c:v>
                </c:pt>
                <c:pt idx="33">
                  <c:v>3.8148956477267272E-2</c:v>
                </c:pt>
                <c:pt idx="34">
                  <c:v>3.6557860709294711E-2</c:v>
                </c:pt>
                <c:pt idx="35">
                  <c:v>3.5050318142592948E-2</c:v>
                </c:pt>
                <c:pt idx="36">
                  <c:v>3.3619915718575651E-2</c:v>
                </c:pt>
                <c:pt idx="37">
                  <c:v>3.2260880311662923E-2</c:v>
                </c:pt>
                <c:pt idx="38">
                  <c:v>3.0968000851667232E-2</c:v>
                </c:pt>
                <c:pt idx="39">
                  <c:v>2.9736561548868209E-2</c:v>
                </c:pt>
                <c:pt idx="40">
                  <c:v>2.8562284417961822E-2</c:v>
                </c:pt>
                <c:pt idx="41">
                  <c:v>2.7441279624396974E-2</c:v>
                </c:pt>
                <c:pt idx="42">
                  <c:v>2.6370002438599726E-2</c:v>
                </c:pt>
                <c:pt idx="43">
                  <c:v>2.5345215794409359E-2</c:v>
                </c:pt>
                <c:pt idx="44">
                  <c:v>2.4363957618577591E-2</c:v>
                </c:pt>
                <c:pt idx="45">
                  <c:v>2.342351223679252E-2</c:v>
                </c:pt>
                <c:pt idx="46">
                  <c:v>2.2521385274884852E-2</c:v>
                </c:pt>
                <c:pt idx="47">
                  <c:v>2.1655281566729016E-2</c:v>
                </c:pt>
                <c:pt idx="48">
                  <c:v>2.0823085656849042E-2</c:v>
                </c:pt>
                <c:pt idx="49">
                  <c:v>2.0022844549017229E-2</c:v>
                </c:pt>
                <c:pt idx="50">
                  <c:v>1.9252752404684777E-2</c:v>
                </c:pt>
                <c:pt idx="51">
                  <c:v>1.8511136938889207E-2</c:v>
                </c:pt>
                <c:pt idx="52">
                  <c:v>1.7796447297932783E-2</c:v>
                </c:pt>
                <c:pt idx="53">
                  <c:v>1.7107243233893857E-2</c:v>
                </c:pt>
                <c:pt idx="54">
                  <c:v>1.6442185416950406E-2</c:v>
                </c:pt>
                <c:pt idx="55">
                  <c:v>1.5800026748396419E-2</c:v>
                </c:pt>
                <c:pt idx="56">
                  <c:v>1.517960455579735E-2</c:v>
                </c:pt>
                <c:pt idx="57">
                  <c:v>1.4579833567515349E-2</c:v>
                </c:pt>
                <c:pt idx="58">
                  <c:v>1.3999699577294075E-2</c:v>
                </c:pt>
                <c:pt idx="59">
                  <c:v>1.3438253721100772E-2</c:v>
                </c:pt>
                <c:pt idx="60">
                  <c:v>1.2894607298289607E-2</c:v>
                </c:pt>
                <c:pt idx="61">
                  <c:v>1.2367927077630812E-2</c:v>
                </c:pt>
                <c:pt idx="62">
                  <c:v>1.1857431036058181E-2</c:v>
                </c:pt>
                <c:pt idx="63">
                  <c:v>1.1362384484300138E-2</c:v>
                </c:pt>
                <c:pt idx="64">
                  <c:v>1.0882096539025417E-2</c:v>
                </c:pt>
                <c:pt idx="65">
                  <c:v>1.041591690587766E-2</c:v>
                </c:pt>
                <c:pt idx="66">
                  <c:v>9.9632329418986882E-3</c:v>
                </c:pt>
                <c:pt idx="67">
                  <c:v>9.5234669694357777E-3</c:v>
                </c:pt>
                <c:pt idx="68">
                  <c:v>9.0960738167686524E-3</c:v>
                </c:pt>
                <c:pt idx="69">
                  <c:v>8.6805385634402508E-3</c:v>
                </c:pt>
                <c:pt idx="70">
                  <c:v>8.2763744706852282E-3</c:v>
                </c:pt>
                <c:pt idx="71">
                  <c:v>7.8831210794671324E-3</c:v>
                </c:pt>
                <c:pt idx="72">
                  <c:v>7.500342460498759E-3</c:v>
                </c:pt>
                <c:pt idx="73">
                  <c:v>7.1276256022629455E-3</c:v>
                </c:pt>
                <c:pt idx="74">
                  <c:v>6.764578924502323E-3</c:v>
                </c:pt>
                <c:pt idx="75">
                  <c:v>6.4108309059303474E-3</c:v>
                </c:pt>
                <c:pt idx="76">
                  <c:v>6.066028816053717E-3</c:v>
                </c:pt>
                <c:pt idx="77">
                  <c:v>5.7298375420061906E-3</c:v>
                </c:pt>
                <c:pt idx="78">
                  <c:v>5.4019385021916496E-3</c:v>
                </c:pt>
                <c:pt idx="79">
                  <c:v>5.0820286393335789E-3</c:v>
                </c:pt>
                <c:pt idx="80">
                  <c:v>4.7698194862409822E-3</c:v>
                </c:pt>
                <c:pt idx="81">
                  <c:v>4.4650362982372052E-3</c:v>
                </c:pt>
                <c:pt idx="82">
                  <c:v>4.1674172467672937E-3</c:v>
                </c:pt>
                <c:pt idx="83">
                  <c:v>3.8767126692092497E-3</c:v>
                </c:pt>
                <c:pt idx="84">
                  <c:v>3.5926843703714428E-3</c:v>
                </c:pt>
                <c:pt idx="85">
                  <c:v>3.3151049715688117E-3</c:v>
                </c:pt>
                <c:pt idx="86">
                  <c:v>3.0437573035392877E-3</c:v>
                </c:pt>
                <c:pt idx="87">
                  <c:v>2.7784338397939187E-3</c:v>
                </c:pt>
                <c:pt idx="88">
                  <c:v>2.5189361672933166E-3</c:v>
                </c:pt>
                <c:pt idx="89">
                  <c:v>2.265074491613036E-3</c:v>
                </c:pt>
                <c:pt idx="90">
                  <c:v>2.0166671740043402E-3</c:v>
                </c:pt>
                <c:pt idx="91">
                  <c:v>1.7735402979773308E-3</c:v>
                </c:pt>
                <c:pt idx="92">
                  <c:v>1.5355272632330637E-3</c:v>
                </c:pt>
                <c:pt idx="93">
                  <c:v>1.3024684049522514E-3</c:v>
                </c:pt>
                <c:pt idx="94">
                  <c:v>1.0742106366122867E-3</c:v>
                </c:pt>
                <c:pt idx="95">
                  <c:v>8.5060711465350573E-4</c:v>
                </c:pt>
                <c:pt idx="96">
                  <c:v>6.3151692345108463E-4</c:v>
                </c:pt>
                <c:pt idx="97">
                  <c:v>4.1680477917242407E-4</c:v>
                </c:pt>
                <c:pt idx="98">
                  <c:v>2.0634075121223175E-4</c:v>
                </c:pt>
              </c:numCache>
            </c:numRef>
          </c:yVal>
          <c:smooth val="1"/>
          <c:extLst>
            <c:ext xmlns:c16="http://schemas.microsoft.com/office/drawing/2014/chart" uri="{C3380CC4-5D6E-409C-BE32-E72D297353CC}">
              <c16:uniqueId val="{00000000-2DB6-4504-99F6-140F8315FC59}"/>
            </c:ext>
          </c:extLst>
        </c:ser>
        <c:ser>
          <c:idx val="1"/>
          <c:order val="1"/>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PercentTrue!$AA$83:$AA$181</c:f>
              <c:numCache>
                <c:formatCode>General</c:formatCode>
                <c:ptCount val="99"/>
                <c:pt idx="0">
                  <c:v>0.80584936291378362</c:v>
                </c:pt>
                <c:pt idx="1">
                  <c:v>0.67259885632333816</c:v>
                </c:pt>
                <c:pt idx="2">
                  <c:v>0.57547901698216242</c:v>
                </c:pt>
                <c:pt idx="3">
                  <c:v>0.50154911329842244</c:v>
                </c:pt>
                <c:pt idx="4">
                  <c:v>0.44338918386397808</c:v>
                </c:pt>
                <c:pt idx="5">
                  <c:v>0.39643969033502297</c:v>
                </c:pt>
                <c:pt idx="6">
                  <c:v>0.35774430284311082</c:v>
                </c:pt>
                <c:pt idx="7">
                  <c:v>0.3253021930900496</c:v>
                </c:pt>
                <c:pt idx="8">
                  <c:v>0.29771086509890976</c:v>
                </c:pt>
                <c:pt idx="9">
                  <c:v>0.27395805458602052</c:v>
                </c:pt>
                <c:pt idx="10">
                  <c:v>0.2532948328754373</c:v>
                </c:pt>
                <c:pt idx="11">
                  <c:v>0.23515520415452648</c:v>
                </c:pt>
                <c:pt idx="12">
                  <c:v>0.21910346605457021</c:v>
                </c:pt>
                <c:pt idx="13">
                  <c:v>0.20479875764647854</c:v>
                </c:pt>
                <c:pt idx="14">
                  <c:v>0.19197058553608937</c:v>
                </c:pt>
                <c:pt idx="15">
                  <c:v>0.18040155663332702</c:v>
                </c:pt>
                <c:pt idx="16">
                  <c:v>0.16991495762900144</c:v>
                </c:pt>
                <c:pt idx="17">
                  <c:v>0.16036566496086024</c:v>
                </c:pt>
                <c:pt idx="18">
                  <c:v>0.15163338794722508</c:v>
                </c:pt>
                <c:pt idx="19">
                  <c:v>0.1436175750787517</c:v>
                </c:pt>
                <c:pt idx="20">
                  <c:v>0.13623352468475791</c:v>
                </c:pt>
                <c:pt idx="21">
                  <c:v>0.12940938034221083</c:v>
                </c:pt>
                <c:pt idx="22">
                  <c:v>0.12308378480034773</c:v>
                </c:pt>
                <c:pt idx="23">
                  <c:v>0.11720402997365199</c:v>
                </c:pt>
                <c:pt idx="24">
                  <c:v>0.11172458479530943</c:v>
                </c:pt>
                <c:pt idx="25">
                  <c:v>0.10660591385514952</c:v>
                </c:pt>
                <c:pt idx="26">
                  <c:v>0.10181352194798871</c:v>
                </c:pt>
                <c:pt idx="27">
                  <c:v>9.731717568844285E-2</c:v>
                </c:pt>
                <c:pt idx="28">
                  <c:v>9.3090265055822102E-2</c:v>
                </c:pt>
                <c:pt idx="29">
                  <c:v>8.9109276375111734E-2</c:v>
                </c:pt>
                <c:pt idx="30">
                  <c:v>8.5353354683726637E-2</c:v>
                </c:pt>
                <c:pt idx="31">
                  <c:v>8.1803938283141503E-2</c:v>
                </c:pt>
                <c:pt idx="32">
                  <c:v>7.844445195619576E-2</c:v>
                </c:pt>
                <c:pt idx="33">
                  <c:v>7.5260048149130787E-2</c:v>
                </c:pt>
                <c:pt idx="34">
                  <c:v>7.2237387591519306E-2</c:v>
                </c:pt>
                <c:pt idx="35">
                  <c:v>6.9364452516733205E-2</c:v>
                </c:pt>
                <c:pt idx="36">
                  <c:v>6.6630386967588426E-2</c:v>
                </c:pt>
                <c:pt idx="37">
                  <c:v>6.4025359713028265E-2</c:v>
                </c:pt>
                <c:pt idx="38">
                  <c:v>6.1540446126888727E-2</c:v>
                </c:pt>
                <c:pt idx="39">
                  <c:v>5.9167526037613744E-2</c:v>
                </c:pt>
                <c:pt idx="40">
                  <c:v>5.6899195085138375E-2</c:v>
                </c:pt>
                <c:pt idx="41">
                  <c:v>5.4728687546167602E-2</c:v>
                </c:pt>
                <c:pt idx="42">
                  <c:v>5.2649808933349286E-2</c:v>
                </c:pt>
                <c:pt idx="43">
                  <c:v>5.0656876954060688E-2</c:v>
                </c:pt>
                <c:pt idx="44">
                  <c:v>4.8744669643673598E-2</c:v>
                </c:pt>
                <c:pt idx="45">
                  <c:v>4.69083796763681E-2</c:v>
                </c:pt>
                <c:pt idx="46">
                  <c:v>4.5143574011802537E-2</c:v>
                </c:pt>
                <c:pt idx="47">
                  <c:v>4.3446158164507934E-2</c:v>
                </c:pt>
                <c:pt idx="48">
                  <c:v>4.1812344489760012E-2</c:v>
                </c:pt>
                <c:pt idx="49">
                  <c:v>4.0238623968874544E-2</c:v>
                </c:pt>
                <c:pt idx="50">
                  <c:v>3.8721741051569426E-2</c:v>
                </c:pt>
                <c:pt idx="51">
                  <c:v>3.7258671175809055E-2</c:v>
                </c:pt>
                <c:pt idx="52">
                  <c:v>3.5846600638472198E-2</c:v>
                </c:pt>
                <c:pt idx="53">
                  <c:v>3.4482908534951055E-2</c:v>
                </c:pt>
                <c:pt idx="54">
                  <c:v>3.3165150523769546E-2</c:v>
                </c:pt>
                <c:pt idx="55">
                  <c:v>3.1891044204628162E-2</c:v>
                </c:pt>
                <c:pt idx="56">
                  <c:v>3.0658455925862183E-2</c:v>
                </c:pt>
                <c:pt idx="57">
                  <c:v>2.9465388860901005E-2</c:v>
                </c:pt>
                <c:pt idx="58">
                  <c:v>2.8309972213564967E-2</c:v>
                </c:pt>
                <c:pt idx="59">
                  <c:v>2.7190451429454286E-2</c:v>
                </c:pt>
                <c:pt idx="60">
                  <c:v>2.6105179305704884E-2</c:v>
                </c:pt>
                <c:pt idx="61">
                  <c:v>2.5052607904369653E-2</c:v>
                </c:pt>
                <c:pt idx="62">
                  <c:v>2.4031281185932781E-2</c:v>
                </c:pt>
                <c:pt idx="63">
                  <c:v>2.303982828923351E-2</c:v>
                </c:pt>
                <c:pt idx="64">
                  <c:v>2.2076957392577107E-2</c:v>
                </c:pt>
                <c:pt idx="65">
                  <c:v>2.1141450098224671E-2</c:v>
                </c:pt>
                <c:pt idx="66">
                  <c:v>2.0232156288933066E-2</c:v>
                </c:pt>
                <c:pt idx="67">
                  <c:v>1.93479894108896E-2</c:v>
                </c:pt>
                <c:pt idx="68">
                  <c:v>1.8487922142363805E-2</c:v>
                </c:pt>
                <c:pt idx="69">
                  <c:v>1.7650982411773999E-2</c:v>
                </c:pt>
                <c:pt idx="70">
                  <c:v>1.6836249732719469E-2</c:v>
                </c:pt>
                <c:pt idx="71">
                  <c:v>1.6042851826927499E-2</c:v>
                </c:pt>
                <c:pt idx="72">
                  <c:v>1.5269961509068664E-2</c:v>
                </c:pt>
                <c:pt idx="73">
                  <c:v>1.4516793810051942E-2</c:v>
                </c:pt>
                <c:pt idx="74">
                  <c:v>1.3782603317768753E-2</c:v>
                </c:pt>
                <c:pt idx="75">
                  <c:v>1.3066681716348078E-2</c:v>
                </c:pt>
                <c:pt idx="76">
                  <c:v>1.2368355506846701E-2</c:v>
                </c:pt>
                <c:pt idx="77">
                  <c:v>1.1686983893956875E-2</c:v>
                </c:pt>
                <c:pt idx="78">
                  <c:v>1.1021956824793145E-2</c:v>
                </c:pt>
                <c:pt idx="79">
                  <c:v>1.0372693167141475E-2</c:v>
                </c:pt>
                <c:pt idx="80">
                  <c:v>9.7386390157361835E-3</c:v>
                </c:pt>
                <c:pt idx="81">
                  <c:v>9.1192661161891946E-3</c:v>
                </c:pt>
                <c:pt idx="82">
                  <c:v>8.5140703971459761E-3</c:v>
                </c:pt>
                <c:pt idx="83">
                  <c:v>7.9225706020960192E-3</c:v>
                </c:pt>
                <c:pt idx="84">
                  <c:v>7.3443070130326518E-3</c:v>
                </c:pt>
                <c:pt idx="85">
                  <c:v>6.7788402588482045E-3</c:v>
                </c:pt>
                <c:pt idx="86">
                  <c:v>6.2257502019732016E-3</c:v>
                </c:pt>
                <c:pt idx="87">
                  <c:v>5.6846348973304565E-3</c:v>
                </c:pt>
                <c:pt idx="88">
                  <c:v>5.1551096181829499E-3</c:v>
                </c:pt>
                <c:pt idx="89">
                  <c:v>4.6368059439138749E-3</c:v>
                </c:pt>
                <c:pt idx="90">
                  <c:v>4.12937090519343E-3</c:v>
                </c:pt>
                <c:pt idx="91">
                  <c:v>3.6324661823642166E-3</c:v>
                </c:pt>
                <c:pt idx="92">
                  <c:v>3.1457673532195845E-3</c:v>
                </c:pt>
                <c:pt idx="93">
                  <c:v>2.6689631866603117E-3</c:v>
                </c:pt>
                <c:pt idx="94">
                  <c:v>2.2017549789979749E-3</c:v>
                </c:pt>
                <c:pt idx="95">
                  <c:v>1.7438559299309761E-3</c:v>
                </c:pt>
                <c:pt idx="96">
                  <c:v>1.2949905554537485E-3</c:v>
                </c:pt>
                <c:pt idx="97">
                  <c:v>8.5489413517388937E-4</c:v>
                </c:pt>
                <c:pt idx="98">
                  <c:v>4.2331219170729784E-4</c:v>
                </c:pt>
              </c:numCache>
            </c:numRef>
          </c:yVal>
          <c:smooth val="1"/>
          <c:extLst>
            <c:ext xmlns:c16="http://schemas.microsoft.com/office/drawing/2014/chart" uri="{C3380CC4-5D6E-409C-BE32-E72D297353CC}">
              <c16:uniqueId val="{00000001-2DB6-4504-99F6-140F8315FC59}"/>
            </c:ext>
          </c:extLst>
        </c:ser>
        <c:ser>
          <c:idx val="2"/>
          <c:order val="2"/>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PercentTrue!$AB$83:$AB$181</c:f>
              <c:numCache>
                <c:formatCode>General</c:formatCode>
                <c:ptCount val="99"/>
                <c:pt idx="0">
                  <c:v>0.86445407719515954</c:v>
                </c:pt>
                <c:pt idx="1">
                  <c:v>0.75941741019608733</c:v>
                </c:pt>
                <c:pt idx="2">
                  <c:v>0.67563126600625212</c:v>
                </c:pt>
                <c:pt idx="3">
                  <c:v>0.60723911872428182</c:v>
                </c:pt>
                <c:pt idx="4">
                  <c:v>0.55035541412754563</c:v>
                </c:pt>
                <c:pt idx="5">
                  <c:v>0.50230077110481408</c:v>
                </c:pt>
                <c:pt idx="6">
                  <c:v>0.46116765525996034</c:v>
                </c:pt>
                <c:pt idx="7">
                  <c:v>0.4255611187038445</c:v>
                </c:pt>
                <c:pt idx="8">
                  <c:v>0.39443746281373265</c:v>
                </c:pt>
                <c:pt idx="9">
                  <c:v>0.36700022946752325</c:v>
                </c:pt>
                <c:pt idx="10">
                  <c:v>0.342631083697017</c:v>
                </c:pt>
                <c:pt idx="11">
                  <c:v>0.32084265513214222</c:v>
                </c:pt>
                <c:pt idx="12">
                  <c:v>0.30124560842963516</c:v>
                </c:pt>
                <c:pt idx="13">
                  <c:v>0.28352517370283664</c:v>
                </c:pt>
                <c:pt idx="14">
                  <c:v>0.26742411121300386</c:v>
                </c:pt>
                <c:pt idx="15">
                  <c:v>0.25273014227638579</c:v>
                </c:pt>
                <c:pt idx="16">
                  <c:v>0.23926653749962618</c:v>
                </c:pt>
                <c:pt idx="17">
                  <c:v>0.22688497422614262</c:v>
                </c:pt>
                <c:pt idx="18">
                  <c:v>0.21546004955111209</c:v>
                </c:pt>
                <c:pt idx="19">
                  <c:v>0.20488501785657792</c:v>
                </c:pt>
                <c:pt idx="20">
                  <c:v>0.19506844548032279</c:v>
                </c:pt>
                <c:pt idx="21">
                  <c:v>0.18593156026433727</c:v>
                </c:pt>
                <c:pt idx="22">
                  <c:v>0.17740613322344323</c:v>
                </c:pt>
                <c:pt idx="23">
                  <c:v>0.16943277173269564</c:v>
                </c:pt>
                <c:pt idx="24">
                  <c:v>0.16195953389074558</c:v>
                </c:pt>
                <c:pt idx="25">
                  <c:v>0.15494079569384769</c:v>
                </c:pt>
                <c:pt idx="26">
                  <c:v>0.14833631879548032</c:v>
                </c:pt>
                <c:pt idx="27">
                  <c:v>0.14211047860285464</c:v>
                </c:pt>
                <c:pt idx="28">
                  <c:v>0.13623162143427289</c:v>
                </c:pt>
                <c:pt idx="29">
                  <c:v>0.13067152624466391</c:v>
                </c:pt>
                <c:pt idx="30">
                  <c:v>0.12540495159855133</c:v>
                </c:pt>
                <c:pt idx="31">
                  <c:v>0.12040925254460307</c:v>
                </c:pt>
                <c:pt idx="32">
                  <c:v>0.11566405512388746</c:v>
                </c:pt>
                <c:pt idx="33">
                  <c:v>0.1111509786443928</c:v>
                </c:pt>
                <c:pt idx="34">
                  <c:v>0.1068533977390152</c:v>
                </c:pt>
                <c:pt idx="35">
                  <c:v>0.10275623771335428</c:v>
                </c:pt>
                <c:pt idx="36">
                  <c:v>9.8845797873400351E-2</c:v>
                </c:pt>
                <c:pt idx="37">
                  <c:v>9.5109598469588538E-2</c:v>
                </c:pt>
                <c:pt idx="38">
                  <c:v>9.1536247654461986E-2</c:v>
                </c:pt>
                <c:pt idx="39">
                  <c:v>8.811532546591852E-2</c:v>
                </c:pt>
                <c:pt idx="40">
                  <c:v>8.4837282347209192E-2</c:v>
                </c:pt>
                <c:pt idx="41">
                  <c:v>8.1693350122148387E-2</c:v>
                </c:pt>
                <c:pt idx="42">
                  <c:v>7.8675463677806159E-2</c:v>
                </c:pt>
                <c:pt idx="43">
                  <c:v>7.5776191881722688E-2</c:v>
                </c:pt>
                <c:pt idx="44">
                  <c:v>7.2988676487794488E-2</c:v>
                </c:pt>
                <c:pt idx="45">
                  <c:v>7.0306577973441642E-2</c:v>
                </c:pt>
                <c:pt idx="46">
                  <c:v>6.772402740764849E-2</c:v>
                </c:pt>
                <c:pt idx="47">
                  <c:v>6.523558358071159E-2</c:v>
                </c:pt>
                <c:pt idx="48">
                  <c:v>6.2836194736634834E-2</c:v>
                </c:pt>
                <c:pt idx="49">
                  <c:v>6.0521164341796947E-2</c:v>
                </c:pt>
                <c:pt idx="50">
                  <c:v>5.8286120401792464E-2</c:v>
                </c:pt>
                <c:pt idx="51">
                  <c:v>5.6126987904657789E-2</c:v>
                </c:pt>
                <c:pt idx="52">
                  <c:v>5.4039964025040799E-2</c:v>
                </c:pt>
                <c:pt idx="53">
                  <c:v>5.2021495771888741E-2</c:v>
                </c:pt>
                <c:pt idx="54">
                  <c:v>5.0068259803263147E-2</c:v>
                </c:pt>
                <c:pt idx="55">
                  <c:v>4.8177144167051718E-2</c:v>
                </c:pt>
                <c:pt idx="56">
                  <c:v>4.6345231756554903E-2</c:v>
                </c:pt>
                <c:pt idx="57">
                  <c:v>4.4569785295942445E-2</c:v>
                </c:pt>
                <c:pt idx="58">
                  <c:v>4.284823369303957E-2</c:v>
                </c:pt>
                <c:pt idx="59">
                  <c:v>4.1178159616342448E-2</c:v>
                </c:pt>
                <c:pt idx="60">
                  <c:v>3.9557288170027377E-2</c:v>
                </c:pt>
                <c:pt idx="61">
                  <c:v>3.7983476555377808E-2</c:v>
                </c:pt>
                <c:pt idx="62">
                  <c:v>3.6454704619825695E-2</c:v>
                </c:pt>
                <c:pt idx="63">
                  <c:v>3.4969066205955066E-2</c:v>
                </c:pt>
                <c:pt idx="64">
                  <c:v>3.3524761222569414E-2</c:v>
                </c:pt>
                <c:pt idx="65">
                  <c:v>3.212008836847554E-2</c:v>
                </c:pt>
                <c:pt idx="66">
                  <c:v>3.0753438447144597E-2</c:v>
                </c:pt>
                <c:pt idx="67">
                  <c:v>2.9423288217017597E-2</c:v>
                </c:pt>
                <c:pt idx="68">
                  <c:v>2.8128194728045241E-2</c:v>
                </c:pt>
                <c:pt idx="69">
                  <c:v>2.6866790100193189E-2</c:v>
                </c:pt>
                <c:pt idx="70">
                  <c:v>2.5637776704191019E-2</c:v>
                </c:pt>
                <c:pt idx="71">
                  <c:v>2.4439922708831142E-2</c:v>
                </c:pt>
                <c:pt idx="72">
                  <c:v>2.327205796269869E-2</c:v>
                </c:pt>
                <c:pt idx="73">
                  <c:v>2.2133070181390137E-2</c:v>
                </c:pt>
                <c:pt idx="74">
                  <c:v>2.1021901414105752E-2</c:v>
                </c:pt>
                <c:pt idx="75">
                  <c:v>1.9937544766021796E-2</c:v>
                </c:pt>
                <c:pt idx="76">
                  <c:v>1.887904135509837E-2</c:v>
                </c:pt>
                <c:pt idx="77">
                  <c:v>1.7845477483990416E-2</c:v>
                </c:pt>
                <c:pt idx="78">
                  <c:v>1.6835982009530202E-2</c:v>
                </c:pt>
                <c:pt idx="79">
                  <c:v>1.5849723893863708E-2</c:v>
                </c:pt>
                <c:pt idx="80">
                  <c:v>1.4885909922772424E-2</c:v>
                </c:pt>
                <c:pt idx="81">
                  <c:v>1.3943782578014189E-2</c:v>
                </c:pt>
                <c:pt idx="82">
                  <c:v>1.3022618051688559E-2</c:v>
                </c:pt>
                <c:pt idx="83">
                  <c:v>1.2121724391688014E-2</c:v>
                </c:pt>
                <c:pt idx="84">
                  <c:v>1.1240439768248605E-2</c:v>
                </c:pt>
                <c:pt idx="85">
                  <c:v>1.0378130852473848E-2</c:v>
                </c:pt>
                <c:pt idx="86">
                  <c:v>9.5341912984832338E-3</c:v>
                </c:pt>
                <c:pt idx="87">
                  <c:v>8.7080403215406849E-3</c:v>
                </c:pt>
                <c:pt idx="88">
                  <c:v>7.8991213651560237E-3</c:v>
                </c:pt>
                <c:pt idx="89">
                  <c:v>7.1069008507311784E-3</c:v>
                </c:pt>
                <c:pt idx="90">
                  <c:v>6.3308670038481384E-3</c:v>
                </c:pt>
                <c:pt idx="91">
                  <c:v>5.5705287517733119E-3</c:v>
                </c:pt>
                <c:pt idx="92">
                  <c:v>4.8254146871874104E-3</c:v>
                </c:pt>
                <c:pt idx="93">
                  <c:v>4.0950720935457562E-3</c:v>
                </c:pt>
                <c:pt idx="94">
                  <c:v>3.3790660278347172E-3</c:v>
                </c:pt>
                <c:pt idx="95">
                  <c:v>2.6769784568192933E-3</c:v>
                </c:pt>
                <c:pt idx="96">
                  <c:v>1.9884074431774051E-3</c:v>
                </c:pt>
                <c:pt idx="97">
                  <c:v>1.3129663781915656E-3</c:v>
                </c:pt>
                <c:pt idx="98">
                  <c:v>6.5028325792004251E-4</c:v>
                </c:pt>
              </c:numCache>
            </c:numRef>
          </c:yVal>
          <c:smooth val="1"/>
          <c:extLst>
            <c:ext xmlns:c16="http://schemas.microsoft.com/office/drawing/2014/chart" uri="{C3380CC4-5D6E-409C-BE32-E72D297353CC}">
              <c16:uniqueId val="{00000002-2DB6-4504-99F6-140F8315FC59}"/>
            </c:ext>
          </c:extLst>
        </c:ser>
        <c:ser>
          <c:idx val="3"/>
          <c:order val="3"/>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PercentTrue!$AC$83:$AC$181</c:f>
              <c:numCache>
                <c:formatCode>General</c:formatCode>
                <c:ptCount val="99"/>
                <c:pt idx="0">
                  <c:v>0.89698416913717915</c:v>
                </c:pt>
                <c:pt idx="1">
                  <c:v>0.81166356086791014</c:v>
                </c:pt>
                <c:pt idx="2">
                  <c:v>0.73983947233730574</c:v>
                </c:pt>
                <c:pt idx="3">
                  <c:v>0.67854418956008145</c:v>
                </c:pt>
                <c:pt idx="4">
                  <c:v>0.62562066389184146</c:v>
                </c:pt>
                <c:pt idx="5">
                  <c:v>0.57946340340941771</c:v>
                </c:pt>
                <c:pt idx="6">
                  <c:v>0.53885277407719245</c:v>
                </c:pt>
                <c:pt idx="7">
                  <c:v>0.50284565036113837</c:v>
                </c:pt>
                <c:pt idx="8">
                  <c:v>0.47070125781920163</c:v>
                </c:pt>
                <c:pt idx="9">
                  <c:v>0.44182966684173358</c:v>
                </c:pt>
                <c:pt idx="10">
                  <c:v>0.41575525671235858</c:v>
                </c:pt>
                <c:pt idx="11">
                  <c:v>0.39209030821361518</c:v>
                </c:pt>
                <c:pt idx="12">
                  <c:v>0.37051559362341779</c:v>
                </c:pt>
                <c:pt idx="13">
                  <c:v>0.35076589241043604</c:v>
                </c:pt>
                <c:pt idx="14">
                  <c:v>0.33261903347231014</c:v>
                </c:pt>
                <c:pt idx="15">
                  <c:v>0.31588750125775328</c:v>
                </c:pt>
                <c:pt idx="16">
                  <c:v>0.30041193216402456</c:v>
                </c:pt>
                <c:pt idx="17">
                  <c:v>0.28605602254391405</c:v>
                </c:pt>
                <c:pt idx="18">
                  <c:v>0.27270250334629503</c:v>
                </c:pt>
                <c:pt idx="19">
                  <c:v>0.26024992951469372</c:v>
                </c:pt>
                <c:pt idx="20">
                  <c:v>0.2486100980249884</c:v>
                </c:pt>
                <c:pt idx="21">
                  <c:v>0.23770595549750684</c:v>
                </c:pt>
                <c:pt idx="22">
                  <c:v>0.22746989039978593</c:v>
                </c:pt>
                <c:pt idx="23">
                  <c:v>0.21784232982017793</c:v>
                </c:pt>
                <c:pt idx="24">
                  <c:v>0.20877057927102691</c:v>
                </c:pt>
                <c:pt idx="25">
                  <c:v>0.20020785779282138</c:v>
                </c:pt>
                <c:pt idx="26">
                  <c:v>0.19211249105086511</c:v>
                </c:pt>
                <c:pt idx="27">
                  <c:v>0.18444723304483865</c:v>
                </c:pt>
                <c:pt idx="28">
                  <c:v>0.17717869313383278</c:v>
                </c:pt>
                <c:pt idx="29">
                  <c:v>0.17027684978084134</c:v>
                </c:pt>
                <c:pt idx="30">
                  <c:v>0.1637146360810281</c:v>
                </c:pt>
                <c:pt idx="31">
                  <c:v>0.15746758500734184</c:v>
                </c:pt>
                <c:pt idx="32">
                  <c:v>0.15151352457074485</c:v>
                </c:pt>
                <c:pt idx="33">
                  <c:v>0.1458323148892009</c:v>
                </c:pt>
                <c:pt idx="34">
                  <c:v>0.1404056205942012</c:v>
                </c:pt>
                <c:pt idx="35">
                  <c:v>0.13521671315535869</c:v>
                </c:pt>
                <c:pt idx="36">
                  <c:v>0.13025029863311691</c:v>
                </c:pt>
                <c:pt idx="37">
                  <c:v>0.12549236712354725</c:v>
                </c:pt>
                <c:pt idx="38">
                  <c:v>0.12093006077364368</c:v>
                </c:pt>
                <c:pt idx="39">
                  <c:v>0.116551557748568</c:v>
                </c:pt>
                <c:pt idx="40">
                  <c:v>0.11234596994594222</c:v>
                </c:pt>
                <c:pt idx="41">
                  <c:v>0.1083032525938443</c:v>
                </c:pt>
                <c:pt idx="42">
                  <c:v>0.10441412415232829</c:v>
                </c:pt>
                <c:pt idx="43">
                  <c:v>0.10066999517394622</c:v>
                </c:pt>
                <c:pt idx="44">
                  <c:v>9.7062904975593695E-2</c:v>
                </c:pt>
                <c:pt idx="45">
                  <c:v>9.3585465139004356E-2</c:v>
                </c:pt>
                <c:pt idx="46">
                  <c:v>9.0230808996008133E-2</c:v>
                </c:pt>
                <c:pt idx="47">
                  <c:v>8.6992546371784107E-2</c:v>
                </c:pt>
                <c:pt idx="48">
                  <c:v>8.3864722958485002E-2</c:v>
                </c:pt>
                <c:pt idx="49">
                  <c:v>8.0841783775792514E-2</c:v>
                </c:pt>
                <c:pt idx="50">
                  <c:v>7.7918540246653401E-2</c:v>
                </c:pt>
                <c:pt idx="51">
                  <c:v>7.5090140477669196E-2</c:v>
                </c:pt>
                <c:pt idx="52">
                  <c:v>7.2352042386039678E-2</c:v>
                </c:pt>
                <c:pt idx="53">
                  <c:v>6.9699989359973458E-2</c:v>
                </c:pt>
                <c:pt idx="54">
                  <c:v>6.7129988178225783E-2</c:v>
                </c:pt>
                <c:pt idx="55">
                  <c:v>6.4638288947856934E-2</c:v>
                </c:pt>
                <c:pt idx="56">
                  <c:v>6.2221366848224144E-2</c:v>
                </c:pt>
                <c:pt idx="57">
                  <c:v>5.9875905494290928E-2</c:v>
                </c:pt>
                <c:pt idx="58">
                  <c:v>5.7598781754121649E-2</c:v>
                </c:pt>
                <c:pt idx="59">
                  <c:v>5.5387051874397908E-2</c:v>
                </c:pt>
                <c:pt idx="60">
                  <c:v>5.3237938784346128E-2</c:v>
                </c:pt>
                <c:pt idx="61">
                  <c:v>5.1148820462937991E-2</c:v>
                </c:pt>
                <c:pt idx="62">
                  <c:v>4.9117219266905564E-2</c:v>
                </c:pt>
                <c:pt idx="63">
                  <c:v>4.7140792128243098E-2</c:v>
                </c:pt>
                <c:pt idx="64">
                  <c:v>4.5217321539655644E-2</c:v>
                </c:pt>
                <c:pt idx="65">
                  <c:v>4.3344707255038237E-2</c:v>
                </c:pt>
                <c:pt idx="66">
                  <c:v>4.152095863968034E-2</c:v>
                </c:pt>
                <c:pt idx="67">
                  <c:v>3.9744187611619262E-2</c:v>
                </c:pt>
                <c:pt idx="68">
                  <c:v>3.8012602121524373E-2</c:v>
                </c:pt>
                <c:pt idx="69">
                  <c:v>3.6324500123779857E-2</c:v>
                </c:pt>
                <c:pt idx="70">
                  <c:v>3.4678263996129152E-2</c:v>
                </c:pt>
                <c:pt idx="71">
                  <c:v>3.3072355369421554E-2</c:v>
                </c:pt>
                <c:pt idx="72">
                  <c:v>3.1505310332725189E-2</c:v>
                </c:pt>
                <c:pt idx="73">
                  <c:v>2.9975734982392185E-2</c:v>
                </c:pt>
                <c:pt idx="74">
                  <c:v>2.848230128663139E-2</c:v>
                </c:pt>
                <c:pt idx="75">
                  <c:v>2.7023743239800713E-2</c:v>
                </c:pt>
                <c:pt idx="76">
                  <c:v>2.5598853283012445E-2</c:v>
                </c:pt>
                <c:pt idx="77">
                  <c:v>2.42064789697813E-2</c:v>
                </c:pt>
                <c:pt idx="78">
                  <c:v>2.2845519857364709E-2</c:v>
                </c:pt>
                <c:pt idx="79">
                  <c:v>2.1514924606171576E-2</c:v>
                </c:pt>
                <c:pt idx="80">
                  <c:v>2.0213688271171284E-2</c:v>
                </c:pt>
                <c:pt idx="81">
                  <c:v>1.8940849770637501E-2</c:v>
                </c:pt>
                <c:pt idx="82">
                  <c:v>1.7695489518827358E-2</c:v>
                </c:pt>
                <c:pt idx="83">
                  <c:v>1.6476727210341907E-2</c:v>
                </c:pt>
                <c:pt idx="84">
                  <c:v>1.5283719744948888E-2</c:v>
                </c:pt>
                <c:pt idx="85">
                  <c:v>1.4115659282587754E-2</c:v>
                </c:pt>
                <c:pt idx="86">
                  <c:v>1.2971771419127679E-2</c:v>
                </c:pt>
                <c:pt idx="87">
                  <c:v>1.1851313474221761E-2</c:v>
                </c:pt>
                <c:pt idx="88">
                  <c:v>1.0753572883302863E-2</c:v>
                </c:pt>
                <c:pt idx="89">
                  <c:v>9.6778656864049527E-3</c:v>
                </c:pt>
                <c:pt idx="90">
                  <c:v>8.6235351070756468E-3</c:v>
                </c:pt>
                <c:pt idx="91">
                  <c:v>7.5899502151753877E-3</c:v>
                </c:pt>
                <c:pt idx="92">
                  <c:v>6.5765046678425117E-3</c:v>
                </c:pt>
                <c:pt idx="93">
                  <c:v>5.5826155233448822E-3</c:v>
                </c:pt>
                <c:pt idx="94">
                  <c:v>4.6077221229424113E-3</c:v>
                </c:pt>
                <c:pt idx="95">
                  <c:v>3.651285036254141E-3</c:v>
                </c:pt>
                <c:pt idx="96">
                  <c:v>2.7127850659613008E-3</c:v>
                </c:pt>
                <c:pt idx="97">
                  <c:v>1.7917223079878851E-3</c:v>
                </c:pt>
                <c:pt idx="98">
                  <c:v>8.8761526358424321E-4</c:v>
                </c:pt>
              </c:numCache>
            </c:numRef>
          </c:yVal>
          <c:smooth val="1"/>
          <c:extLst>
            <c:ext xmlns:c16="http://schemas.microsoft.com/office/drawing/2014/chart" uri="{C3380CC4-5D6E-409C-BE32-E72D297353CC}">
              <c16:uniqueId val="{00000003-2DB6-4504-99F6-140F8315FC59}"/>
            </c:ext>
          </c:extLst>
        </c:ser>
        <c:ser>
          <c:idx val="4"/>
          <c:order val="4"/>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PercentTrue!$AD$83:$AD$181</c:f>
              <c:numCache>
                <c:formatCode>General</c:formatCode>
                <c:ptCount val="99"/>
                <c:pt idx="0">
                  <c:v>0.91766272123540871</c:v>
                </c:pt>
                <c:pt idx="1">
                  <c:v>0.84653855680986878</c:v>
                </c:pt>
                <c:pt idx="2">
                  <c:v>0.78448294596175705</c:v>
                </c:pt>
                <c:pt idx="3">
                  <c:v>0.72986542956450073</c:v>
                </c:pt>
                <c:pt idx="4">
                  <c:v>0.68142430780816743</c:v>
                </c:pt>
                <c:pt idx="5">
                  <c:v>0.63816796699535872</c:v>
                </c:pt>
                <c:pt idx="6">
                  <c:v>0.59930628063099267</c:v>
                </c:pt>
                <c:pt idx="7">
                  <c:v>0.56420190781755986</c:v>
                </c:pt>
                <c:pt idx="8">
                  <c:v>0.53233506629384153</c:v>
                </c:pt>
                <c:pt idx="9">
                  <c:v>0.50327762235618734</c:v>
                </c:pt>
                <c:pt idx="10">
                  <c:v>0.4766737442011349</c:v>
                </c:pt>
                <c:pt idx="11">
                  <c:v>0.45222525754722326</c:v>
                </c:pt>
                <c:pt idx="12">
                  <c:v>0.42968042205596768</c:v>
                </c:pt>
                <c:pt idx="13">
                  <c:v>0.40882523123905101</c:v>
                </c:pt>
                <c:pt idx="14">
                  <c:v>0.38947659782261534</c:v>
                </c:pt>
                <c:pt idx="15">
                  <c:v>0.37147696447485984</c:v>
                </c:pt>
                <c:pt idx="16">
                  <c:v>0.35469000379305021</c:v>
                </c:pt>
                <c:pt idx="17">
                  <c:v>0.33899715907039024</c:v>
                </c:pt>
                <c:pt idx="18">
                  <c:v>0.3242948400989093</c:v>
                </c:pt>
                <c:pt idx="19">
                  <c:v>0.31049213372605439</c:v>
                </c:pt>
                <c:pt idx="20">
                  <c:v>0.29750892219806402</c:v>
                </c:pt>
                <c:pt idx="21">
                  <c:v>0.28527432699419503</c:v>
                </c:pt>
                <c:pt idx="22">
                  <c:v>0.27372541430483177</c:v>
                </c:pt>
                <c:pt idx="23">
                  <c:v>0.26280611222945394</c:v>
                </c:pt>
                <c:pt idx="24">
                  <c:v>0.25246630036836493</c:v>
                </c:pt>
                <c:pt idx="25">
                  <c:v>0.24266104061447305</c:v>
                </c:pt>
                <c:pt idx="26">
                  <c:v>0.23334992423953824</c:v>
                </c:pt>
                <c:pt idx="27">
                  <c:v>0.22449651526644263</c:v>
                </c:pt>
                <c:pt idx="28">
                  <c:v>0.21606787395889271</c:v>
                </c:pt>
                <c:pt idx="29">
                  <c:v>0.20803414729020503</c:v>
                </c:pt>
                <c:pt idx="30">
                  <c:v>0.20036821565879639</c:v>
                </c:pt>
                <c:pt idx="31">
                  <c:v>0.19304538703938734</c:v>
                </c:pt>
                <c:pt idx="32">
                  <c:v>0.18604313130181113</c:v>
                </c:pt>
                <c:pt idx="33">
                  <c:v>0.17934084867476843</c:v>
                </c:pt>
                <c:pt idx="34">
                  <c:v>0.1729196673422555</c:v>
                </c:pt>
                <c:pt idx="35">
                  <c:v>0.16676226598400504</c:v>
                </c:pt>
                <c:pt idx="36">
                  <c:v>0.1608527177457007</c:v>
                </c:pt>
                <c:pt idx="37">
                  <c:v>0.15517635267939517</c:v>
                </c:pt>
                <c:pt idx="38">
                  <c:v>0.14971963615264822</c:v>
                </c:pt>
                <c:pt idx="39">
                  <c:v>0.1444700611047344</c:v>
                </c:pt>
                <c:pt idx="40">
                  <c:v>0.13941605234442736</c:v>
                </c:pt>
                <c:pt idx="41">
                  <c:v>0.13454688134799331</c:v>
                </c:pt>
                <c:pt idx="42">
                  <c:v>0.12985259023746468</c:v>
                </c:pt>
                <c:pt idx="43">
                  <c:v>0.12532392380554314</c:v>
                </c:pt>
                <c:pt idx="44">
                  <c:v>0.12095226861069916</c:v>
                </c:pt>
                <c:pt idx="45">
                  <c:v>0.11672959829914174</c:v>
                </c:pt>
                <c:pt idx="46">
                  <c:v>0.11264842442336671</c:v>
                </c:pt>
                <c:pt idx="47">
                  <c:v>0.10870175212326363</c:v>
                </c:pt>
                <c:pt idx="48">
                  <c:v>0.10488304011798798</c:v>
                </c:pt>
                <c:pt idx="49">
                  <c:v>0.10118616452722351</c:v>
                </c:pt>
                <c:pt idx="50">
                  <c:v>9.7605386100930502E-2</c:v>
                </c:pt>
                <c:pt idx="51">
                  <c:v>9.4135320488729024E-2</c:v>
                </c:pt>
                <c:pt idx="52">
                  <c:v>9.0770911224990411E-2</c:v>
                </c:pt>
                <c:pt idx="53">
                  <c:v>8.7507405144569478E-2</c:v>
                </c:pt>
                <c:pt idx="54">
                  <c:v>8.4340329977803649E-2</c:v>
                </c:pt>
                <c:pt idx="55">
                  <c:v>8.1265473902682669E-2</c:v>
                </c:pt>
                <c:pt idx="56">
                  <c:v>7.8278866857589571E-2</c:v>
                </c:pt>
                <c:pt idx="57">
                  <c:v>7.5376763440264269E-2</c:v>
                </c:pt>
                <c:pt idx="58">
                  <c:v>7.255562723809808E-2</c:v>
                </c:pt>
                <c:pt idx="59">
                  <c:v>6.9812116451914721E-2</c:v>
                </c:pt>
                <c:pt idx="60">
                  <c:v>6.7143070690359796E-2</c:v>
                </c:pt>
                <c:pt idx="61">
                  <c:v>6.4545498825182124E-2</c:v>
                </c:pt>
                <c:pt idx="62">
                  <c:v>6.2016567809287979E-2</c:v>
                </c:pt>
                <c:pt idx="63">
                  <c:v>5.9553592369684646E-2</c:v>
                </c:pt>
                <c:pt idx="64">
                  <c:v>5.715402549648034E-2</c:v>
                </c:pt>
                <c:pt idx="65">
                  <c:v>5.4815449657122067E-2</c:v>
                </c:pt>
                <c:pt idx="66">
                  <c:v>5.2535568672163122E-2</c:v>
                </c:pt>
                <c:pt idx="67">
                  <c:v>5.0312200195168369E-2</c:v>
                </c:pt>
                <c:pt idx="68">
                  <c:v>4.8143268744986284E-2</c:v>
                </c:pt>
                <c:pt idx="69">
                  <c:v>4.6026799243625495E-2</c:v>
                </c:pt>
                <c:pt idx="70">
                  <c:v>4.3960911017444343E-2</c:v>
                </c:pt>
                <c:pt idx="71">
                  <c:v>4.1943812223356171E-2</c:v>
                </c:pt>
                <c:pt idx="72">
                  <c:v>3.9973794665329826E-2</c:v>
                </c:pt>
                <c:pt idx="73">
                  <c:v>3.8049228969668052E-2</c:v>
                </c:pt>
                <c:pt idx="74">
                  <c:v>3.6168560090422693E-2</c:v>
                </c:pt>
                <c:pt idx="75">
                  <c:v>3.4330303118888753E-2</c:v>
                </c:pt>
                <c:pt idx="76">
                  <c:v>3.2533039373443963E-2</c:v>
                </c:pt>
                <c:pt idx="77">
                  <c:v>3.077541274809412E-2</c:v>
                </c:pt>
                <c:pt idx="78">
                  <c:v>2.9056126299972618E-2</c:v>
                </c:pt>
                <c:pt idx="79">
                  <c:v>2.7373939057747439E-2</c:v>
                </c:pt>
                <c:pt idx="80">
                  <c:v>2.5727663034429867E-2</c:v>
                </c:pt>
                <c:pt idx="81">
                  <c:v>2.411616042947377E-2</c:v>
                </c:pt>
                <c:pt idx="82">
                  <c:v>2.2538341006317731E-2</c:v>
                </c:pt>
                <c:pt idx="83">
                  <c:v>2.099315963266811E-2</c:v>
                </c:pt>
                <c:pt idx="84">
                  <c:v>1.9479613971861189E-2</c:v>
                </c:pt>
                <c:pt idx="85">
                  <c:v>1.7996742314588171E-2</c:v>
                </c:pt>
                <c:pt idx="86">
                  <c:v>1.6543621541126558E-2</c:v>
                </c:pt>
                <c:pt idx="87">
                  <c:v>1.5119365205004802E-2</c:v>
                </c:pt>
                <c:pt idx="88">
                  <c:v>1.3723121729740745E-2</c:v>
                </c:pt>
                <c:pt idx="89">
                  <c:v>1.2354072710945758E-2</c:v>
                </c:pt>
                <c:pt idx="90">
                  <c:v>1.1011431316681152E-2</c:v>
                </c:pt>
                <c:pt idx="91">
                  <c:v>9.6944407794970801E-3</c:v>
                </c:pt>
                <c:pt idx="92">
                  <c:v>8.4023729740814075E-3</c:v>
                </c:pt>
                <c:pt idx="93">
                  <c:v>7.1345270749014192E-3</c:v>
                </c:pt>
                <c:pt idx="94">
                  <c:v>5.8902282886384751E-3</c:v>
                </c:pt>
                <c:pt idx="95">
                  <c:v>4.6688266565986774E-3</c:v>
                </c:pt>
                <c:pt idx="96">
                  <c:v>3.4696959226335243E-3</c:v>
                </c:pt>
                <c:pt idx="97">
                  <c:v>2.2922324624277722E-3</c:v>
                </c:pt>
                <c:pt idx="98">
                  <c:v>1.1358542703081842E-3</c:v>
                </c:pt>
              </c:numCache>
            </c:numRef>
          </c:yVal>
          <c:smooth val="1"/>
          <c:extLst>
            <c:ext xmlns:c16="http://schemas.microsoft.com/office/drawing/2014/chart" uri="{C3380CC4-5D6E-409C-BE32-E72D297353CC}">
              <c16:uniqueId val="{00000004-2DB6-4504-99F6-140F8315FC59}"/>
            </c:ext>
          </c:extLst>
        </c:ser>
        <c:ser>
          <c:idx val="5"/>
          <c:order val="5"/>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PercentTrue!$AE$83:$AE$181</c:f>
              <c:numCache>
                <c:formatCode>General</c:formatCode>
                <c:ptCount val="99"/>
                <c:pt idx="0">
                  <c:v>0.93196316420982339</c:v>
                </c:pt>
                <c:pt idx="1">
                  <c:v>0.87146164117124592</c:v>
                </c:pt>
                <c:pt idx="2">
                  <c:v>0.81730927379538043</c:v>
                </c:pt>
                <c:pt idx="3">
                  <c:v>0.76855644887385022</c:v>
                </c:pt>
                <c:pt idx="4">
                  <c:v>0.72443393258100053</c:v>
                </c:pt>
                <c:pt idx="5">
                  <c:v>0.68431198319850917</c:v>
                </c:pt>
                <c:pt idx="6">
                  <c:v>0.64767010319505669</c:v>
                </c:pt>
                <c:pt idx="7">
                  <c:v>0.61407433501399389</c:v>
                </c:pt>
                <c:pt idx="8">
                  <c:v>0.58315999323090695</c:v>
                </c:pt>
                <c:pt idx="9">
                  <c:v>0.55461837270819725</c:v>
                </c:pt>
                <c:pt idx="10">
                  <c:v>0.52818640414724172</c:v>
                </c:pt>
                <c:pt idx="11">
                  <c:v>0.50363852171537227</c:v>
                </c:pt>
                <c:pt idx="12">
                  <c:v>0.48078020986676484</c:v>
                </c:pt>
                <c:pt idx="13">
                  <c:v>0.45944283830308452</c:v>
                </c:pt>
                <c:pt idx="14">
                  <c:v>0.43947949474804276</c:v>
                </c:pt>
                <c:pt idx="15">
                  <c:v>0.42076159765987359</c:v>
                </c:pt>
                <c:pt idx="16">
                  <c:v>0.40317612373127498</c:v>
                </c:pt>
                <c:pt idx="17">
                  <c:v>0.38662332381896969</c:v>
                </c:pt>
                <c:pt idx="18">
                  <c:v>0.37101482977893707</c:v>
                </c:pt>
                <c:pt idx="19">
                  <c:v>0.35627207632042313</c:v>
                </c:pt>
                <c:pt idx="20">
                  <c:v>0.342324978374069</c:v>
                </c:pt>
                <c:pt idx="21">
                  <c:v>0.32911081697766403</c:v>
                </c:pt>
                <c:pt idx="22">
                  <c:v>0.31657329630898501</c:v>
                </c:pt>
                <c:pt idx="23">
                  <c:v>0.30466174195844586</c:v>
                </c:pt>
                <c:pt idx="24">
                  <c:v>0.29333041636158647</c:v>
                </c:pt>
                <c:pt idx="25">
                  <c:v>0.28253793189174858</c:v>
                </c:pt>
                <c:pt idx="26">
                  <c:v>0.27224674573623436</c:v>
                </c:pt>
                <c:pt idx="27">
                  <c:v>0.26242272356210461</c:v>
                </c:pt>
                <c:pt idx="28">
                  <c:v>0.25303476128481267</c:v>
                </c:pt>
                <c:pt idx="29">
                  <c:v>0.24405445610909651</c:v>
                </c:pt>
                <c:pt idx="30">
                  <c:v>0.23545581951277467</c:v>
                </c:pt>
                <c:pt idx="31">
                  <c:v>0.22721502606416871</c:v>
                </c:pt>
                <c:pt idx="32">
                  <c:v>0.21931019296013149</c:v>
                </c:pt>
                <c:pt idx="33">
                  <c:v>0.211721185988789</c:v>
                </c:pt>
                <c:pt idx="34">
                  <c:v>0.20442944829420437</c:v>
                </c:pt>
                <c:pt idx="35">
                  <c:v>0.1974178488769022</c:v>
                </c:pt>
                <c:pt idx="36">
                  <c:v>0.19067054822648621</c:v>
                </c:pt>
                <c:pt idx="37">
                  <c:v>0.18417287886791098</c:v>
                </c:pt>
                <c:pt idx="38">
                  <c:v>0.17791123892531049</c:v>
                </c:pt>
                <c:pt idx="39">
                  <c:v>0.17187299707787693</c:v>
                </c:pt>
                <c:pt idx="40">
                  <c:v>0.16604640751019054</c:v>
                </c:pt>
                <c:pt idx="41">
                  <c:v>0.16042053365198183</c:v>
                </c:pt>
                <c:pt idx="42">
                  <c:v>0.15498517966553885</c:v>
                </c:pt>
                <c:pt idx="43">
                  <c:v>0.14973082877774177</c:v>
                </c:pt>
                <c:pt idx="44">
                  <c:v>0.14464858767202435</c:v>
                </c:pt>
                <c:pt idx="45">
                  <c:v>0.13973013625671718</c:v>
                </c:pt>
                <c:pt idx="46">
                  <c:v>0.13496768221294853</c:v>
                </c:pt>
                <c:pt idx="47">
                  <c:v>0.13035391979981192</c:v>
                </c:pt>
                <c:pt idx="48">
                  <c:v>0.12588199245873635</c:v>
                </c:pt>
                <c:pt idx="49">
                  <c:v>0.12154545881446734</c:v>
                </c:pt>
                <c:pt idx="50">
                  <c:v>0.11733826171809676</c:v>
                </c:pt>
                <c:pt idx="51">
                  <c:v>0.11325470001925719</c:v>
                </c:pt>
                <c:pt idx="52">
                  <c:v>0.10928940279084143</c:v>
                </c:pt>
                <c:pt idx="53">
                  <c:v>0.10543730576119902</c:v>
                </c:pt>
                <c:pt idx="54">
                  <c:v>0.10169362973634835</c:v>
                </c:pt>
                <c:pt idx="55">
                  <c:v>9.805386081888752E-2</c:v>
                </c:pt>
                <c:pt idx="56">
                  <c:v>9.4513732251454138E-2</c:v>
                </c:pt>
                <c:pt idx="57">
                  <c:v>9.1069207731181614E-2</c:v>
                </c:pt>
                <c:pt idx="58">
                  <c:v>8.7716466057965153E-2</c:v>
                </c:pt>
                <c:pt idx="59">
                  <c:v>8.4451886993780437E-2</c:v>
                </c:pt>
                <c:pt idx="60">
                  <c:v>8.1272038223042145E-2</c:v>
                </c:pt>
                <c:pt idx="61">
                  <c:v>7.8173663315265124E-2</c:v>
                </c:pt>
                <c:pt idx="62">
                  <c:v>7.5153670601281239E-2</c:v>
                </c:pt>
                <c:pt idx="63">
                  <c:v>7.2209122883134497E-2</c:v>
                </c:pt>
                <c:pt idx="64">
                  <c:v>6.9337227905659327E-2</c:v>
                </c:pt>
                <c:pt idx="65">
                  <c:v>6.6535329524766582E-2</c:v>
                </c:pt>
                <c:pt idx="66">
                  <c:v>6.3800899513719839E-2</c:v>
                </c:pt>
                <c:pt idx="67">
                  <c:v>6.1131529954272991E-2</c:v>
                </c:pt>
                <c:pt idx="68">
                  <c:v>5.8524926164536861E-2</c:v>
                </c:pt>
                <c:pt idx="69">
                  <c:v>5.5978900119917192E-2</c:v>
                </c:pt>
                <c:pt idx="70">
                  <c:v>5.3491364327478169E-2</c:v>
                </c:pt>
                <c:pt idx="71">
                  <c:v>5.1060326117687127E-2</c:v>
                </c:pt>
                <c:pt idx="72">
                  <c:v>4.8683882320734319E-2</c:v>
                </c:pt>
                <c:pt idx="73">
                  <c:v>4.6360214297535667E-2</c:v>
                </c:pt>
                <c:pt idx="74">
                  <c:v>4.4087583298152433E-2</c:v>
                </c:pt>
                <c:pt idx="75">
                  <c:v>4.1864326122731617E-2</c:v>
                </c:pt>
                <c:pt idx="76">
                  <c:v>3.9688851062210699E-2</c:v>
                </c:pt>
                <c:pt idx="77">
                  <c:v>3.7559634097966241E-2</c:v>
                </c:pt>
                <c:pt idx="78">
                  <c:v>3.5475215341337983E-2</c:v>
                </c:pt>
                <c:pt idx="79">
                  <c:v>3.3434195695547869E-2</c:v>
                </c:pt>
                <c:pt idx="80">
                  <c:v>3.1435233723974706E-2</c:v>
                </c:pt>
                <c:pt idx="81">
                  <c:v>2.9477042710053504E-2</c:v>
                </c:pt>
                <c:pt idx="82">
                  <c:v>2.7558387895258003E-2</c:v>
                </c:pt>
                <c:pt idx="83">
                  <c:v>2.5678083882708189E-2</c:v>
                </c:pt>
                <c:pt idx="84">
                  <c:v>2.3834992194930016E-2</c:v>
                </c:pt>
                <c:pt idx="85">
                  <c:v>2.2028018975194626E-2</c:v>
                </c:pt>
                <c:pt idx="86">
                  <c:v>2.0256112822684542E-2</c:v>
                </c:pt>
                <c:pt idx="87">
                  <c:v>1.8518262752484357E-2</c:v>
                </c:pt>
                <c:pt idx="88">
                  <c:v>1.6813496272078919E-2</c:v>
                </c:pt>
                <c:pt idx="89">
                  <c:v>1.5140877566669248E-2</c:v>
                </c:pt>
                <c:pt idx="90">
                  <c:v>1.3499505786191227E-2</c:v>
                </c:pt>
                <c:pt idx="91">
                  <c:v>1.1888513427448689E-2</c:v>
                </c:pt>
                <c:pt idx="92">
                  <c:v>1.0307064805255971E-2</c:v>
                </c:pt>
                <c:pt idx="93">
                  <c:v>8.7543546069286052E-3</c:v>
                </c:pt>
                <c:pt idx="94">
                  <c:v>7.2296065248687201E-3</c:v>
                </c:pt>
                <c:pt idx="95">
                  <c:v>5.7320719623669336E-3</c:v>
                </c:pt>
                <c:pt idx="96">
                  <c:v>4.2610288080872291E-3</c:v>
                </c:pt>
                <c:pt idx="97">
                  <c:v>2.815780275019838E-3</c:v>
                </c:pt>
                <c:pt idx="98">
                  <c:v>1.3956537999798896E-3</c:v>
                </c:pt>
              </c:numCache>
            </c:numRef>
          </c:yVal>
          <c:smooth val="1"/>
          <c:extLst>
            <c:ext xmlns:c16="http://schemas.microsoft.com/office/drawing/2014/chart" uri="{C3380CC4-5D6E-409C-BE32-E72D297353CC}">
              <c16:uniqueId val="{00000005-2DB6-4504-99F6-140F8315FC59}"/>
            </c:ext>
          </c:extLst>
        </c:ser>
        <c:ser>
          <c:idx val="6"/>
          <c:order val="6"/>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PercentTrue!$AF$83:$AF$181</c:f>
              <c:numCache>
                <c:formatCode>General</c:formatCode>
                <c:ptCount val="99"/>
                <c:pt idx="0">
                  <c:v>0.94243938022208862</c:v>
                </c:pt>
                <c:pt idx="1">
                  <c:v>0.89015578946639329</c:v>
                </c:pt>
                <c:pt idx="2">
                  <c:v>0.84245535474877042</c:v>
                </c:pt>
                <c:pt idx="3">
                  <c:v>0.79876074429707244</c:v>
                </c:pt>
                <c:pt idx="4">
                  <c:v>0.7585876860531906</c:v>
                </c:pt>
                <c:pt idx="5">
                  <c:v>0.72152694370129733</c:v>
                </c:pt>
                <c:pt idx="6">
                  <c:v>0.68723032557512209</c:v>
                </c:pt>
                <c:pt idx="7">
                  <c:v>0.6553997115384691</c:v>
                </c:pt>
                <c:pt idx="8">
                  <c:v>0.62577836469940318</c:v>
                </c:pt>
                <c:pt idx="9">
                  <c:v>0.59814399153195685</c:v>
                </c:pt>
                <c:pt idx="10">
                  <c:v>0.57230315324039949</c:v>
                </c:pt>
                <c:pt idx="11">
                  <c:v>0.5480867310680263</c:v>
                </c:pt>
                <c:pt idx="12">
                  <c:v>0.52534622072980175</c:v>
                </c:pt>
                <c:pt idx="13">
                  <c:v>0.50395068433572709</c:v>
                </c:pt>
                <c:pt idx="14">
                  <c:v>0.48378422761008422</c:v>
                </c:pt>
                <c:pt idx="15">
                  <c:v>0.46474389973963964</c:v>
                </c:pt>
                <c:pt idx="16">
                  <c:v>0.44673793549336394</c:v>
                </c:pt>
                <c:pt idx="17">
                  <c:v>0.42968427625609801</c:v>
                </c:pt>
                <c:pt idx="18">
                  <c:v>0.41350931967678956</c:v>
                </c:pt>
                <c:pt idx="19">
                  <c:v>0.39814685773839859</c:v>
                </c:pt>
                <c:pt idx="20">
                  <c:v>0.38353717093453321</c:v>
                </c:pt>
                <c:pt idx="21">
                  <c:v>0.36962625242025615</c:v>
                </c:pt>
                <c:pt idx="22">
                  <c:v>0.35636514088732085</c:v>
                </c:pt>
                <c:pt idx="23">
                  <c:v>0.34370934479394766</c:v>
                </c:pt>
                <c:pt idx="24">
                  <c:v>0.33161834367994453</c:v>
                </c:pt>
                <c:pt idx="25">
                  <c:v>0.32005515478956492</c:v>
                </c:pt>
                <c:pt idx="26">
                  <c:v>0.30898595523709477</c:v>
                </c:pt>
                <c:pt idx="27">
                  <c:v>0.29837975158393792</c:v>
                </c:pt>
                <c:pt idx="28">
                  <c:v>0.28820809002853848</c:v>
                </c:pt>
                <c:pt idx="29">
                  <c:v>0.27844480150228546</c:v>
                </c:pt>
                <c:pt idx="30">
                  <c:v>0.26906577686299465</c:v>
                </c:pt>
                <c:pt idx="31">
                  <c:v>0.26004876811994493</c:v>
                </c:pt>
                <c:pt idx="32">
                  <c:v>0.25137321224033299</c:v>
                </c:pt>
                <c:pt idx="33">
                  <c:v>0.24302007459989075</c:v>
                </c:pt>
                <c:pt idx="34">
                  <c:v>0.23497170956908789</c:v>
                </c:pt>
                <c:pt idx="35">
                  <c:v>0.22721173608589021</c:v>
                </c:pt>
                <c:pt idx="36">
                  <c:v>0.21972492636864671</c:v>
                </c:pt>
                <c:pt idx="37">
                  <c:v>0.21249710617816644</c:v>
                </c:pt>
                <c:pt idx="38">
                  <c:v>0.20551506525444518</c:v>
                </c:pt>
                <c:pt idx="39">
                  <c:v>0.19876647673733966</c:v>
                </c:pt>
                <c:pt idx="40">
                  <c:v>0.19223982453711641</c:v>
                </c:pt>
                <c:pt idx="41">
                  <c:v>0.18592433775463105</c:v>
                </c:pt>
                <c:pt idx="42">
                  <c:v>0.17980993136554579</c:v>
                </c:pt>
                <c:pt idx="43">
                  <c:v>0.17388715248147477</c:v>
                </c:pt>
                <c:pt idx="44">
                  <c:v>0.1681471315857565</c:v>
                </c:pt>
                <c:pt idx="45">
                  <c:v>0.16258153821476268</c:v>
                </c:pt>
                <c:pt idx="46">
                  <c:v>0.15718254061900142</c:v>
                </c:pt>
                <c:pt idx="47">
                  <c:v>0.15194276899321674</c:v>
                </c:pt>
                <c:pt idx="48">
                  <c:v>0.14685528191244121</c:v>
                </c:pt>
                <c:pt idx="49">
                  <c:v>0.1419135356525591</c:v>
                </c:pt>
                <c:pt idx="50">
                  <c:v>0.13711135611025183</c:v>
                </c:pt>
                <c:pt idx="51">
                  <c:v>0.13244291306895764</c:v>
                </c:pt>
                <c:pt idx="52">
                  <c:v>0.12790269658531681</c:v>
                </c:pt>
                <c:pt idx="53">
                  <c:v>0.12348549529501297</c:v>
                </c:pt>
                <c:pt idx="54">
                  <c:v>0.11918637645842693</c:v>
                </c:pt>
                <c:pt idx="55">
                  <c:v>0.11500066758546602</c:v>
                </c:pt>
                <c:pt idx="56">
                  <c:v>0.11092393949566323</c:v>
                </c:pt>
                <c:pt idx="57">
                  <c:v>0.10695199068443459</c:v>
                </c:pt>
                <c:pt idx="58">
                  <c:v>0.10308083287948852</c:v>
                </c:pt>
                <c:pt idx="59">
                  <c:v>9.930667768300766E-2</c:v>
                </c:pt>
                <c:pt idx="60">
                  <c:v>9.5625924205557364E-2</c:v>
                </c:pt>
                <c:pt idx="61">
                  <c:v>9.2035147606870205E-2</c:v>
                </c:pt>
                <c:pt idx="62">
                  <c:v>8.8531088466852384E-2</c:v>
                </c:pt>
                <c:pt idx="63">
                  <c:v>8.5110642917475068E-2</c:v>
                </c:pt>
                <c:pt idx="64">
                  <c:v>8.1770853472752911E-2</c:v>
                </c:pt>
                <c:pt idx="65">
                  <c:v>7.850890049986671E-2</c:v>
                </c:pt>
                <c:pt idx="66">
                  <c:v>7.5322094279734242E-2</c:v>
                </c:pt>
                <c:pt idx="67">
                  <c:v>7.2207867610042969E-2</c:v>
                </c:pt>
                <c:pt idx="68">
                  <c:v>6.9163768907990322E-2</c:v>
                </c:pt>
                <c:pt idx="69">
                  <c:v>6.61874557737855E-2</c:v>
                </c:pt>
                <c:pt idx="70">
                  <c:v>6.3276688979398185E-2</c:v>
                </c:pt>
                <c:pt idx="71">
                  <c:v>6.0429326850132463E-2</c:v>
                </c:pt>
                <c:pt idx="72">
                  <c:v>5.7643320009400693E-2</c:v>
                </c:pt>
                <c:pt idx="73">
                  <c:v>5.4916706459596495E-2</c:v>
                </c:pt>
                <c:pt idx="74">
                  <c:v>5.2247606974254179E-2</c:v>
                </c:pt>
                <c:pt idx="75">
                  <c:v>4.9634220778752458E-2</c:v>
                </c:pt>
                <c:pt idx="76">
                  <c:v>4.7074821498700209E-2</c:v>
                </c:pt>
                <c:pt idx="77">
                  <c:v>4.4567753356848004E-2</c:v>
                </c:pt>
                <c:pt idx="78">
                  <c:v>4.2111427600920188E-2</c:v>
                </c:pt>
                <c:pt idx="79">
                  <c:v>3.9704319146173027E-2</c:v>
                </c:pt>
                <c:pt idx="80">
                  <c:v>3.7344963417769834E-2</c:v>
                </c:pt>
                <c:pt idx="81">
                  <c:v>3.5031953379235231E-2</c:v>
                </c:pt>
                <c:pt idx="82">
                  <c:v>3.2763936734319682E-2</c:v>
                </c:pt>
                <c:pt idx="83">
                  <c:v>3.0539613290581833E-2</c:v>
                </c:pt>
                <c:pt idx="84">
                  <c:v>2.8357732473888338E-2</c:v>
                </c:pt>
                <c:pt idx="85">
                  <c:v>2.6217090983847658E-2</c:v>
                </c:pt>
                <c:pt idx="86">
                  <c:v>2.4116530580941882E-2</c:v>
                </c:pt>
                <c:pt idx="87">
                  <c:v>2.2054935996806021E-2</c:v>
                </c:pt>
                <c:pt idx="88">
                  <c:v>2.0031232959732796E-2</c:v>
                </c:pt>
                <c:pt idx="89">
                  <c:v>1.8044386328058042E-2</c:v>
                </c:pt>
                <c:pt idx="90">
                  <c:v>1.6093398324612172E-2</c:v>
                </c:pt>
                <c:pt idx="91">
                  <c:v>1.417730686591062E-2</c:v>
                </c:pt>
                <c:pt idx="92">
                  <c:v>1.2295183980204917E-2</c:v>
                </c:pt>
                <c:pt idx="93">
                  <c:v>1.0446134308929144E-2</c:v>
                </c:pt>
                <c:pt idx="94">
                  <c:v>8.6292936864573507E-3</c:v>
                </c:pt>
                <c:pt idx="95">
                  <c:v>6.8438277934389693E-3</c:v>
                </c:pt>
                <c:pt idx="96">
                  <c:v>5.0889308793028087E-3</c:v>
                </c:pt>
                <c:pt idx="97">
                  <c:v>3.3638245498202671E-3</c:v>
                </c:pt>
                <c:pt idx="98">
                  <c:v>1.6677566158947138E-3</c:v>
                </c:pt>
              </c:numCache>
            </c:numRef>
          </c:yVal>
          <c:smooth val="1"/>
          <c:extLst>
            <c:ext xmlns:c16="http://schemas.microsoft.com/office/drawing/2014/chart" uri="{C3380CC4-5D6E-409C-BE32-E72D297353CC}">
              <c16:uniqueId val="{00000006-2DB6-4504-99F6-140F8315FC59}"/>
            </c:ext>
          </c:extLst>
        </c:ser>
        <c:ser>
          <c:idx val="7"/>
          <c:order val="7"/>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PercentTrue!$AG$83:$AG$181</c:f>
              <c:numCache>
                <c:formatCode>General</c:formatCode>
                <c:ptCount val="99"/>
                <c:pt idx="0">
                  <c:v>0.9504428753615296</c:v>
                </c:pt>
                <c:pt idx="1">
                  <c:v>0.90469386842558397</c:v>
                </c:pt>
                <c:pt idx="2">
                  <c:v>0.86233027922338457</c:v>
                </c:pt>
                <c:pt idx="3">
                  <c:v>0.82298973511395435</c:v>
                </c:pt>
                <c:pt idx="4">
                  <c:v>0.786359799230399</c:v>
                </c:pt>
                <c:pt idx="5">
                  <c:v>0.75216965536141711</c:v>
                </c:pt>
                <c:pt idx="6">
                  <c:v>0.7201834008050545</c:v>
                </c:pt>
                <c:pt idx="7">
                  <c:v>0.6901945957483715</c:v>
                </c:pt>
                <c:pt idx="8">
                  <c:v>0.66202180285590373</c:v>
                </c:pt>
                <c:pt idx="9">
                  <c:v>0.6355049133627485</c:v>
                </c:pt>
                <c:pt idx="10">
                  <c:v>0.61050210249303805</c:v>
                </c:pt>
                <c:pt idx="11">
                  <c:v>0.58688729192701261</c:v>
                </c:pt>
                <c:pt idx="12">
                  <c:v>0.56454802345878352</c:v>
                </c:pt>
                <c:pt idx="13">
                  <c:v>0.54338366815310502</c:v>
                </c:pt>
                <c:pt idx="14">
                  <c:v>0.52330391082519456</c:v>
                </c:pt>
                <c:pt idx="15">
                  <c:v>0.50422746169468691</c:v>
                </c:pt>
                <c:pt idx="16">
                  <c:v>0.48608095645350979</c:v>
                </c:pt>
                <c:pt idx="17">
                  <c:v>0.46879801336560839</c:v>
                </c:pt>
                <c:pt idx="18">
                  <c:v>0.45231842185129156</c:v>
                </c:pt>
                <c:pt idx="19">
                  <c:v>0.43658744165107005</c:v>
                </c:pt>
                <c:pt idx="20">
                  <c:v>0.42155519537807984</c:v>
                </c:pt>
                <c:pt idx="21">
                  <c:v>0.4071761402561519</c:v>
                </c:pt>
                <c:pt idx="22">
                  <c:v>0.39340860725671983</c:v>
                </c:pt>
                <c:pt idx="23">
                  <c:v>0.38021439781110838</c:v>
                </c:pt>
                <c:pt idx="24">
                  <c:v>0.36755842987769988</c:v>
                </c:pt>
                <c:pt idx="25">
                  <c:v>0.35540842645803417</c:v>
                </c:pt>
                <c:pt idx="26">
                  <c:v>0.34373464073861443</c:v>
                </c:pt>
                <c:pt idx="27">
                  <c:v>0.33250961293060177</c:v>
                </c:pt>
                <c:pt idx="28">
                  <c:v>0.32170795462302498</c:v>
                </c:pt>
                <c:pt idx="29">
                  <c:v>0.3113061570847272</c:v>
                </c:pt>
                <c:pt idx="30">
                  <c:v>0.30128242046852971</c:v>
                </c:pt>
                <c:pt idx="31">
                  <c:v>0.29161650130609934</c:v>
                </c:pt>
                <c:pt idx="32">
                  <c:v>0.28228957604835886</c:v>
                </c:pt>
                <c:pt idx="33">
                  <c:v>0.27328411871581626</c:v>
                </c:pt>
                <c:pt idx="34">
                  <c:v>0.26458379098551982</c:v>
                </c:pt>
                <c:pt idx="35">
                  <c:v>0.25617334326435737</c:v>
                </c:pt>
                <c:pt idx="36">
                  <c:v>0.2480385254885297</c:v>
                </c:pt>
                <c:pt idx="37">
                  <c:v>0.24016600655156176</c:v>
                </c:pt>
                <c:pt idx="38">
                  <c:v>0.23254330140253784</c:v>
                </c:pt>
                <c:pt idx="39">
                  <c:v>0.22515870497598447</c:v>
                </c:pt>
                <c:pt idx="40">
                  <c:v>0.21800123221799214</c:v>
                </c:pt>
                <c:pt idx="41">
                  <c:v>0.21106056356227001</c:v>
                </c:pt>
                <c:pt idx="42">
                  <c:v>0.20432699528696863</c:v>
                </c:pt>
                <c:pt idx="43">
                  <c:v>0.19779139425003728</c:v>
                </c:pt>
                <c:pt idx="44">
                  <c:v>0.19144515655909292</c:v>
                </c:pt>
                <c:pt idx="45">
                  <c:v>0.18528016978250053</c:v>
                </c:pt>
                <c:pt idx="46">
                  <c:v>0.17928877835266521</c:v>
                </c:pt>
                <c:pt idx="47">
                  <c:v>0.1734637518512982</c:v>
                </c:pt>
                <c:pt idx="48">
                  <c:v>0.16779825590040695</c:v>
                </c:pt>
                <c:pt idx="49">
                  <c:v>0.16228582541261033</c:v>
                </c:pt>
                <c:pt idx="50">
                  <c:v>0.15692033998065652</c:v>
                </c:pt>
                <c:pt idx="51">
                  <c:v>0.15169600120918061</c:v>
                </c:pt>
                <c:pt idx="52">
                  <c:v>0.1466073118121978</c:v>
                </c:pt>
                <c:pt idx="53">
                  <c:v>0.14164905631792307</c:v>
                </c:pt>
                <c:pt idx="54">
                  <c:v>0.13681628323854531</c:v>
                </c:pt>
                <c:pt idx="55">
                  <c:v>0.13210428857681544</c:v>
                </c:pt>
                <c:pt idx="56">
                  <c:v>0.12750860055396024</c:v>
                </c:pt>
                <c:pt idx="57">
                  <c:v>0.12302496545469668</c:v>
                </c:pt>
                <c:pt idx="58">
                  <c:v>0.11864933449516454</c:v>
                </c:pt>
                <c:pt idx="59">
                  <c:v>0.11437785162856093</c:v>
                </c:pt>
                <c:pt idx="60">
                  <c:v>0.11020684221127949</c:v>
                </c:pt>
                <c:pt idx="61">
                  <c:v>0.10613280245953503</c:v>
                </c:pt>
                <c:pt idx="62">
                  <c:v>0.10215238963289103</c:v>
                </c:pt>
                <c:pt idx="63">
                  <c:v>9.8262412886885878E-2</c:v>
                </c:pt>
                <c:pt idx="64">
                  <c:v>9.4459824742148674E-2</c:v>
                </c:pt>
                <c:pt idx="65">
                  <c:v>9.0741713122069217E-2</c:v>
                </c:pt>
                <c:pt idx="66">
                  <c:v>8.7105293915300405E-2</c:v>
                </c:pt>
                <c:pt idx="67">
                  <c:v>8.354790402317229E-2</c:v>
                </c:pt>
                <c:pt idx="68">
                  <c:v>8.0066994855529275E-2</c:v>
                </c:pt>
                <c:pt idx="69">
                  <c:v>7.6660126241606757E-2</c:v>
                </c:pt>
                <c:pt idx="70">
                  <c:v>7.3324960725374894E-2</c:v>
                </c:pt>
                <c:pt idx="71">
                  <c:v>7.0059258217322173E-2</c:v>
                </c:pt>
                <c:pt idx="72">
                  <c:v>6.6860870976964443E-2</c:v>
                </c:pt>
                <c:pt idx="73">
                  <c:v>6.3727738902462278E-2</c:v>
                </c:pt>
                <c:pt idx="74">
                  <c:v>6.0657885105637931E-2</c:v>
                </c:pt>
                <c:pt idx="75">
                  <c:v>5.7649411752419409E-2</c:v>
                </c:pt>
                <c:pt idx="76">
                  <c:v>5.4700496150320486E-2</c:v>
                </c:pt>
                <c:pt idx="77">
                  <c:v>5.180938706600801E-2</c:v>
                </c:pt>
                <c:pt idx="78">
                  <c:v>4.8974401257323233E-2</c:v>
                </c:pt>
                <c:pt idx="79">
                  <c:v>4.6193920205326866E-2</c:v>
                </c:pt>
                <c:pt idx="80">
                  <c:v>4.3466387033036194E-2</c:v>
                </c:pt>
                <c:pt idx="81">
                  <c:v>4.0790303598528671E-2</c:v>
                </c:pt>
                <c:pt idx="82">
                  <c:v>3.8164227751007813E-2</c:v>
                </c:pt>
                <c:pt idx="83">
                  <c:v>3.5586770739271717E-2</c:v>
                </c:pt>
                <c:pt idx="84">
                  <c:v>3.3056594762799152E-2</c:v>
                </c:pt>
                <c:pt idx="85">
                  <c:v>3.0572410656379816E-2</c:v>
                </c:pt>
                <c:pt idx="86">
                  <c:v>2.8132975699869351E-2</c:v>
                </c:pt>
                <c:pt idx="87">
                  <c:v>2.5737091545250338E-2</c:v>
                </c:pt>
                <c:pt idx="88">
                  <c:v>2.3383602253734582E-2</c:v>
                </c:pt>
                <c:pt idx="89">
                  <c:v>2.1071392436151221E-2</c:v>
                </c:pt>
                <c:pt idx="90">
                  <c:v>1.8799385490335187E-2</c:v>
                </c:pt>
                <c:pt idx="91">
                  <c:v>1.6566541929663971E-2</c:v>
                </c:pt>
                <c:pt idx="92">
                  <c:v>1.4371857797290584E-2</c:v>
                </c:pt>
                <c:pt idx="93">
                  <c:v>1.2214363160990243E-2</c:v>
                </c:pt>
                <c:pt idx="94">
                  <c:v>1.0093120683879781E-2</c:v>
                </c:pt>
                <c:pt idx="95">
                  <c:v>8.0072242665851466E-3</c:v>
                </c:pt>
                <c:pt idx="96">
                  <c:v>5.9557977567241604E-3</c:v>
                </c:pt>
                <c:pt idx="97">
                  <c:v>3.9379937218433393E-3</c:v>
                </c:pt>
                <c:pt idx="98">
                  <c:v>1.9529922821982717E-3</c:v>
                </c:pt>
              </c:numCache>
            </c:numRef>
          </c:yVal>
          <c:smooth val="1"/>
          <c:extLst>
            <c:ext xmlns:c16="http://schemas.microsoft.com/office/drawing/2014/chart" uri="{C3380CC4-5D6E-409C-BE32-E72D297353CC}">
              <c16:uniqueId val="{00000007-2DB6-4504-99F6-140F8315FC59}"/>
            </c:ext>
          </c:extLst>
        </c:ser>
        <c:ser>
          <c:idx val="8"/>
          <c:order val="8"/>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PercentTrue!$AH$83:$AH$181</c:f>
              <c:numCache>
                <c:formatCode>General</c:formatCode>
                <c:ptCount val="99"/>
                <c:pt idx="0">
                  <c:v>0.9567557052377883</c:v>
                </c:pt>
                <c:pt idx="1">
                  <c:v>0.91632134763177253</c:v>
                </c:pt>
                <c:pt idx="2">
                  <c:v>0.87843166815309959</c:v>
                </c:pt>
                <c:pt idx="3">
                  <c:v>0.84285377662025751</c:v>
                </c:pt>
                <c:pt idx="4">
                  <c:v>0.80938236050864831</c:v>
                </c:pt>
                <c:pt idx="5">
                  <c:v>0.77783572031329196</c:v>
                </c:pt>
                <c:pt idx="6">
                  <c:v>0.74805246975573869</c:v>
                </c:pt>
                <c:pt idx="7">
                  <c:v>0.71988877429992593</c:v>
                </c:pt>
                <c:pt idx="8">
                  <c:v>0.69321602823616635</c:v>
                </c:pt>
                <c:pt idx="9">
                  <c:v>0.66791889116842018</c:v>
                </c:pt>
                <c:pt idx="10">
                  <c:v>0.64389362066071343</c:v>
                </c:pt>
                <c:pt idx="11">
                  <c:v>0.6210466502055989</c:v>
                </c:pt>
                <c:pt idx="12">
                  <c:v>0.59929337141190897</c:v>
                </c:pt>
                <c:pt idx="13">
                  <c:v>0.57855708699547748</c:v>
                </c:pt>
                <c:pt idx="14">
                  <c:v>0.55876810726280024</c:v>
                </c:pt>
                <c:pt idx="15">
                  <c:v>0.53986296765662156</c:v>
                </c:pt>
                <c:pt idx="16">
                  <c:v>0.52178374885226286</c:v>
                </c:pt>
                <c:pt idx="17">
                  <c:v>0.50447748405920445</c:v>
                </c:pt>
                <c:pt idx="18">
                  <c:v>0.48789564075180508</c:v>
                </c:pt>
                <c:pt idx="19">
                  <c:v>0.47199366614837612</c:v>
                </c:pt>
                <c:pt idx="20">
                  <c:v>0.45673058747431228</c:v>
                </c:pt>
                <c:pt idx="21">
                  <c:v>0.4420686594572571</c:v>
                </c:pt>
                <c:pt idx="22">
                  <c:v>0.42797305266907371</c:v>
                </c:pt>
                <c:pt idx="23">
                  <c:v>0.4144115772972245</c:v>
                </c:pt>
                <c:pt idx="24">
                  <c:v>0.40135443773403379</c:v>
                </c:pt>
                <c:pt idx="25">
                  <c:v>0.38877401404577278</c:v>
                </c:pt>
                <c:pt idx="26">
                  <c:v>0.37664466694830806</c:v>
                </c:pt>
                <c:pt idx="27">
                  <c:v>0.36494256339133557</c:v>
                </c:pt>
                <c:pt idx="28">
                  <c:v>0.35364552025446738</c:v>
                </c:pt>
                <c:pt idx="29">
                  <c:v>0.3427328639982466</c:v>
                </c:pt>
                <c:pt idx="30">
                  <c:v>0.33218530440181882</c:v>
                </c:pt>
                <c:pt idx="31">
                  <c:v>0.32198482076489549</c:v>
                </c:pt>
                <c:pt idx="32">
                  <c:v>0.31211455916172737</c:v>
                </c:pt>
                <c:pt idx="33">
                  <c:v>0.3025587395147763</c:v>
                </c:pt>
                <c:pt idx="34">
                  <c:v>0.29330257141034261</c:v>
                </c:pt>
                <c:pt idx="35">
                  <c:v>0.28433217771150254</c:v>
                </c:pt>
                <c:pt idx="36">
                  <c:v>0.27563452513859849</c:v>
                </c:pt>
                <c:pt idx="37">
                  <c:v>0.26719736108692266</c:v>
                </c:pt>
                <c:pt idx="38">
                  <c:v>0.25900915603744518</c:v>
                </c:pt>
                <c:pt idx="39">
                  <c:v>0.25105905099135445</c:v>
                </c:pt>
                <c:pt idx="40">
                  <c:v>0.24333680942444438</c:v>
                </c:pt>
                <c:pt idx="41">
                  <c:v>0.23583277331433886</c:v>
                </c:pt>
                <c:pt idx="42">
                  <c:v>0.22853782284336993</c:v>
                </c:pt>
                <c:pt idx="43">
                  <c:v>0.22144333942357963</c:v>
                </c:pt>
                <c:pt idx="44">
                  <c:v>0.21454117172865347</c:v>
                </c:pt>
                <c:pt idx="45">
                  <c:v>0.20782360445130971</c:v>
                </c:pt>
                <c:pt idx="46">
                  <c:v>0.20128332953438646</c:v>
                </c:pt>
                <c:pt idx="47">
                  <c:v>0.19491341965009865</c:v>
                </c:pt>
                <c:pt idx="48">
                  <c:v>0.18870730372513464</c:v>
                </c:pt>
                <c:pt idx="49">
                  <c:v>0.18265874432980767</c:v>
                </c:pt>
                <c:pt idx="50">
                  <c:v>0.17676181676770716</c:v>
                </c:pt>
                <c:pt idx="51">
                  <c:v>0.17101088971849188</c:v>
                </c:pt>
                <c:pt idx="52">
                  <c:v>0.16540060730088224</c:v>
                </c:pt>
                <c:pt idx="53">
                  <c:v>0.15992587243575676</c:v>
                </c:pt>
                <c:pt idx="54">
                  <c:v>0.15458183140072598</c:v>
                </c:pt>
                <c:pt idx="55">
                  <c:v>0.1493638594778067</c:v>
                </c:pt>
                <c:pt idx="56">
                  <c:v>0.14426754760499469</c:v>
                </c:pt>
                <c:pt idx="57">
                  <c:v>0.13928868995075708</c:v>
                </c:pt>
                <c:pt idx="58">
                  <c:v>0.13442327233784648</c:v>
                </c:pt>
                <c:pt idx="59">
                  <c:v>0.12966746144946975</c:v>
                </c:pt>
                <c:pt idx="60">
                  <c:v>0.12501759475681254</c:v>
                </c:pt>
                <c:pt idx="61">
                  <c:v>0.12047017111229594</c:v>
                </c:pt>
                <c:pt idx="62">
                  <c:v>0.11602184195778978</c:v>
                </c:pt>
                <c:pt idx="63">
                  <c:v>0.11166940310138607</c:v>
                </c:pt>
                <c:pt idx="64">
                  <c:v>0.10740978702029275</c:v>
                </c:pt>
                <c:pt idx="65">
                  <c:v>0.10324005565099162</c:v>
                </c:pt>
                <c:pt idx="66">
                  <c:v>9.915739363104803E-2</c:v>
                </c:pt>
                <c:pt idx="67">
                  <c:v>9.5159101959905734E-2</c:v>
                </c:pt>
                <c:pt idx="68">
                  <c:v>9.1242592048671176E-2</c:v>
                </c:pt>
                <c:pt idx="69">
                  <c:v>8.7405380131321403E-2</c:v>
                </c:pt>
                <c:pt idx="70">
                  <c:v>8.3645082011981078E-2</c:v>
                </c:pt>
                <c:pt idx="71">
                  <c:v>7.9959408124924469E-2</c:v>
                </c:pt>
                <c:pt idx="72">
                  <c:v>7.634615888579506E-2</c:v>
                </c:pt>
                <c:pt idx="73">
                  <c:v>7.2803220314209036E-2</c:v>
                </c:pt>
                <c:pt idx="74">
                  <c:v>6.932855990943694E-2</c:v>
                </c:pt>
                <c:pt idx="75">
                  <c:v>6.5920222762256939E-2</c:v>
                </c:pt>
                <c:pt idx="76">
                  <c:v>6.2576327887350069E-2</c:v>
                </c:pt>
                <c:pt idx="77">
                  <c:v>5.9295064761780654E-2</c:v>
                </c:pt>
                <c:pt idx="78">
                  <c:v>5.6074690056176331E-2</c:v>
                </c:pt>
                <c:pt idx="79">
                  <c:v>5.2913524546208006E-2</c:v>
                </c:pt>
                <c:pt idx="80">
                  <c:v>4.9809950192872703E-2</c:v>
                </c:pt>
                <c:pt idx="81">
                  <c:v>4.6762407380913119E-2</c:v>
                </c:pt>
                <c:pt idx="82">
                  <c:v>4.3769392305470708E-2</c:v>
                </c:pt>
                <c:pt idx="83">
                  <c:v>4.0829454497771867E-2</c:v>
                </c:pt>
                <c:pt idx="84">
                  <c:v>3.7941194481293426E-2</c:v>
                </c:pt>
                <c:pt idx="85">
                  <c:v>3.5103261550450002E-2</c:v>
                </c:pt>
                <c:pt idx="86">
                  <c:v>3.2314351664395696E-2</c:v>
                </c:pt>
                <c:pt idx="87">
                  <c:v>2.9573205449039748E-2</c:v>
                </c:pt>
                <c:pt idx="88">
                  <c:v>2.6878606300844897E-2</c:v>
                </c:pt>
                <c:pt idx="89">
                  <c:v>2.4229378586409878E-2</c:v>
                </c:pt>
                <c:pt idx="90">
                  <c:v>2.1624385932238553E-2</c:v>
                </c:pt>
                <c:pt idx="91">
                  <c:v>1.9062529599468626E-2</c:v>
                </c:pt>
                <c:pt idx="92">
                  <c:v>1.6542746938676477E-2</c:v>
                </c:pt>
                <c:pt idx="93">
                  <c:v>1.4064009920192654E-2</c:v>
                </c:pt>
                <c:pt idx="94">
                  <c:v>1.1625323735657759E-2</c:v>
                </c:pt>
                <c:pt idx="95">
                  <c:v>9.2257254668224164E-3</c:v>
                </c:pt>
                <c:pt idx="96">
                  <c:v>6.8642828178486232E-3</c:v>
                </c:pt>
                <c:pt idx="97">
                  <c:v>4.5400929076066148E-3</c:v>
                </c:pt>
                <c:pt idx="98">
                  <c:v>2.2522811186804748E-3</c:v>
                </c:pt>
              </c:numCache>
            </c:numRef>
          </c:yVal>
          <c:smooth val="1"/>
          <c:extLst>
            <c:ext xmlns:c16="http://schemas.microsoft.com/office/drawing/2014/chart" uri="{C3380CC4-5D6E-409C-BE32-E72D297353CC}">
              <c16:uniqueId val="{00000008-2DB6-4504-99F6-140F8315FC59}"/>
            </c:ext>
          </c:extLst>
        </c:ser>
        <c:ser>
          <c:idx val="9"/>
          <c:order val="9"/>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PercentTrue!$AI$83:$AI$181</c:f>
              <c:numCache>
                <c:formatCode>General</c:formatCode>
                <c:ptCount val="99"/>
                <c:pt idx="0">
                  <c:v>0.96186173824846843</c:v>
                </c:pt>
                <c:pt idx="1">
                  <c:v>0.92583152887494469</c:v>
                </c:pt>
                <c:pt idx="2">
                  <c:v>0.89173929180518685</c:v>
                </c:pt>
                <c:pt idx="3">
                  <c:v>0.8594327641346845</c:v>
                </c:pt>
                <c:pt idx="4">
                  <c:v>0.82877522656827585</c:v>
                </c:pt>
                <c:pt idx="5">
                  <c:v>0.7996435693372328</c:v>
                </c:pt>
                <c:pt idx="6">
                  <c:v>0.7719266398923692</c:v>
                </c:pt>
                <c:pt idx="7">
                  <c:v>0.74552382561469244</c:v>
                </c:pt>
                <c:pt idx="8">
                  <c:v>0.72034383344741959</c:v>
                </c:pt>
                <c:pt idx="9">
                  <c:v>0.69630363525100925</c:v>
                </c:pt>
                <c:pt idx="10">
                  <c:v>0.67332755320671578</c:v>
                </c:pt>
                <c:pt idx="11">
                  <c:v>0.65134646404156982</c:v>
                </c:pt>
                <c:pt idx="12">
                  <c:v>0.63029710444676845</c:v>
                </c:pt>
                <c:pt idx="13">
                  <c:v>0.61012146298827641</c:v>
                </c:pt>
                <c:pt idx="14">
                  <c:v>0.59076624619968476</c:v>
                </c:pt>
                <c:pt idx="15">
                  <c:v>0.57218240850976754</c:v>
                </c:pt>
                <c:pt idx="16">
                  <c:v>0.55432473727450882</c:v>
                </c:pt>
                <c:pt idx="17">
                  <c:v>0.5371514855217614</c:v>
                </c:pt>
                <c:pt idx="18">
                  <c:v>0.52062404612860147</c:v>
                </c:pt>
                <c:pt idx="19">
                  <c:v>0.50470666207865378</c:v>
                </c:pt>
                <c:pt idx="20">
                  <c:v>0.48936616822265522</c:v>
                </c:pt>
                <c:pt idx="21">
                  <c:v>0.47457176061720435</c:v>
                </c:pt>
                <c:pt idx="22">
                  <c:v>0.46029479006576812</c:v>
                </c:pt>
                <c:pt idx="23">
                  <c:v>0.4465085769501882</c:v>
                </c:pt>
                <c:pt idx="24">
                  <c:v>0.43318824483452639</c:v>
                </c:pt>
                <c:pt idx="25">
                  <c:v>0.42031057065781519</c:v>
                </c:pt>
                <c:pt idx="26">
                  <c:v>0.4078538496177761</c:v>
                </c:pt>
                <c:pt idx="27">
                  <c:v>0.39579777309174047</c:v>
                </c:pt>
                <c:pt idx="28">
                  <c:v>0.38412331815039946</c:v>
                </c:pt>
                <c:pt idx="29">
                  <c:v>0.37281264740003978</c:v>
                </c:pt>
                <c:pt idx="30">
                  <c:v>0.36184901804409897</c:v>
                </c:pt>
                <c:pt idx="31">
                  <c:v>0.35121669918894083</c:v>
                </c:pt>
                <c:pt idx="32">
                  <c:v>0.34090089653486716</c:v>
                </c:pt>
                <c:pt idx="33">
                  <c:v>0.3308876836941656</c:v>
                </c:pt>
                <c:pt idx="34">
                  <c:v>0.32116393946566879</c:v>
                </c:pt>
                <c:pt idx="35">
                  <c:v>0.31171729047172847</c:v>
                </c:pt>
                <c:pt idx="36">
                  <c:v>0.30253605863027988</c:v>
                </c:pt>
                <c:pt idx="37">
                  <c:v>0.29360921299311177</c:v>
                </c:pt>
                <c:pt idx="38">
                  <c:v>0.28492632553271335</c:v>
                </c:pt>
                <c:pt idx="39">
                  <c:v>0.27647753050510948</c:v>
                </c:pt>
                <c:pt idx="40">
                  <c:v>0.26825348705573743</c:v>
                </c:pt>
                <c:pt idx="41">
                  <c:v>0.26024534477038391</c:v>
                </c:pt>
                <c:pt idx="42">
                  <c:v>0.25244471190408702</c:v>
                </c:pt>
                <c:pt idx="43">
                  <c:v>0.2448436260482342</c:v>
                </c:pt>
                <c:pt idx="44">
                  <c:v>0.23743452702031623</c:v>
                </c:pt>
                <c:pt idx="45">
                  <c:v>0.23021023178229849</c:v>
                </c:pt>
                <c:pt idx="46">
                  <c:v>0.22316391121269333</c:v>
                </c:pt>
                <c:pt idx="47">
                  <c:v>0.21628906857444369</c:v>
                </c:pt>
                <c:pt idx="48">
                  <c:v>0.20957951953591383</c:v>
                </c:pt>
                <c:pt idx="49">
                  <c:v>0.20302937361584211</c:v>
                </c:pt>
                <c:pt idx="50">
                  <c:v>0.19663301693524263</c:v>
                </c:pt>
                <c:pt idx="51">
                  <c:v>0.19038509617010096</c:v>
                </c:pt>
                <c:pt idx="52">
                  <c:v>0.18428050360845274</c:v>
                </c:pt>
                <c:pt idx="53">
                  <c:v>0.17831436322417848</c:v>
                </c:pt>
                <c:pt idx="54">
                  <c:v>0.17248201768771312</c:v>
                </c:pt>
                <c:pt idx="55">
                  <c:v>0.16677901624094715</c:v>
                </c:pt>
                <c:pt idx="56">
                  <c:v>0.16120110336997642</c:v>
                </c:pt>
                <c:pt idx="57">
                  <c:v>0.15574420821511611</c:v>
                </c:pt>
                <c:pt idx="58">
                  <c:v>0.15040443466279502</c:v>
                </c:pt>
                <c:pt idx="59">
                  <c:v>0.14517805206865014</c:v>
                </c:pt>
                <c:pt idx="60">
                  <c:v>0.14006148656540235</c:v>
                </c:pt>
                <c:pt idx="61">
                  <c:v>0.13505131291295383</c:v>
                </c:pt>
                <c:pt idx="62">
                  <c:v>0.13014424685165182</c:v>
                </c:pt>
                <c:pt idx="63">
                  <c:v>0.12533713792284515</c:v>
                </c:pt>
                <c:pt idx="64">
                  <c:v>0.12062696272375438</c:v>
                </c:pt>
                <c:pt idx="65">
                  <c:v>0.11601081856630832</c:v>
                </c:pt>
                <c:pt idx="66">
                  <c:v>0.11148591751200079</c:v>
                </c:pt>
                <c:pt idx="67">
                  <c:v>0.10704958075700834</c:v>
                </c:pt>
                <c:pt idx="68">
                  <c:v>0.10269923334380694</c:v>
                </c:pt>
                <c:pt idx="69">
                  <c:v>9.8432399177350652E-2</c:v>
                </c:pt>
                <c:pt idx="70">
                  <c:v>9.424669632554368E-2</c:v>
                </c:pt>
                <c:pt idx="71">
                  <c:v>9.0139832585263757E-2</c:v>
                </c:pt>
                <c:pt idx="72">
                  <c:v>8.6109601296594243E-2</c:v>
                </c:pt>
                <c:pt idx="73">
                  <c:v>8.2153877389204821E-2</c:v>
                </c:pt>
                <c:pt idx="74">
                  <c:v>7.8270613645996925E-2</c:v>
                </c:pt>
                <c:pt idx="75">
                  <c:v>7.4457837170211094E-2</c:v>
                </c:pt>
                <c:pt idx="76">
                  <c:v>7.0713646043186446E-2</c:v>
                </c:pt>
                <c:pt idx="77">
                  <c:v>6.7036206160876063E-2</c:v>
                </c:pt>
                <c:pt idx="78">
                  <c:v>6.3423748238062835E-2</c:v>
                </c:pt>
                <c:pt idx="79">
                  <c:v>5.9874564969994826E-2</c:v>
                </c:pt>
                <c:pt idx="80">
                  <c:v>5.638700834187349E-2</c:v>
                </c:pt>
                <c:pt idx="81">
                  <c:v>5.2959487077286538E-2</c:v>
                </c:pt>
                <c:pt idx="82">
                  <c:v>4.9590464217285558E-2</c:v>
                </c:pt>
                <c:pt idx="83">
                  <c:v>4.6278454822370606E-2</c:v>
                </c:pt>
                <c:pt idx="84">
                  <c:v>4.302202379016247E-2</c:v>
                </c:pt>
                <c:pt idx="85">
                  <c:v>3.9819783782025019E-2</c:v>
                </c:pt>
                <c:pt idx="86">
                  <c:v>3.6670393252344002E-2</c:v>
                </c:pt>
                <c:pt idx="87">
                  <c:v>3.3572554574581026E-2</c:v>
                </c:pt>
                <c:pt idx="88">
                  <c:v>3.0525012258603566E-2</c:v>
                </c:pt>
                <c:pt idx="89">
                  <c:v>2.7526551254145611E-2</c:v>
                </c:pt>
                <c:pt idx="90">
                  <c:v>2.4575995335583075E-2</c:v>
                </c:pt>
                <c:pt idx="91">
                  <c:v>2.1672205563512733E-2</c:v>
                </c:pt>
                <c:pt idx="92">
                  <c:v>1.8814078818907728E-2</c:v>
                </c:pt>
                <c:pt idx="93">
                  <c:v>1.6000546405886204E-2</c:v>
                </c:pt>
                <c:pt idx="94">
                  <c:v>1.3230572719375083E-2</c:v>
                </c:pt>
                <c:pt idx="95">
                  <c:v>1.0503153974179894E-2</c:v>
                </c:pt>
                <c:pt idx="96">
                  <c:v>7.8173169921834998E-3</c:v>
                </c:pt>
                <c:pt idx="97">
                  <c:v>5.1721180445957766E-3</c:v>
                </c:pt>
                <c:pt idx="98">
                  <c:v>2.5666417463607203E-3</c:v>
                </c:pt>
              </c:numCache>
            </c:numRef>
          </c:yVal>
          <c:smooth val="1"/>
          <c:extLst>
            <c:ext xmlns:c16="http://schemas.microsoft.com/office/drawing/2014/chart" uri="{C3380CC4-5D6E-409C-BE32-E72D297353CC}">
              <c16:uniqueId val="{00000009-2DB6-4504-99F6-140F8315FC59}"/>
            </c:ext>
          </c:extLst>
        </c:ser>
        <c:ser>
          <c:idx val="10"/>
          <c:order val="10"/>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PercentTrue!$AJ$83:$AJ$181</c:f>
              <c:numCache>
                <c:formatCode>General</c:formatCode>
                <c:ptCount val="99"/>
                <c:pt idx="0">
                  <c:v>0.96607636876216407</c:v>
                </c:pt>
                <c:pt idx="1">
                  <c:v>0.9337536005853686</c:v>
                </c:pt>
                <c:pt idx="2">
                  <c:v>0.90292098999612258</c:v>
                </c:pt>
                <c:pt idx="3">
                  <c:v>0.87347780910438322</c:v>
                </c:pt>
                <c:pt idx="4">
                  <c:v>0.8453322083071082</c:v>
                </c:pt>
                <c:pt idx="5">
                  <c:v>0.81840025919836312</c:v>
                </c:pt>
                <c:pt idx="6">
                  <c:v>0.79260511867689798</c:v>
                </c:pt>
                <c:pt idx="7">
                  <c:v>0.76787629671599189</c:v>
                </c:pt>
                <c:pt idx="8">
                  <c:v>0.74414901310113268</c:v>
                </c:pt>
                <c:pt idx="9">
                  <c:v>0.72136363077439447</c:v>
                </c:pt>
                <c:pt idx="10">
                  <c:v>0.69946515534897191</c:v>
                </c:pt>
                <c:pt idx="11">
                  <c:v>0.67840279195125552</c:v>
                </c:pt>
                <c:pt idx="12">
                  <c:v>0.65812955187302413</c:v>
                </c:pt>
                <c:pt idx="13">
                  <c:v>0.63860190262220196</c:v>
                </c:pt>
                <c:pt idx="14">
                  <c:v>0.61977945588679562</c:v>
                </c:pt>
                <c:pt idx="15">
                  <c:v>0.60162468870494401</c:v>
                </c:pt>
                <c:pt idx="16">
                  <c:v>0.58410269379026203</c:v>
                </c:pt>
                <c:pt idx="17">
                  <c:v>0.56718095551674141</c:v>
                </c:pt>
                <c:pt idx="18">
                  <c:v>0.55082914853842002</c:v>
                </c:pt>
                <c:pt idx="19">
                  <c:v>0.5350189564197908</c:v>
                </c:pt>
                <c:pt idx="20">
                  <c:v>0.51972390799491364</c:v>
                </c:pt>
                <c:pt idx="21">
                  <c:v>0.50491922946584911</c:v>
                </c:pt>
                <c:pt idx="22">
                  <c:v>0.49058171050213256</c:v>
                </c:pt>
                <c:pt idx="23">
                  <c:v>0.47668958281900281</c:v>
                </c:pt>
                <c:pt idx="24">
                  <c:v>0.46322240989836394</c:v>
                </c:pt>
                <c:pt idx="25">
                  <c:v>0.45016098667747156</c:v>
                </c:pt>
                <c:pt idx="26">
                  <c:v>0.43748724816983769</c:v>
                </c:pt>
                <c:pt idx="27">
                  <c:v>0.42518418610399278</c:v>
                </c:pt>
                <c:pt idx="28">
                  <c:v>0.4132357727711754</c:v>
                </c:pt>
                <c:pt idx="29">
                  <c:v>0.40162689136496471</c:v>
                </c:pt>
                <c:pt idx="30">
                  <c:v>0.39034327217622744</c:v>
                </c:pt>
                <c:pt idx="31">
                  <c:v>0.3793714340771161</c:v>
                </c:pt>
                <c:pt idx="32">
                  <c:v>0.36869863078958476</c:v>
                </c:pt>
                <c:pt idx="33">
                  <c:v>0.3583128014881572</c:v>
                </c:pt>
                <c:pt idx="34">
                  <c:v>0.348202525334464</c:v>
                </c:pt>
                <c:pt idx="35">
                  <c:v>0.33835697958322275</c:v>
                </c:pt>
                <c:pt idx="36">
                  <c:v>0.32876590093658581</c:v>
                </c:pt>
                <c:pt idx="37">
                  <c:v>0.31941954985675408</c:v>
                </c:pt>
                <c:pt idx="38">
                  <c:v>0.31030867757599373</c:v>
                </c:pt>
                <c:pt idx="39">
                  <c:v>0.30142449556915279</c:v>
                </c:pt>
                <c:pt idx="40">
                  <c:v>0.29275864727686768</c:v>
                </c:pt>
                <c:pt idx="41">
                  <c:v>0.28430318188821696</c:v>
                </c:pt>
                <c:pt idx="42">
                  <c:v>0.27605053000993046</c:v>
                </c:pt>
                <c:pt idx="43">
                  <c:v>0.26799348106565007</c:v>
                </c:pt>
                <c:pt idx="44">
                  <c:v>0.26012516228340593</c:v>
                </c:pt>
                <c:pt idx="45">
                  <c:v>0.25243901914260464</c:v>
                </c:pt>
                <c:pt idx="46">
                  <c:v>0.24492879716361157</c:v>
                </c:pt>
                <c:pt idx="47">
                  <c:v>0.23758852493358992</c:v>
                </c:pt>
                <c:pt idx="48">
                  <c:v>0.23041249827177931</c:v>
                </c:pt>
                <c:pt idx="49">
                  <c:v>0.22339526544596411</c:v>
                </c:pt>
                <c:pt idx="50">
                  <c:v>0.2165316133596091</c:v>
                </c:pt>
                <c:pt idx="51">
                  <c:v>0.20981655463611237</c:v>
                </c:pt>
                <c:pt idx="52">
                  <c:v>0.20324531553292588</c:v>
                </c:pt>
                <c:pt idx="53">
                  <c:v>0.19681332462399612</c:v>
                </c:pt>
                <c:pt idx="54">
                  <c:v>0.1905162021941372</c:v>
                </c:pt>
                <c:pt idx="55">
                  <c:v>0.18434975029363093</c:v>
                </c:pt>
                <c:pt idx="56">
                  <c:v>0.17830994340559522</c:v>
                </c:pt>
                <c:pt idx="57">
                  <c:v>0.17239291968252063</c:v>
                </c:pt>
                <c:pt idx="58">
                  <c:v>0.16659497271188753</c:v>
                </c:pt>
                <c:pt idx="59">
                  <c:v>0.16091254377396627</c:v>
                </c:pt>
                <c:pt idx="60">
                  <c:v>0.15534221455781927</c:v>
                </c:pt>
                <c:pt idx="61">
                  <c:v>0.14988070030417611</c:v>
                </c:pt>
                <c:pt idx="62">
                  <c:v>0.14452484334627783</c:v>
                </c:pt>
                <c:pt idx="63">
                  <c:v>0.13927160702200253</c:v>
                </c:pt>
                <c:pt idx="64">
                  <c:v>0.13411806993260941</c:v>
                </c:pt>
                <c:pt idx="65">
                  <c:v>0.12906142052529357</c:v>
                </c:pt>
                <c:pt idx="66">
                  <c:v>0.12409895197844302</c:v>
                </c:pt>
                <c:pt idx="67">
                  <c:v>0.11922805737004755</c:v>
                </c:pt>
                <c:pt idx="68">
                  <c:v>0.11444622511113856</c:v>
                </c:pt>
                <c:pt idx="69">
                  <c:v>0.10975103462745261</c:v>
                </c:pt>
                <c:pt idx="70">
                  <c:v>0.10514015227371909</c:v>
                </c:pt>
                <c:pt idx="71">
                  <c:v>0.10061132746608142</c:v>
                </c:pt>
                <c:pt idx="72">
                  <c:v>9.6162389019185571E-2</c:v>
                </c:pt>
                <c:pt idx="73">
                  <c:v>9.1791241675409752E-2</c:v>
                </c:pt>
                <c:pt idx="74">
                  <c:v>8.7495862814579065E-2</c:v>
                </c:pt>
                <c:pt idx="75">
                  <c:v>8.3274299333308974E-2</c:v>
                </c:pt>
                <c:pt idx="76">
                  <c:v>7.9124664683862159E-2</c:v>
                </c:pt>
                <c:pt idx="77">
                  <c:v>7.5045136063086465E-2</c:v>
                </c:pt>
                <c:pt idx="78">
                  <c:v>7.1033951742634119E-2</c:v>
                </c:pt>
                <c:pt idx="79">
                  <c:v>6.7089408532246458E-2</c:v>
                </c:pt>
                <c:pt idx="80">
                  <c:v>6.3209859368430904E-2</c:v>
                </c:pt>
                <c:pt idx="81">
                  <c:v>5.9393711021357661E-2</c:v>
                </c:pt>
                <c:pt idx="82">
                  <c:v>5.5639421913268934E-2</c:v>
                </c:pt>
                <c:pt idx="83">
                  <c:v>5.1945500042125413E-2</c:v>
                </c:pt>
                <c:pt idx="84">
                  <c:v>4.8310501004613995E-2</c:v>
                </c:pt>
                <c:pt idx="85">
                  <c:v>4.473302611301385E-2</c:v>
                </c:pt>
                <c:pt idx="86">
                  <c:v>4.1211720600762815E-2</c:v>
                </c:pt>
                <c:pt idx="87">
                  <c:v>3.7745271911887784E-2</c:v>
                </c:pt>
                <c:pt idx="88">
                  <c:v>3.4332408069761872E-2</c:v>
                </c:pt>
                <c:pt idx="89">
                  <c:v>3.0971896120929158E-2</c:v>
                </c:pt>
                <c:pt idx="90">
                  <c:v>2.7662540649997677E-2</c:v>
                </c:pt>
                <c:pt idx="91">
                  <c:v>2.4403182361842607E-2</c:v>
                </c:pt>
                <c:pt idx="92">
                  <c:v>2.119269672758722E-2</c:v>
                </c:pt>
                <c:pt idx="93">
                  <c:v>1.8029992691039314E-2</c:v>
                </c:pt>
                <c:pt idx="94">
                  <c:v>1.4914011432457203E-2</c:v>
                </c:pt>
                <c:pt idx="95">
                  <c:v>1.1843725186703071E-2</c:v>
                </c:pt>
                <c:pt idx="96">
                  <c:v>8.8181361130119356E-3</c:v>
                </c:pt>
                <c:pt idx="97">
                  <c:v>5.8362752137656919E-3</c:v>
                </c:pt>
                <c:pt idx="98">
                  <c:v>2.8972012998109871E-3</c:v>
                </c:pt>
              </c:numCache>
            </c:numRef>
          </c:yVal>
          <c:smooth val="1"/>
          <c:extLst>
            <c:ext xmlns:c16="http://schemas.microsoft.com/office/drawing/2014/chart" uri="{C3380CC4-5D6E-409C-BE32-E72D297353CC}">
              <c16:uniqueId val="{0000000A-2DB6-4504-99F6-140F8315FC59}"/>
            </c:ext>
          </c:extLst>
        </c:ser>
        <c:ser>
          <c:idx val="11"/>
          <c:order val="11"/>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PercentTrue!$AK$83:$AK$181</c:f>
              <c:numCache>
                <c:formatCode>General</c:formatCode>
                <c:ptCount val="99"/>
                <c:pt idx="0">
                  <c:v>0.9696139498623747</c:v>
                </c:pt>
                <c:pt idx="1">
                  <c:v>0.94045406776518459</c:v>
                </c:pt>
                <c:pt idx="2">
                  <c:v>0.91244760225403077</c:v>
                </c:pt>
                <c:pt idx="3">
                  <c:v>0.88552744561060315</c:v>
                </c:pt>
                <c:pt idx="4">
                  <c:v>0.85963159699434533</c:v>
                </c:pt>
                <c:pt idx="5">
                  <c:v>0.83470268572214368</c:v>
                </c:pt>
                <c:pt idx="6">
                  <c:v>0.8106875469707514</c:v>
                </c:pt>
                <c:pt idx="7">
                  <c:v>0.78753684329752682</c:v>
                </c:pt>
                <c:pt idx="8">
                  <c:v>0.76520472630916192</c:v>
                </c:pt>
                <c:pt idx="9">
                  <c:v>0.74364853359613781</c:v>
                </c:pt>
                <c:pt idx="10">
                  <c:v>0.72282851671758919</c:v>
                </c:pt>
                <c:pt idx="11">
                  <c:v>0.70270759658742843</c:v>
                </c:pt>
                <c:pt idx="12">
                  <c:v>0.68325114309461399</c:v>
                </c:pt>
                <c:pt idx="13">
                  <c:v>0.66442677620200941</c:v>
                </c:pt>
                <c:pt idx="14">
                  <c:v>0.64620418612064301</c:v>
                </c:pt>
                <c:pt idx="15">
                  <c:v>0.62855497045863296</c:v>
                </c:pt>
                <c:pt idx="16">
                  <c:v>0.61145248650435924</c:v>
                </c:pt>
                <c:pt idx="17">
                  <c:v>0.59487171702802344</c:v>
                </c:pt>
                <c:pt idx="18">
                  <c:v>0.57878914817994709</c:v>
                </c:pt>
                <c:pt idx="19">
                  <c:v>0.5631826582322953</c:v>
                </c:pt>
                <c:pt idx="20">
                  <c:v>0.54803141605715122</c:v>
                </c:pt>
                <c:pt idx="21">
                  <c:v>0.53331578836118254</c:v>
                </c:pt>
                <c:pt idx="22">
                  <c:v>0.51901725480822392</c:v>
                </c:pt>
                <c:pt idx="23">
                  <c:v>0.50511833025820796</c:v>
                </c:pt>
                <c:pt idx="24">
                  <c:v>0.49160249343594081</c:v>
                </c:pt>
                <c:pt idx="25">
                  <c:v>0.4784541214178788</c:v>
                </c:pt>
                <c:pt idx="26">
                  <c:v>0.46565842939070567</c:v>
                </c:pt>
                <c:pt idx="27">
                  <c:v>0.45320141519334123</c:v>
                </c:pt>
                <c:pt idx="28">
                  <c:v>0.44106980820503849</c:v>
                </c:pt>
                <c:pt idx="29">
                  <c:v>0.42925102218733646</c:v>
                </c:pt>
                <c:pt idx="30">
                  <c:v>0.4177331117275771</c:v>
                </c:pt>
                <c:pt idx="31">
                  <c:v>0.40650473196711662</c:v>
                </c:pt>
                <c:pt idx="32">
                  <c:v>0.39555510132882704</c:v>
                </c:pt>
                <c:pt idx="33">
                  <c:v>0.38487396698648019</c:v>
                </c:pt>
                <c:pt idx="34">
                  <c:v>0.37445157284354263</c:v>
                </c:pt>
                <c:pt idx="35">
                  <c:v>0.36427862981117259</c:v>
                </c:pt>
                <c:pt idx="36">
                  <c:v>0.35434628819509195</c:v>
                </c:pt>
                <c:pt idx="37">
                  <c:v>0.34464611201880285</c:v>
                </c:pt>
                <c:pt idx="38">
                  <c:v>0.33517005512656534</c:v>
                </c:pt>
                <c:pt idx="39">
                  <c:v>0.32591043892385496</c:v>
                </c:pt>
                <c:pt idx="40">
                  <c:v>0.316859931625876</c:v>
                </c:pt>
                <c:pt idx="41">
                  <c:v>0.30801152889626238</c:v>
                </c:pt>
                <c:pt idx="42">
                  <c:v>0.29935853576851357</c:v>
                </c:pt>
                <c:pt idx="43">
                  <c:v>0.29089454975209866</c:v>
                </c:pt>
                <c:pt idx="44">
                  <c:v>0.28261344503364044</c:v>
                </c:pt>
                <c:pt idx="45">
                  <c:v>0.27450935769124729</c:v>
                </c:pt>
                <c:pt idx="46">
                  <c:v>0.26657667184699763</c:v>
                </c:pt>
                <c:pt idx="47">
                  <c:v>0.25881000668885362</c:v>
                </c:pt>
                <c:pt idx="48">
                  <c:v>0.25120420429898049</c:v>
                </c:pt>
                <c:pt idx="49">
                  <c:v>0.24375431823061114</c:v>
                </c:pt>
                <c:pt idx="50">
                  <c:v>0.23645560278029379</c:v>
                </c:pt>
                <c:pt idx="51">
                  <c:v>0.22930350290663309</c:v>
                </c:pt>
                <c:pt idx="52">
                  <c:v>0.22229364475052243</c:v>
                </c:pt>
                <c:pt idx="53">
                  <c:v>0.21542182671541063</c:v>
                </c:pt>
                <c:pt idx="54">
                  <c:v>0.20868401106938109</c:v>
                </c:pt>
                <c:pt idx="55">
                  <c:v>0.20207631603377282</c:v>
                </c:pt>
                <c:pt idx="56">
                  <c:v>0.19559500832577023</c:v>
                </c:pt>
                <c:pt idx="57">
                  <c:v>0.18923649612486051</c:v>
                </c:pt>
                <c:pt idx="58">
                  <c:v>0.18299732243531369</c:v>
                </c:pt>
                <c:pt idx="59">
                  <c:v>0.17687415881891308</c:v>
                </c:pt>
                <c:pt idx="60">
                  <c:v>0.17086379947406327</c:v>
                </c:pt>
                <c:pt idx="61">
                  <c:v>0.16496315563914485</c:v>
                </c:pt>
                <c:pt idx="62">
                  <c:v>0.15916925029958728</c:v>
                </c:pt>
                <c:pt idx="63">
                  <c:v>0.15347921317960334</c:v>
                </c:pt>
                <c:pt idx="64">
                  <c:v>0.14789027600088225</c:v>
                </c:pt>
                <c:pt idx="65">
                  <c:v>0.14239976799178636</c:v>
                </c:pt>
                <c:pt idx="66">
                  <c:v>0.1370051116317452</c:v>
                </c:pt>
                <c:pt idx="67">
                  <c:v>0.13170381861660035</c:v>
                </c:pt>
                <c:pt idx="68">
                  <c:v>0.12649348603163171</c:v>
                </c:pt>
                <c:pt idx="69">
                  <c:v>0.12137179271989976</c:v>
                </c:pt>
                <c:pt idx="70">
                  <c:v>0.11633649583437249</c:v>
                </c:pt>
                <c:pt idx="71">
                  <c:v>0.111385427563076</c:v>
                </c:pt>
                <c:pt idx="72">
                  <c:v>0.10651649201722381</c:v>
                </c:pt>
                <c:pt idx="73">
                  <c:v>0.10172766227293965</c:v>
                </c:pt>
                <c:pt idx="74">
                  <c:v>9.7016977557801268E-2</c:v>
                </c:pt>
                <c:pt idx="75">
                  <c:v>9.2382540574001221E-2</c:v>
                </c:pt>
                <c:pt idx="76">
                  <c:v>8.7822514950447073E-2</c:v>
                </c:pt>
                <c:pt idx="77">
                  <c:v>8.3335122816612747E-2</c:v>
                </c:pt>
                <c:pt idx="78">
                  <c:v>7.8918642491407273E-2</c:v>
                </c:pt>
                <c:pt idx="79">
                  <c:v>7.4571406280749222E-2</c:v>
                </c:pt>
                <c:pt idx="80">
                  <c:v>7.0291798377927969E-2</c:v>
                </c:pt>
                <c:pt idx="81">
                  <c:v>6.6078252861198672E-2</c:v>
                </c:pt>
                <c:pt idx="82">
                  <c:v>6.1929251783397435E-2</c:v>
                </c:pt>
                <c:pt idx="83">
                  <c:v>5.7843323348681155E-2</c:v>
                </c:pt>
                <c:pt idx="84">
                  <c:v>5.3819040171790809E-2</c:v>
                </c:pt>
                <c:pt idx="85">
                  <c:v>4.9855017615513593E-2</c:v>
                </c:pt>
                <c:pt idx="86">
                  <c:v>4.5949912202275678E-2</c:v>
                </c:pt>
                <c:pt idx="87">
                  <c:v>4.2102420096037957E-2</c:v>
                </c:pt>
                <c:pt idx="88">
                  <c:v>3.8311275650891041E-2</c:v>
                </c:pt>
                <c:pt idx="89">
                  <c:v>3.4575250022955369E-2</c:v>
                </c:pt>
                <c:pt idx="90">
                  <c:v>3.0893149842388536E-2</c:v>
                </c:pt>
                <c:pt idx="91">
                  <c:v>2.7263815942484896E-2</c:v>
                </c:pt>
                <c:pt idx="92">
                  <c:v>2.3686122143024374E-2</c:v>
                </c:pt>
                <c:pt idx="93">
                  <c:v>2.0158974085187853E-2</c:v>
                </c:pt>
                <c:pt idx="94">
                  <c:v>1.6681308115507092E-2</c:v>
                </c:pt>
                <c:pt idx="95">
                  <c:v>1.3252090216458791E-2</c:v>
                </c:pt>
                <c:pt idx="96">
                  <c:v>9.8703149814433708E-3</c:v>
                </c:pt>
                <c:pt idx="97">
                  <c:v>6.5350046320147327E-3</c:v>
                </c:pt>
                <c:pt idx="98">
                  <c:v>3.2452080753427549E-3</c:v>
                </c:pt>
              </c:numCache>
            </c:numRef>
          </c:yVal>
          <c:smooth val="1"/>
          <c:extLst>
            <c:ext xmlns:c16="http://schemas.microsoft.com/office/drawing/2014/chart" uri="{C3380CC4-5D6E-409C-BE32-E72D297353CC}">
              <c16:uniqueId val="{0000000B-2DB6-4504-99F6-140F8315FC59}"/>
            </c:ext>
          </c:extLst>
        </c:ser>
        <c:ser>
          <c:idx val="12"/>
          <c:order val="12"/>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PercentTrue!$AL$83:$AL$181</c:f>
              <c:numCache>
                <c:formatCode>General</c:formatCode>
                <c:ptCount val="99"/>
                <c:pt idx="0">
                  <c:v>0.97262524388252325</c:v>
                </c:pt>
                <c:pt idx="1">
                  <c:v>0.94619478323885764</c:v>
                </c:pt>
                <c:pt idx="2">
                  <c:v>0.92066058612549528</c:v>
                </c:pt>
                <c:pt idx="3">
                  <c:v>0.89597782383804225</c:v>
                </c:pt>
                <c:pt idx="4">
                  <c:v>0.87210460826114866</c:v>
                </c:pt>
                <c:pt idx="5">
                  <c:v>0.84900175464471073</c:v>
                </c:pt>
                <c:pt idx="6">
                  <c:v>0.82663256698027354</c:v>
                </c:pt>
                <c:pt idx="7">
                  <c:v>0.80496264350492841</c:v>
                </c:pt>
                <c:pt idx="8">
                  <c:v>0.78395970016444194</c:v>
                </c:pt>
                <c:pt idx="9">
                  <c:v>0.76359341013024506</c:v>
                </c:pt>
                <c:pt idx="10">
                  <c:v>0.74383525769249514</c:v>
                </c:pt>
                <c:pt idx="11">
                  <c:v>0.72465840504886814</c:v>
                </c:pt>
                <c:pt idx="12">
                  <c:v>0.70603757068042261</c:v>
                </c:pt>
                <c:pt idx="13">
                  <c:v>0.68794891815548864</c:v>
                </c:pt>
                <c:pt idx="14">
                  <c:v>0.67036995433315938</c:v>
                </c:pt>
                <c:pt idx="15">
                  <c:v>0.65327943605227679</c:v>
                </c:pt>
                <c:pt idx="16">
                  <c:v>0.63665728449199888</c:v>
                </c:pt>
                <c:pt idx="17">
                  <c:v>0.62048450647805498</c:v>
                </c:pt>
                <c:pt idx="18">
                  <c:v>0.6047431220862467</c:v>
                </c:pt>
                <c:pt idx="19">
                  <c:v>0.58941609796302485</c:v>
                </c:pt>
                <c:pt idx="20">
                  <c:v>0.57448728584326791</c:v>
                </c:pt>
                <c:pt idx="21">
                  <c:v>0.55994136579872322</c:v>
                </c:pt>
                <c:pt idx="22">
                  <c:v>0.54576379379782713</c:v>
                </c:pt>
                <c:pt idx="23">
                  <c:v>0.5319407531995608</c:v>
                </c:pt>
                <c:pt idx="24">
                  <c:v>0.51845910984127563</c:v>
                </c:pt>
                <c:pt idx="25">
                  <c:v>0.50530637041360849</c:v>
                </c:pt>
                <c:pt idx="26">
                  <c:v>0.4924706438451929</c:v>
                </c:pt>
                <c:pt idx="27">
                  <c:v>0.47994060544628847</c:v>
                </c:pt>
                <c:pt idx="28">
                  <c:v>0.46770546358406556</c:v>
                </c:pt>
                <c:pt idx="29">
                  <c:v>0.4557549286834337</c:v>
                </c:pt>
                <c:pt idx="30">
                  <c:v>0.44407918436625421</c:v>
                </c:pt>
                <c:pt idx="31">
                  <c:v>0.43266886055879833</c:v>
                </c:pt>
                <c:pt idx="32">
                  <c:v>0.4215150084126093</c:v>
                </c:pt>
                <c:pt idx="33">
                  <c:v>0.41060907689769338</c:v>
                </c:pt>
                <c:pt idx="34">
                  <c:v>0.39994289093936952</c:v>
                </c:pt>
                <c:pt idx="35">
                  <c:v>0.38950863098129795</c:v>
                </c:pt>
                <c:pt idx="36">
                  <c:v>0.37929881386731962</c:v>
                </c:pt>
                <c:pt idx="37">
                  <c:v>0.3693062749438713</c:v>
                </c:pt>
                <c:pt idx="38">
                  <c:v>0.35952415129302401</c:v>
                </c:pt>
                <c:pt idx="39">
                  <c:v>0.34994586601368161</c:v>
                </c:pt>
                <c:pt idx="40">
                  <c:v>0.34056511347528645</c:v>
                </c:pt>
                <c:pt idx="41">
                  <c:v>0.33137584547454885</c:v>
                </c:pt>
                <c:pt idx="42">
                  <c:v>0.32237225823134114</c:v>
                </c:pt>
                <c:pt idx="43">
                  <c:v>0.31354878016499871</c:v>
                </c:pt>
                <c:pt idx="44">
                  <c:v>0.30490006039693102</c:v>
                </c:pt>
                <c:pt idx="45">
                  <c:v>0.29642095792968781</c:v>
                </c:pt>
                <c:pt idx="46">
                  <c:v>0.28810653145649817</c:v>
                </c:pt>
                <c:pt idx="47">
                  <c:v>0.27995202975883804</c:v>
                </c:pt>
                <c:pt idx="48">
                  <c:v>0.27195288265281709</c:v>
                </c:pt>
                <c:pt idx="49">
                  <c:v>0.26410469244813423</c:v>
                </c:pt>
                <c:pt idx="50">
                  <c:v>0.25640322588606423</c:v>
                </c:pt>
                <c:pt idx="51">
                  <c:v>0.24884440652541887</c:v>
                </c:pt>
                <c:pt idx="52">
                  <c:v>0.24142430754771055</c:v>
                </c:pt>
                <c:pt idx="53">
                  <c:v>0.23413914495483523</c:v>
                </c:pt>
                <c:pt idx="54">
                  <c:v>0.22698527113451675</c:v>
                </c:pt>
                <c:pt idx="55">
                  <c:v>0.21995916877052402</c:v>
                </c:pt>
                <c:pt idx="56">
                  <c:v>0.21305744507629881</c:v>
                </c:pt>
                <c:pt idx="57">
                  <c:v>0.20627682633213168</c:v>
                </c:pt>
                <c:pt idx="58">
                  <c:v>0.19961415270740729</c:v>
                </c:pt>
                <c:pt idx="59">
                  <c:v>0.19306637335071167</c:v>
                </c:pt>
                <c:pt idx="60">
                  <c:v>0.18663054173177396</c:v>
                </c:pt>
                <c:pt idx="61">
                  <c:v>0.18030381122030059</c:v>
                </c:pt>
                <c:pt idx="62">
                  <c:v>0.17408343088776379</c:v>
                </c:pt>
                <c:pt idx="63">
                  <c:v>0.16796674151913735</c:v>
                </c:pt>
                <c:pt idx="64">
                  <c:v>0.16195117182243146</c:v>
                </c:pt>
                <c:pt idx="65">
                  <c:v>0.15603423482467568</c:v>
                </c:pt>
                <c:pt idx="66">
                  <c:v>0.15021352444373715</c:v>
                </c:pt>
                <c:pt idx="67">
                  <c:v>0.14448671222604664</c:v>
                </c:pt>
                <c:pt idx="68">
                  <c:v>0.13885154424093965</c:v>
                </c:pt>
                <c:pt idx="69">
                  <c:v>0.13330583812291011</c:v>
                </c:pt>
                <c:pt idx="70">
                  <c:v>0.12784748025362377</c:v>
                </c:pt>
                <c:pt idx="71">
                  <c:v>0.12247442307604546</c:v>
                </c:pt>
                <c:pt idx="72">
                  <c:v>0.11718468253351101</c:v>
                </c:pt>
                <c:pt idx="73">
                  <c:v>0.11197633562701484</c:v>
                </c:pt>
                <c:pt idx="74">
                  <c:v>0.1068475180843952</c:v>
                </c:pt>
                <c:pt idx="75">
                  <c:v>0.10179642213548215</c:v>
                </c:pt>
                <c:pt idx="76">
                  <c:v>9.6821294387630694E-2</c:v>
                </c:pt>
                <c:pt idx="77">
                  <c:v>9.1920433796393697E-2</c:v>
                </c:pt>
                <c:pt idx="78">
                  <c:v>8.7092189726401467E-2</c:v>
                </c:pt>
                <c:pt idx="79">
                  <c:v>8.2334960097803375E-2</c:v>
                </c:pt>
                <c:pt idx="80">
                  <c:v>7.7647189613899895E-2</c:v>
                </c:pt>
                <c:pt idx="81">
                  <c:v>7.302736806584556E-2</c:v>
                </c:pt>
                <c:pt idx="82">
                  <c:v>6.8474028710541035E-2</c:v>
                </c:pt>
                <c:pt idx="83">
                  <c:v>6.3985746718054792E-2</c:v>
                </c:pt>
                <c:pt idx="84">
                  <c:v>5.9561137685121293E-2</c:v>
                </c:pt>
                <c:pt idx="85">
                  <c:v>5.5198856211458543E-2</c:v>
                </c:pt>
                <c:pt idx="86">
                  <c:v>5.0897594535829142E-2</c:v>
                </c:pt>
                <c:pt idx="87">
                  <c:v>4.6656081228940334E-2</c:v>
                </c:pt>
                <c:pt idx="88">
                  <c:v>4.2473079940438842E-2</c:v>
                </c:pt>
                <c:pt idx="89">
                  <c:v>3.8347388197406178E-2</c:v>
                </c:pt>
                <c:pt idx="90">
                  <c:v>3.4277836251902061E-2</c:v>
                </c:pt>
                <c:pt idx="91">
                  <c:v>3.0263285975235577E-2</c:v>
                </c:pt>
                <c:pt idx="92">
                  <c:v>2.6302629796768475E-2</c:v>
                </c:pt>
                <c:pt idx="93">
                  <c:v>2.2394789685172323E-2</c:v>
                </c:pt>
                <c:pt idx="94">
                  <c:v>1.8538716170170878E-2</c:v>
                </c:pt>
                <c:pt idx="95">
                  <c:v>1.4733387402903529E-2</c:v>
                </c:pt>
                <c:pt idx="96">
                  <c:v>1.0977808253141881E-2</c:v>
                </c:pt>
                <c:pt idx="97">
                  <c:v>7.2710094416846413E-3</c:v>
                </c:pt>
                <c:pt idx="98">
                  <c:v>3.6120467063416989E-3</c:v>
                </c:pt>
              </c:numCache>
            </c:numRef>
          </c:yVal>
          <c:smooth val="1"/>
          <c:extLst>
            <c:ext xmlns:c16="http://schemas.microsoft.com/office/drawing/2014/chart" uri="{C3380CC4-5D6E-409C-BE32-E72D297353CC}">
              <c16:uniqueId val="{0000000C-2DB6-4504-99F6-140F8315FC59}"/>
            </c:ext>
          </c:extLst>
        </c:ser>
        <c:ser>
          <c:idx val="13"/>
          <c:order val="13"/>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PercentTrue!$AM$83:$AM$181</c:f>
              <c:numCache>
                <c:formatCode>General</c:formatCode>
                <c:ptCount val="99"/>
                <c:pt idx="0">
                  <c:v>0.97521936846423696</c:v>
                </c:pt>
                <c:pt idx="1">
                  <c:v>0.95116779832248932</c:v>
                </c:pt>
                <c:pt idx="2">
                  <c:v>0.9278135818543225</c:v>
                </c:pt>
                <c:pt idx="3">
                  <c:v>0.90512682373860587</c:v>
                </c:pt>
                <c:pt idx="4">
                  <c:v>0.88307931338298096</c:v>
                </c:pt>
                <c:pt idx="5">
                  <c:v>0.86164440789556307</c:v>
                </c:pt>
                <c:pt idx="6">
                  <c:v>0.84079692467810274</c:v>
                </c:pt>
                <c:pt idx="7">
                  <c:v>0.82051304273021797</c:v>
                </c:pt>
                <c:pt idx="8">
                  <c:v>0.80077021185144137</c:v>
                </c:pt>
                <c:pt idx="9">
                  <c:v>0.78154706901345639</c:v>
                </c:pt>
                <c:pt idx="10">
                  <c:v>0.76282336125051464</c:v>
                </c:pt>
                <c:pt idx="11">
                  <c:v>0.74457987448291429</c:v>
                </c:pt>
                <c:pt idx="12">
                  <c:v>0.72679836774769124</c:v>
                </c:pt>
                <c:pt idx="13">
                  <c:v>0.70946151236326938</c:v>
                </c:pt>
                <c:pt idx="14">
                  <c:v>0.69255283560157099</c:v>
                </c:pt>
                <c:pt idx="15">
                  <c:v>0.67605666848270929</c:v>
                </c:pt>
                <c:pt idx="16">
                  <c:v>0.65995809734448752</c:v>
                </c:pt>
                <c:pt idx="17">
                  <c:v>0.64424291887206309</c:v>
                </c:pt>
                <c:pt idx="18">
                  <c:v>0.62889759830275194</c:v>
                </c:pt>
                <c:pt idx="19">
                  <c:v>0.61390923054747049</c:v>
                </c:pt>
                <c:pt idx="20">
                  <c:v>0.59926550399408862</c:v>
                </c:pt>
                <c:pt idx="21">
                  <c:v>0.58495466677930763</c:v>
                </c:pt>
                <c:pt idx="22">
                  <c:v>0.57096549533486973</c:v>
                </c:pt>
                <c:pt idx="23">
                  <c:v>0.55728726503116088</c:v>
                </c:pt>
                <c:pt idx="24">
                  <c:v>0.54390972275683747</c:v>
                </c:pt>
                <c:pt idx="25">
                  <c:v>0.53082306128713397</c:v>
                </c:pt>
                <c:pt idx="26">
                  <c:v>0.51801789530619402</c:v>
                </c:pt>
                <c:pt idx="27">
                  <c:v>0.50548523896022179</c:v>
                </c:pt>
                <c:pt idx="28">
                  <c:v>0.49321648482863656</c:v>
                </c:pt>
                <c:pt idx="29">
                  <c:v>0.48120338420980885</c:v>
                </c:pt>
                <c:pt idx="30">
                  <c:v>0.46943802862649281</c:v>
                </c:pt>
                <c:pt idx="31">
                  <c:v>0.45791283246381592</c:v>
                </c:pt>
                <c:pt idx="32">
                  <c:v>0.44662051665972913</c:v>
                </c:pt>
                <c:pt idx="33">
                  <c:v>0.43555409337423001</c:v>
                </c:pt>
                <c:pt idx="34">
                  <c:v>0.42470685156950927</c:v>
                </c:pt>
                <c:pt idx="35">
                  <c:v>0.41407234343849492</c:v>
                </c:pt>
                <c:pt idx="36">
                  <c:v>0.40364437162412253</c:v>
                </c:pt>
                <c:pt idx="37">
                  <c:v>0.39341697717610197</c:v>
                </c:pt>
                <c:pt idx="38">
                  <c:v>0.38338442819600099</c:v>
                </c:pt>
                <c:pt idx="39">
                  <c:v>0.37354120912518546</c:v>
                </c:pt>
                <c:pt idx="40">
                  <c:v>0.36388201063355036</c:v>
                </c:pt>
                <c:pt idx="41">
                  <c:v>0.35440172007009363</c:v>
                </c:pt>
                <c:pt idx="42">
                  <c:v>0.34509541243924646</c:v>
                </c:pt>
                <c:pt idx="43">
                  <c:v>0.33595834186949425</c:v>
                </c:pt>
                <c:pt idx="44">
                  <c:v>0.32698593354323791</c:v>
                </c:pt>
                <c:pt idx="45">
                  <c:v>0.31817377605906444</c:v>
                </c:pt>
                <c:pt idx="46">
                  <c:v>0.30951761419963286</c:v>
                </c:pt>
                <c:pt idx="47">
                  <c:v>0.30101334208026603</c:v>
                </c:pt>
                <c:pt idx="48">
                  <c:v>0.29265699665507183</c:v>
                </c:pt>
                <c:pt idx="49">
                  <c:v>0.28444475155901244</c:v>
                </c:pt>
                <c:pt idx="50">
                  <c:v>0.27637291126582164</c:v>
                </c:pt>
                <c:pt idx="51">
                  <c:v>0.26843790554302749</c:v>
                </c:pt>
                <c:pt idx="52">
                  <c:v>0.26063628418660223</c:v>
                </c:pt>
                <c:pt idx="53">
                  <c:v>0.25296471201892468</c:v>
                </c:pt>
                <c:pt idx="54">
                  <c:v>0.24541996413481931</c:v>
                </c:pt>
                <c:pt idx="55">
                  <c:v>0.23799892138143589</c:v>
                </c:pt>
                <c:pt idx="56">
                  <c:v>0.23069856605865968</c:v>
                </c:pt>
                <c:pt idx="57">
                  <c:v>0.22351597782759977</c:v>
                </c:pt>
                <c:pt idx="58">
                  <c:v>0.21644832981550388</c:v>
                </c:pt>
                <c:pt idx="59">
                  <c:v>0.20949288490618151</c:v>
                </c:pt>
                <c:pt idx="60">
                  <c:v>0.20264699220571236</c:v>
                </c:pt>
                <c:pt idx="61">
                  <c:v>0.19590808367385043</c:v>
                </c:pt>
                <c:pt idx="62">
                  <c:v>0.18927367091213201</c:v>
                </c:pt>
                <c:pt idx="63">
                  <c:v>0.1827413421002482</c:v>
                </c:pt>
                <c:pt idx="64">
                  <c:v>0.17630875907275831</c:v>
                </c:pt>
                <c:pt idx="65">
                  <c:v>0.16997365452870025</c:v>
                </c:pt>
                <c:pt idx="66">
                  <c:v>0.16373382936710254</c:v>
                </c:pt>
                <c:pt idx="67">
                  <c:v>0.15758715014182031</c:v>
                </c:pt>
                <c:pt idx="68">
                  <c:v>0.15153154662950633</c:v>
                </c:pt>
                <c:pt idx="69">
                  <c:v>0.14556500950489382</c:v>
                </c:pt>
                <c:pt idx="70">
                  <c:v>0.13968558811790724</c:v>
                </c:pt>
                <c:pt idx="71">
                  <c:v>0.13389138836743408</c:v>
                </c:pt>
                <c:pt idx="72">
                  <c:v>0.12818057066689037</c:v>
                </c:pt>
                <c:pt idx="73">
                  <c:v>0.12255134799698846</c:v>
                </c:pt>
                <c:pt idx="74">
                  <c:v>0.11700198404137845</c:v>
                </c:pt>
                <c:pt idx="75">
                  <c:v>0.11153079140107595</c:v>
                </c:pt>
                <c:pt idx="76">
                  <c:v>0.10613612988382019</c:v>
                </c:pt>
                <c:pt idx="77">
                  <c:v>0.10081640486471881</c:v>
                </c:pt>
                <c:pt idx="78">
                  <c:v>9.5570065714737557E-2</c:v>
                </c:pt>
                <c:pt idx="79">
                  <c:v>9.0395604293781767E-2</c:v>
                </c:pt>
                <c:pt idx="80">
                  <c:v>8.5291553505293161E-2</c:v>
                </c:pt>
                <c:pt idx="81">
                  <c:v>8.0256485909452349E-2</c:v>
                </c:pt>
                <c:pt idx="82">
                  <c:v>7.5289012392232915E-2</c:v>
                </c:pt>
                <c:pt idx="83">
                  <c:v>7.0387780887700896E-2</c:v>
                </c:pt>
                <c:pt idx="84">
                  <c:v>6.5551475151090569E-2</c:v>
                </c:pt>
                <c:pt idx="85">
                  <c:v>6.0778813580317899E-2</c:v>
                </c:pt>
                <c:pt idx="86">
                  <c:v>5.6068548083715378E-2</c:v>
                </c:pt>
                <c:pt idx="87">
                  <c:v>5.1419462991887051E-2</c:v>
                </c:pt>
                <c:pt idx="88">
                  <c:v>4.6830374011690733E-2</c:v>
                </c:pt>
                <c:pt idx="89">
                  <c:v>4.230012722045693E-2</c:v>
                </c:pt>
                <c:pt idx="90">
                  <c:v>3.7827598098650363E-2</c:v>
                </c:pt>
                <c:pt idx="91">
                  <c:v>3.3411690599270558E-2</c:v>
                </c:pt>
                <c:pt idx="92">
                  <c:v>2.9051336252373935E-2</c:v>
                </c:pt>
                <c:pt idx="93">
                  <c:v>2.4745493303180606E-2</c:v>
                </c:pt>
                <c:pt idx="94">
                  <c:v>2.0493145882305355E-2</c:v>
                </c:pt>
                <c:pt idx="95">
                  <c:v>1.6293303206725084E-2</c:v>
                </c:pt>
                <c:pt idx="96">
                  <c:v>1.2144998810161732E-2</c:v>
                </c:pt>
                <c:pt idx="97">
                  <c:v>8.0472898016256903E-3</c:v>
                </c:pt>
                <c:pt idx="98">
                  <c:v>3.9992561509245459E-3</c:v>
                </c:pt>
              </c:numCache>
            </c:numRef>
          </c:yVal>
          <c:smooth val="1"/>
          <c:extLst>
            <c:ext xmlns:c16="http://schemas.microsoft.com/office/drawing/2014/chart" uri="{C3380CC4-5D6E-409C-BE32-E72D297353CC}">
              <c16:uniqueId val="{0000000D-2DB6-4504-99F6-140F8315FC59}"/>
            </c:ext>
          </c:extLst>
        </c:ser>
        <c:ser>
          <c:idx val="14"/>
          <c:order val="14"/>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PercentTrue!$AN$83:$AN$181</c:f>
              <c:numCache>
                <c:formatCode>General</c:formatCode>
                <c:ptCount val="99"/>
                <c:pt idx="0">
                  <c:v>0.97747724247613277</c:v>
                </c:pt>
                <c:pt idx="1">
                  <c:v>0.95551715952323846</c:v>
                </c:pt>
                <c:pt idx="2">
                  <c:v>0.93409892575828002</c:v>
                </c:pt>
                <c:pt idx="3">
                  <c:v>0.91320273097639892</c:v>
                </c:pt>
                <c:pt idx="4">
                  <c:v>0.89280971903689088</c:v>
                </c:pt>
                <c:pt idx="5">
                  <c:v>0.87290193111155312</c:v>
                </c:pt>
                <c:pt idx="6">
                  <c:v>0.853462252936392</c:v>
                </c:pt>
                <c:pt idx="7">
                  <c:v>0.83447436574104628</c:v>
                </c:pt>
                <c:pt idx="8">
                  <c:v>0.81592270056020755</c:v>
                </c:pt>
                <c:pt idx="9">
                  <c:v>0.79779239565818749</c:v>
                </c:pt>
                <c:pt idx="10">
                  <c:v>0.78006925682193362</c:v>
                </c:pt>
                <c:pt idx="11">
                  <c:v>0.76273972029952586</c:v>
                </c:pt>
                <c:pt idx="12">
                  <c:v>0.74579081818078841</c:v>
                </c:pt>
                <c:pt idx="13">
                  <c:v>0.72921014603430812</c:v>
                </c:pt>
                <c:pt idx="14">
                  <c:v>0.71298583263113235</c:v>
                </c:pt>
                <c:pt idx="15">
                  <c:v>0.69710651159984316</c:v>
                </c:pt>
                <c:pt idx="16">
                  <c:v>0.68156129487078143</c:v>
                </c:pt>
                <c:pt idx="17">
                  <c:v>0.66633974777903915</c:v>
                </c:pt>
                <c:pt idx="18">
                  <c:v>0.65143186570658185</c:v>
                </c:pt>
                <c:pt idx="19">
                  <c:v>0.6368280521536277</c:v>
                </c:pt>
                <c:pt idx="20">
                  <c:v>0.62251909813828299</c:v>
                </c:pt>
                <c:pt idx="21">
                  <c:v>0.60849616283150454</c:v>
                </c:pt>
                <c:pt idx="22">
                  <c:v>0.5947507553418242</c:v>
                </c:pt>
                <c:pt idx="23">
                  <c:v>0.58127471757097005</c:v>
                </c:pt>
                <c:pt idx="24">
                  <c:v>0.56806020806764679</c:v>
                </c:pt>
                <c:pt idx="25">
                  <c:v>0.55509968681232613</c:v>
                </c:pt>
                <c:pt idx="26">
                  <c:v>0.54238590087101468</c:v>
                </c:pt>
                <c:pt idx="27">
                  <c:v>0.52991187086064184</c:v>
                </c:pt>
                <c:pt idx="28">
                  <c:v>0.51767087817300228</c:v>
                </c:pt>
                <c:pt idx="29">
                  <c:v>0.50565645290810946</c:v>
                </c:pt>
                <c:pt idx="30">
                  <c:v>0.49386236247142795</c:v>
                </c:pt>
                <c:pt idx="31">
                  <c:v>0.48228260079275709</c:v>
                </c:pt>
                <c:pt idx="32">
                  <c:v>0.47091137812758399</c:v>
                </c:pt>
                <c:pt idx="33">
                  <c:v>0.45974311140451912</c:v>
                </c:pt>
                <c:pt idx="34">
                  <c:v>0.44877241508500321</c:v>
                </c:pt>
                <c:pt idx="35">
                  <c:v>0.43799409250384552</c:v>
                </c:pt>
                <c:pt idx="36">
                  <c:v>0.42740312766134086</c:v>
                </c:pt>
                <c:pt idx="37">
                  <c:v>0.41699467743972557</c:v>
                </c:pt>
                <c:pt idx="38">
                  <c:v>0.40676406421859984</c:v>
                </c:pt>
                <c:pt idx="39">
                  <c:v>0.3967067688656582</c:v>
                </c:pt>
                <c:pt idx="40">
                  <c:v>0.38681842408066192</c:v>
                </c:pt>
                <c:pt idx="41">
                  <c:v>0.37709480807205692</c:v>
                </c:pt>
                <c:pt idx="42">
                  <c:v>0.36753183854700461</c:v>
                </c:pt>
                <c:pt idx="43">
                  <c:v>0.35812556699684656</c:v>
                </c:pt>
                <c:pt idx="44">
                  <c:v>0.34887217326120146</c:v>
                </c:pt>
                <c:pt idx="45">
                  <c:v>0.33976796035497075</c:v>
                </c:pt>
                <c:pt idx="46">
                  <c:v>0.33080934954353619</c:v>
                </c:pt>
                <c:pt idx="47">
                  <c:v>0.32199287565236778</c:v>
                </c:pt>
                <c:pt idx="48">
                  <c:v>0.31331518259812718</c:v>
                </c:pt>
                <c:pt idx="49">
                  <c:v>0.30477301912915888</c:v>
                </c:pt>
                <c:pt idx="50">
                  <c:v>0.29636323476401188</c:v>
                </c:pt>
                <c:pt idx="51">
                  <c:v>0.28808277591733389</c:v>
                </c:pt>
                <c:pt idx="52">
                  <c:v>0.27992868220312889</c:v>
                </c:pt>
                <c:pt idx="53">
                  <c:v>0.27189808290597756</c:v>
                </c:pt>
                <c:pt idx="54">
                  <c:v>0.26398819361138343</c:v>
                </c:pt>
                <c:pt idx="55">
                  <c:v>0.2561963129869364</c:v>
                </c:pt>
                <c:pt idx="56">
                  <c:v>0.24851981970647555</c:v>
                </c:pt>
                <c:pt idx="57">
                  <c:v>0.24095616950989523</c:v>
                </c:pt>
                <c:pt idx="58">
                  <c:v>0.23350289239166608</c:v>
                </c:pt>
                <c:pt idx="59">
                  <c:v>0.2261575899115445</c:v>
                </c:pt>
                <c:pt idx="60">
                  <c:v>0.21891793262131948</c:v>
                </c:pt>
                <c:pt idx="61">
                  <c:v>0.21178165760179851</c:v>
                </c:pt>
                <c:pt idx="62">
                  <c:v>0.2047465661045596</c:v>
                </c:pt>
                <c:pt idx="63">
                  <c:v>0.19781052129330956</c:v>
                </c:pt>
                <c:pt idx="64">
                  <c:v>0.19097144607997221</c:v>
                </c:pt>
                <c:pt idx="65">
                  <c:v>0.18422732105090547</c:v>
                </c:pt>
                <c:pt idx="66">
                  <c:v>0.17757618247889617</c:v>
                </c:pt>
                <c:pt idx="67">
                  <c:v>0.17101612041682285</c:v>
                </c:pt>
                <c:pt idx="68">
                  <c:v>0.16454527686909839</c:v>
                </c:pt>
                <c:pt idx="69">
                  <c:v>0.15816184403721506</c:v>
                </c:pt>
                <c:pt idx="70">
                  <c:v>0.1518640626359129</c:v>
                </c:pt>
                <c:pt idx="71">
                  <c:v>0.14565022027667529</c:v>
                </c:pt>
                <c:pt idx="72">
                  <c:v>0.13951864991543322</c:v>
                </c:pt>
                <c:pt idx="73">
                  <c:v>0.1334677283615216</c:v>
                </c:pt>
                <c:pt idx="74">
                  <c:v>0.12749587484508654</c:v>
                </c:pt>
                <c:pt idx="75">
                  <c:v>0.12160154964028762</c:v>
                </c:pt>
                <c:pt idx="76">
                  <c:v>0.11578325274177599</c:v>
                </c:pt>
                <c:pt idx="77">
                  <c:v>0.11003952259205942</c:v>
                </c:pt>
                <c:pt idx="78">
                  <c:v>0.10436893485748519</c:v>
                </c:pt>
                <c:pt idx="79">
                  <c:v>9.8770101250688483E-2</c:v>
                </c:pt>
                <c:pt idx="80">
                  <c:v>9.32416683974608E-2</c:v>
                </c:pt>
                <c:pt idx="81">
                  <c:v>8.7782316746096253E-2</c:v>
                </c:pt>
                <c:pt idx="82">
                  <c:v>8.23907595173686E-2</c:v>
                </c:pt>
                <c:pt idx="83">
                  <c:v>7.7065741693385315E-2</c:v>
                </c:pt>
                <c:pt idx="84">
                  <c:v>7.1806039043648365E-2</c:v>
                </c:pt>
                <c:pt idx="85">
                  <c:v>6.6610457186735E-2</c:v>
                </c:pt>
                <c:pt idx="86">
                  <c:v>6.1477830686087545E-2</c:v>
                </c:pt>
                <c:pt idx="87">
                  <c:v>5.6407022178474521E-2</c:v>
                </c:pt>
                <c:pt idx="88">
                  <c:v>5.1396921533754039E-2</c:v>
                </c:pt>
                <c:pt idx="89">
                  <c:v>4.6446445044635541E-2</c:v>
                </c:pt>
                <c:pt idx="90">
                  <c:v>4.1554534645197962E-2</c:v>
                </c:pt>
                <c:pt idx="91">
                  <c:v>3.6720157156980425E-2</c:v>
                </c:pt>
                <c:pt idx="92">
                  <c:v>3.194230356151731E-2</c:v>
                </c:pt>
                <c:pt idx="93">
                  <c:v>2.7219988298241685E-2</c:v>
                </c:pt>
                <c:pt idx="94">
                  <c:v>2.2552248586730834E-2</c:v>
                </c:pt>
                <c:pt idx="95">
                  <c:v>1.7938143772315614E-2</c:v>
                </c:pt>
                <c:pt idx="96">
                  <c:v>1.3376754694118316E-2</c:v>
                </c:pt>
                <c:pt idx="97">
                  <c:v>8.8671830746281186E-3</c:v>
                </c:pt>
                <c:pt idx="98">
                  <c:v>4.4085509299622997E-3</c:v>
                </c:pt>
              </c:numCache>
            </c:numRef>
          </c:yVal>
          <c:smooth val="1"/>
          <c:extLst>
            <c:ext xmlns:c16="http://schemas.microsoft.com/office/drawing/2014/chart" uri="{C3380CC4-5D6E-409C-BE32-E72D297353CC}">
              <c16:uniqueId val="{0000000E-2DB6-4504-99F6-140F8315FC59}"/>
            </c:ext>
          </c:extLst>
        </c:ser>
        <c:ser>
          <c:idx val="15"/>
          <c:order val="15"/>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PercentTrue!$AO$83:$AO$181</c:f>
              <c:numCache>
                <c:formatCode>General</c:formatCode>
                <c:ptCount val="99"/>
                <c:pt idx="0">
                  <c:v>0.97946013936362386</c:v>
                </c:pt>
                <c:pt idx="1">
                  <c:v>0.95935301964465669</c:v>
                </c:pt>
                <c:pt idx="2">
                  <c:v>0.93966510769967215</c:v>
                </c:pt>
                <c:pt idx="3">
                  <c:v>0.92038342886101399</c:v>
                </c:pt>
                <c:pt idx="4">
                  <c:v>0.90149553842251529</c:v>
                </c:pt>
                <c:pt idx="5">
                  <c:v>0.88298949485459466</c:v>
                </c:pt>
                <c:pt idx="6">
                  <c:v>0.86485383462758492</c:v>
                </c:pt>
                <c:pt idx="7">
                  <c:v>0.84707754853175699</c:v>
                </c:pt>
                <c:pt idx="8">
                  <c:v>0.82965005939125092</c:v>
                </c:pt>
                <c:pt idx="9">
                  <c:v>0.81256120107711993</c:v>
                </c:pt>
                <c:pt idx="10">
                  <c:v>0.79580119873198374</c:v>
                </c:pt>
                <c:pt idx="11">
                  <c:v>0.77936065012546696</c:v>
                </c:pt>
                <c:pt idx="12">
                  <c:v>0.76323050806569459</c:v>
                </c:pt>
                <c:pt idx="13">
                  <c:v>0.7474020637977129</c:v>
                </c:pt>
                <c:pt idx="14">
                  <c:v>0.73186693132482616</c:v>
                </c:pt>
                <c:pt idx="15">
                  <c:v>0.71661703259354026</c:v>
                </c:pt>
                <c:pt idx="16">
                  <c:v>0.70164458348712078</c:v>
                </c:pt>
                <c:pt idx="17">
                  <c:v>0.68694208057674078</c:v>
                </c:pt>
                <c:pt idx="18">
                  <c:v>0.67250228858283656</c:v>
                </c:pt>
                <c:pt idx="19">
                  <c:v>0.65831822850265109</c:v>
                </c:pt>
                <c:pt idx="20">
                  <c:v>0.64438316636303139</c:v>
                </c:pt>
                <c:pt idx="21">
                  <c:v>0.63069060256039877</c:v>
                </c:pt>
                <c:pt idx="22">
                  <c:v>0.61723426175243723</c:v>
                </c:pt>
                <c:pt idx="23">
                  <c:v>0.60400808326846966</c:v>
                </c:pt>
                <c:pt idx="24">
                  <c:v>0.59100621200773729</c:v>
                </c:pt>
                <c:pt idx="25">
                  <c:v>0.57822298979686004</c:v>
                </c:pt>
                <c:pt idx="26">
                  <c:v>0.56565294717968184</c:v>
                </c:pt>
                <c:pt idx="27">
                  <c:v>0.55329079561446814</c:v>
                </c:pt>
                <c:pt idx="28">
                  <c:v>0.54113142005507109</c:v>
                </c:pt>
                <c:pt idx="29">
                  <c:v>0.52916987189419773</c:v>
                </c:pt>
                <c:pt idx="30">
                  <c:v>0.51740136224832822</c:v>
                </c:pt>
                <c:pt idx="31">
                  <c:v>0.50582125556514146</c:v>
                </c:pt>
                <c:pt idx="32">
                  <c:v>0.4944250635355189</c:v>
                </c:pt>
                <c:pt idx="33">
                  <c:v>0.48320843929333218</c:v>
                </c:pt>
                <c:pt idx="34">
                  <c:v>0.47216717188726559</c:v>
                </c:pt>
                <c:pt idx="35">
                  <c:v>0.46129718100990436</c:v>
                </c:pt>
                <c:pt idx="36">
                  <c:v>0.45059451197022937</c:v>
                </c:pt>
                <c:pt idx="37">
                  <c:v>0.44005533089650245</c:v>
                </c:pt>
                <c:pt idx="38">
                  <c:v>0.42967592015732081</c:v>
                </c:pt>
                <c:pt idx="39">
                  <c:v>0.41945267398934954</c:v>
                </c:pt>
                <c:pt idx="40">
                  <c:v>0.40938209432093192</c:v>
                </c:pt>
                <c:pt idx="41">
                  <c:v>0.39946078678141334</c:v>
                </c:pt>
                <c:pt idx="42">
                  <c:v>0.38968545688661743</c:v>
                </c:pt>
                <c:pt idx="43">
                  <c:v>0.38005290639146699</c:v>
                </c:pt>
                <c:pt idx="44">
                  <c:v>0.37056002980126918</c:v>
                </c:pt>
                <c:pt idx="45">
                  <c:v>0.36120381103366833</c:v>
                </c:pt>
                <c:pt idx="46">
                  <c:v>0.35198132022373163</c:v>
                </c:pt>
                <c:pt idx="47">
                  <c:v>0.34288971066505575</c:v>
                </c:pt>
                <c:pt idx="48">
                  <c:v>0.33392621588018845</c:v>
                </c:pt>
                <c:pt idx="49">
                  <c:v>0.32508814681402848</c:v>
                </c:pt>
                <c:pt idx="50">
                  <c:v>0.31637288914422729</c:v>
                </c:pt>
                <c:pt idx="51">
                  <c:v>0.30777790070293626</c:v>
                </c:pt>
                <c:pt idx="52">
                  <c:v>0.29930070900456318</c:v>
                </c:pt>
                <c:pt idx="53">
                  <c:v>0.29093890887448376</c:v>
                </c:pt>
                <c:pt idx="54">
                  <c:v>0.28269016017393328</c:v>
                </c:pt>
                <c:pt idx="55">
                  <c:v>0.27455218561655687</c:v>
                </c:pt>
                <c:pt idx="56">
                  <c:v>0.26652276867233882</c:v>
                </c:pt>
                <c:pt idx="57">
                  <c:v>0.25859975155485854</c:v>
                </c:pt>
                <c:pt idx="58">
                  <c:v>0.25078103328803436</c:v>
                </c:pt>
                <c:pt idx="59">
                  <c:v>0.24306456784871636</c:v>
                </c:pt>
                <c:pt idx="60">
                  <c:v>0.23544836238167835</c:v>
                </c:pt>
                <c:pt idx="61">
                  <c:v>0.22793047548373979</c:v>
                </c:pt>
                <c:pt idx="62">
                  <c:v>0.22050901555391167</c:v>
                </c:pt>
                <c:pt idx="63">
                  <c:v>0.2131821392066236</c:v>
                </c:pt>
                <c:pt idx="64">
                  <c:v>0.20594804974523456</c:v>
                </c:pt>
                <c:pt idx="65">
                  <c:v>0.19880499569317328</c:v>
                </c:pt>
                <c:pt idx="66">
                  <c:v>0.19175126938018447</c:v>
                </c:pt>
                <c:pt idx="67">
                  <c:v>0.18478520558128539</c:v>
                </c:pt>
                <c:pt idx="68">
                  <c:v>0.17790518020615342</c:v>
                </c:pt>
                <c:pt idx="69">
                  <c:v>0.1711096090367773</c:v>
                </c:pt>
                <c:pt idx="70">
                  <c:v>0.16439694651131315</c:v>
                </c:pt>
                <c:pt idx="71">
                  <c:v>0.15776568455218157</c:v>
                </c:pt>
                <c:pt idx="72">
                  <c:v>0.15121435143654158</c:v>
                </c:pt>
                <c:pt idx="73">
                  <c:v>0.1447415107073633</c:v>
                </c:pt>
                <c:pt idx="74">
                  <c:v>0.13834576012340721</c:v>
                </c:pt>
                <c:pt idx="75">
                  <c:v>0.13202573064649831</c:v>
                </c:pt>
                <c:pt idx="76">
                  <c:v>0.12578008546455779</c:v>
                </c:pt>
                <c:pt idx="77">
                  <c:v>0.11960751904892902</c:v>
                </c:pt>
                <c:pt idx="78">
                  <c:v>0.11350675624460101</c:v>
                </c:pt>
                <c:pt idx="79">
                  <c:v>0.10747655139199748</c:v>
                </c:pt>
                <c:pt idx="80">
                  <c:v>0.10151568747906166</c:v>
                </c:pt>
                <c:pt idx="81">
                  <c:v>9.5622975322424197E-2</c:v>
                </c:pt>
                <c:pt idx="82">
                  <c:v>8.9797252776496778E-2</c:v>
                </c:pt>
                <c:pt idx="83">
                  <c:v>8.4037383969387369E-2</c:v>
                </c:pt>
                <c:pt idx="84">
                  <c:v>7.8342258564581005E-2</c:v>
                </c:pt>
                <c:pt idx="85">
                  <c:v>7.2710791047378515E-2</c:v>
                </c:pt>
                <c:pt idx="86">
                  <c:v>6.7141920035130212E-2</c:v>
                </c:pt>
                <c:pt idx="87">
                  <c:v>6.1634607610343485E-2</c:v>
                </c:pt>
                <c:pt idx="88">
                  <c:v>5.6187838675784661E-2</c:v>
                </c:pt>
                <c:pt idx="89">
                  <c:v>5.080062033073298E-2</c:v>
                </c:pt>
                <c:pt idx="90">
                  <c:v>4.5471981267582166E-2</c:v>
                </c:pt>
                <c:pt idx="91">
                  <c:v>4.0200971188019123E-2</c:v>
                </c:pt>
                <c:pt idx="92">
                  <c:v>3.4986660238042699E-2</c:v>
                </c:pt>
                <c:pt idx="93">
                  <c:v>2.9828138461117169E-2</c:v>
                </c:pt>
                <c:pt idx="94">
                  <c:v>2.4724515268784563E-2</c:v>
                </c:pt>
                <c:pt idx="95">
                  <c:v>1.9674918928089785E-2</c:v>
                </c:pt>
                <c:pt idx="96">
                  <c:v>1.4678496065197848E-2</c:v>
                </c:pt>
                <c:pt idx="97">
                  <c:v>9.7344111846102525E-3</c:v>
                </c:pt>
                <c:pt idx="98">
                  <c:v>4.8418462034114642E-3</c:v>
                </c:pt>
              </c:numCache>
            </c:numRef>
          </c:yVal>
          <c:smooth val="1"/>
          <c:extLst>
            <c:ext xmlns:c16="http://schemas.microsoft.com/office/drawing/2014/chart" uri="{C3380CC4-5D6E-409C-BE32-E72D297353CC}">
              <c16:uniqueId val="{0000000F-2DB6-4504-99F6-140F8315FC59}"/>
            </c:ext>
          </c:extLst>
        </c:ser>
        <c:ser>
          <c:idx val="16"/>
          <c:order val="16"/>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PercentTrue!$AP$83:$AP$181</c:f>
              <c:numCache>
                <c:formatCode>General</c:formatCode>
                <c:ptCount val="99"/>
                <c:pt idx="0">
                  <c:v>0.98121530586491301</c:v>
                </c:pt>
                <c:pt idx="1">
                  <c:v>0.9627610488968491</c:v>
                </c:pt>
                <c:pt idx="2">
                  <c:v>0.94462858614929646</c:v>
                </c:pt>
                <c:pt idx="3">
                  <c:v>0.92680957349145299</c:v>
                </c:pt>
                <c:pt idx="4">
                  <c:v>0.90929595280505893</c:v>
                </c:pt>
                <c:pt idx="5">
                  <c:v>0.8920799398339192</c:v>
                </c:pt>
                <c:pt idx="6">
                  <c:v>0.87515401264762549</c:v>
                </c:pt>
                <c:pt idx="7">
                  <c:v>0.85851090068355485</c:v>
                </c:pt>
                <c:pt idx="8">
                  <c:v>0.84214357433361076</c:v>
                </c:pt>
                <c:pt idx="9">
                  <c:v>0.82604523504436911</c:v>
                </c:pt>
                <c:pt idx="10">
                  <c:v>0.81020930590134288</c:v>
                </c:pt>
                <c:pt idx="11">
                  <c:v>0.79462942266996406</c:v>
                </c:pt>
                <c:pt idx="12">
                  <c:v>0.77929942526764762</c:v>
                </c:pt>
                <c:pt idx="13">
                  <c:v>0.76421334964293108</c:v>
                </c:pt>
                <c:pt idx="14">
                  <c:v>0.74936542003919504</c:v>
                </c:pt>
                <c:pt idx="15">
                  <c:v>0.73475004162188662</c:v>
                </c:pt>
                <c:pt idx="16">
                  <c:v>0.72036179344947282</c:v>
                </c:pt>
                <c:pt idx="17">
                  <c:v>0.70619542176957073</c:v>
                </c:pt>
                <c:pt idx="18">
                  <c:v>0.69224583362284031</c:v>
                </c:pt>
                <c:pt idx="19">
                  <c:v>0.67850809073827989</c:v>
                </c:pt>
                <c:pt idx="20">
                  <c:v>0.66497740370455338</c:v>
                </c:pt>
                <c:pt idx="21">
                  <c:v>0.65164912640289541</c:v>
                </c:pt>
                <c:pt idx="22">
                  <c:v>0.6385187506880019</c:v>
                </c:pt>
                <c:pt idx="23">
                  <c:v>0.62558190130411251</c:v>
                </c:pt>
                <c:pt idx="24">
                  <c:v>0.61283433102424234</c:v>
                </c:pt>
                <c:pt idx="25">
                  <c:v>0.60027191600121688</c:v>
                </c:pt>
                <c:pt idx="26">
                  <c:v>0.58789065131982221</c:v>
                </c:pt>
                <c:pt idx="27">
                  <c:v>0.57568664673999226</c:v>
                </c:pt>
                <c:pt idx="28">
                  <c:v>0.56365612262152776</c:v>
                </c:pt>
                <c:pt idx="29">
                  <c:v>0.55179540602138011</c:v>
                </c:pt>
                <c:pt idx="30">
                  <c:v>0.54010092695503442</c:v>
                </c:pt>
                <c:pt idx="31">
                  <c:v>0.52856921481399721</c:v>
                </c:pt>
                <c:pt idx="32">
                  <c:v>0.51719689493183862</c:v>
                </c:pt>
                <c:pt idx="33">
                  <c:v>0.5059806852916493</c:v>
                </c:pt>
                <c:pt idx="34">
                  <c:v>0.49491739336816587</c:v>
                </c:pt>
                <c:pt idx="35">
                  <c:v>0.48400391309818208</c:v>
                </c:pt>
                <c:pt idx="36">
                  <c:v>0.47323722197320578</c:v>
                </c:pt>
                <c:pt idx="37">
                  <c:v>0.46261437824864637</c:v>
                </c:pt>
                <c:pt idx="38">
                  <c:v>0.45213251826411788</c:v>
                </c:pt>
                <c:pt idx="39">
                  <c:v>0.44178885386973354</c:v>
                </c:pt>
                <c:pt idx="40">
                  <c:v>0.43158066995352917</c:v>
                </c:pt>
                <c:pt idx="41">
                  <c:v>0.42150532206541125</c:v>
                </c:pt>
                <c:pt idx="42">
                  <c:v>0.41156023413326392</c:v>
                </c:pt>
                <c:pt idx="43">
                  <c:v>0.40174289626706716</c:v>
                </c:pt>
                <c:pt idx="44">
                  <c:v>0.39205086264709815</c:v>
                </c:pt>
                <c:pt idx="45">
                  <c:v>0.38248174949248154</c:v>
                </c:pt>
                <c:pt idx="46">
                  <c:v>0.37303323310654568</c:v>
                </c:pt>
                <c:pt idx="47">
                  <c:v>0.36370304799561659</c:v>
                </c:pt>
                <c:pt idx="48">
                  <c:v>0.35448898505805265</c:v>
                </c:pt>
                <c:pt idx="49">
                  <c:v>0.34538888984047711</c:v>
                </c:pt>
                <c:pt idx="50">
                  <c:v>0.33640066085831943</c:v>
                </c:pt>
                <c:pt idx="51">
                  <c:v>0.32752224797791341</c:v>
                </c:pt>
                <c:pt idx="52">
                  <c:v>0.31875165085753676</c:v>
                </c:pt>
                <c:pt idx="53">
                  <c:v>0.3100869174449028</c:v>
                </c:pt>
                <c:pt idx="54">
                  <c:v>0.30152614252873222</c:v>
                </c:pt>
                <c:pt idx="55">
                  <c:v>0.29306746634214825</c:v>
                </c:pt>
                <c:pt idx="56">
                  <c:v>0.28470907321574529</c:v>
                </c:pt>
                <c:pt idx="57">
                  <c:v>0.27644919027828047</c:v>
                </c:pt>
                <c:pt idx="58">
                  <c:v>0.26828608620303745</c:v>
                </c:pt>
                <c:pt idx="59">
                  <c:v>0.26021806999799812</c:v>
                </c:pt>
                <c:pt idx="60">
                  <c:v>0.25224348983804806</c:v>
                </c:pt>
                <c:pt idx="61">
                  <c:v>0.24436073193752084</c:v>
                </c:pt>
                <c:pt idx="62">
                  <c:v>0.23656821946146567</c:v>
                </c:pt>
                <c:pt idx="63">
                  <c:v>0.22886441147409473</c:v>
                </c:pt>
                <c:pt idx="64">
                  <c:v>0.22124780192293814</c:v>
                </c:pt>
                <c:pt idx="65">
                  <c:v>0.21371691865729889</c:v>
                </c:pt>
                <c:pt idx="66">
                  <c:v>0.20627032247966509</c:v>
                </c:pt>
                <c:pt idx="67">
                  <c:v>0.19890660622879539</c:v>
                </c:pt>
                <c:pt idx="68">
                  <c:v>0.1916243938932502</c:v>
                </c:pt>
                <c:pt idx="69">
                  <c:v>0.18442233975419595</c:v>
                </c:pt>
                <c:pt idx="70">
                  <c:v>0.17729912755636146</c:v>
                </c:pt>
                <c:pt idx="71">
                  <c:v>0.17025346970607261</c:v>
                </c:pt>
                <c:pt idx="72">
                  <c:v>0.16328410649533948</c:v>
                </c:pt>
                <c:pt idx="73">
                  <c:v>0.15638980535101421</c:v>
                </c:pt>
                <c:pt idx="74">
                  <c:v>0.149569360108079</c:v>
                </c:pt>
                <c:pt idx="75">
                  <c:v>0.1428215903061649</c:v>
                </c:pt>
                <c:pt idx="76">
                  <c:v>0.13614534050843896</c:v>
                </c:pt>
                <c:pt idx="77">
                  <c:v>0.12953947964203494</c:v>
                </c:pt>
                <c:pt idx="78">
                  <c:v>0.1230029003592364</c:v>
                </c:pt>
                <c:pt idx="79">
                  <c:v>0.11653451841865457</c:v>
                </c:pt>
                <c:pt idx="80">
                  <c:v>0.11013327208567433</c:v>
                </c:pt>
                <c:pt idx="81">
                  <c:v>0.10379812155147257</c:v>
                </c:pt>
                <c:pt idx="82">
                  <c:v>9.7528048369940334E-2</c:v>
                </c:pt>
                <c:pt idx="83">
                  <c:v>9.1322054911869371E-2</c:v>
                </c:pt>
                <c:pt idx="84">
                  <c:v>8.5179163835787705E-2</c:v>
                </c:pt>
                <c:pt idx="85">
                  <c:v>7.9098417574855348E-2</c:v>
                </c:pt>
                <c:pt idx="86">
                  <c:v>7.3078877839254014E-2</c:v>
                </c:pt>
                <c:pt idx="87">
                  <c:v>6.7119625133528094E-2</c:v>
                </c:pt>
                <c:pt idx="88">
                  <c:v>6.1219758288355006E-2</c:v>
                </c:pt>
                <c:pt idx="89">
                  <c:v>5.5378394006244357E-2</c:v>
                </c:pt>
                <c:pt idx="90">
                  <c:v>4.9594666420684858E-2</c:v>
                </c:pt>
                <c:pt idx="91">
                  <c:v>4.3867726668276888E-2</c:v>
                </c:pt>
                <c:pt idx="92">
                  <c:v>3.8196742473406597E-2</c:v>
                </c:pt>
                <c:pt idx="93">
                  <c:v>3.2580897745034747E-2</c:v>
                </c:pt>
                <c:pt idx="94">
                  <c:v>2.7019392185189818E-2</c:v>
                </c:pt>
                <c:pt idx="95">
                  <c:v>2.1511440908771655E-2</c:v>
                </c:pt>
                <c:pt idx="96">
                  <c:v>1.6056274074285157E-2</c:v>
                </c:pt>
                <c:pt idx="97">
                  <c:v>1.0653136525140008E-2</c:v>
                </c:pt>
                <c:pt idx="98">
                  <c:v>5.3012874411651261E-3</c:v>
                </c:pt>
              </c:numCache>
            </c:numRef>
          </c:yVal>
          <c:smooth val="1"/>
          <c:extLst>
            <c:ext xmlns:c16="http://schemas.microsoft.com/office/drawing/2014/chart" uri="{C3380CC4-5D6E-409C-BE32-E72D297353CC}">
              <c16:uniqueId val="{00000010-2DB6-4504-99F6-140F8315FC59}"/>
            </c:ext>
          </c:extLst>
        </c:ser>
        <c:ser>
          <c:idx val="17"/>
          <c:order val="17"/>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PercentTrue!$AQ$83:$AQ$181</c:f>
              <c:numCache>
                <c:formatCode>General</c:formatCode>
                <c:ptCount val="99"/>
                <c:pt idx="0">
                  <c:v>0.98277975706932419</c:v>
                </c:pt>
                <c:pt idx="1">
                  <c:v>0.96580887597855514</c:v>
                </c:pt>
                <c:pt idx="2">
                  <c:v>0.949081979247134</c:v>
                </c:pt>
                <c:pt idx="3">
                  <c:v>0.93259384291124869</c:v>
                </c:pt>
                <c:pt idx="4">
                  <c:v>0.91633939108439444</c:v>
                </c:pt>
                <c:pt idx="5">
                  <c:v>0.90031369074758616</c:v>
                </c:pt>
                <c:pt idx="6">
                  <c:v>0.88451194675798572</c:v>
                </c:pt>
                <c:pt idx="7">
                  <c:v>0.86892949706534006</c:v>
                </c:pt>
                <c:pt idx="8">
                  <c:v>0.85356180812620264</c:v>
                </c:pt>
                <c:pt idx="9">
                  <c:v>0.83840447050646505</c:v>
                </c:pt>
                <c:pt idx="10">
                  <c:v>0.82345319466323486</c:v>
                </c:pt>
                <c:pt idx="11">
                  <c:v>0.80870380689758925</c:v>
                </c:pt>
                <c:pt idx="12">
                  <c:v>0.79415224547017771</c:v>
                </c:pt>
                <c:pt idx="13">
                  <c:v>0.77979455687208321</c:v>
                </c:pt>
                <c:pt idx="14">
                  <c:v>0.76562689224374836</c:v>
                </c:pt>
                <c:pt idx="15">
                  <c:v>0.7516455039351535</c:v>
                </c:pt>
                <c:pt idx="16">
                  <c:v>0.73784674220078861</c:v>
                </c:pt>
                <c:pt idx="17">
                  <c:v>0.72422705202329751</c:v>
                </c:pt>
                <c:pt idx="18">
                  <c:v>0.71078297005998625</c:v>
                </c:pt>
                <c:pt idx="19">
                  <c:v>0.69751112170668783</c:v>
                </c:pt>
                <c:pt idx="20">
                  <c:v>0.68440821827375409</c:v>
                </c:pt>
                <c:pt idx="21">
                  <c:v>0.67147105426921072</c:v>
                </c:pt>
                <c:pt idx="22">
                  <c:v>0.65869650478436059</c:v>
                </c:pt>
                <c:pt idx="23">
                  <c:v>0.64608152297735744</c:v>
                </c:pt>
                <c:pt idx="24">
                  <c:v>0.63362313765049239</c:v>
                </c:pt>
                <c:pt idx="25">
                  <c:v>0.62131845091714744</c:v>
                </c:pt>
                <c:pt idx="26">
                  <c:v>0.60916463595456749</c:v>
                </c:pt>
                <c:pt idx="27">
                  <c:v>0.59715893483879068</c:v>
                </c:pt>
                <c:pt idx="28">
                  <c:v>0.58529865645825407</c:v>
                </c:pt>
                <c:pt idx="29">
                  <c:v>0.57358117450275914</c:v>
                </c:pt>
                <c:pt idx="30">
                  <c:v>0.5620039255246404</c:v>
                </c:pt>
                <c:pt idx="31">
                  <c:v>0.55056440706913123</c:v>
                </c:pt>
                <c:pt idx="32">
                  <c:v>0.53926017587106156</c:v>
                </c:pt>
                <c:pt idx="33">
                  <c:v>0.52808884611515916</c:v>
                </c:pt>
                <c:pt idx="34">
                  <c:v>0.51704808775735278</c:v>
                </c:pt>
                <c:pt idx="35">
                  <c:v>0.50613562490459385</c:v>
                </c:pt>
                <c:pt idx="36">
                  <c:v>0.49534923425083377</c:v>
                </c:pt>
                <c:pt idx="37">
                  <c:v>0.48468674356689734</c:v>
                </c:pt>
                <c:pt idx="38">
                  <c:v>0.47414603024209651</c:v>
                </c:pt>
                <c:pt idx="39">
                  <c:v>0.46372501987553189</c:v>
                </c:pt>
                <c:pt idx="40">
                  <c:v>0.45342168491511436</c:v>
                </c:pt>
                <c:pt idx="41">
                  <c:v>0.44323404334243272</c:v>
                </c:pt>
                <c:pt idx="42">
                  <c:v>0.43316015740167718</c:v>
                </c:pt>
                <c:pt idx="43">
                  <c:v>0.42319813237090359</c:v>
                </c:pt>
                <c:pt idx="44">
                  <c:v>0.41334611537400456</c:v>
                </c:pt>
                <c:pt idx="45">
                  <c:v>0.40360229423182087</c:v>
                </c:pt>
                <c:pt idx="46">
                  <c:v>0.3939648963508991</c:v>
                </c:pt>
                <c:pt idx="47">
                  <c:v>0.38443218764846104</c:v>
                </c:pt>
                <c:pt idx="48">
                  <c:v>0.37500247151221938</c:v>
                </c:pt>
                <c:pt idx="49">
                  <c:v>0.3656740877937254</c:v>
                </c:pt>
                <c:pt idx="50">
                  <c:v>0.35644541183399708</c:v>
                </c:pt>
                <c:pt idx="51">
                  <c:v>0.3473148535202249</c:v>
                </c:pt>
                <c:pt idx="52">
                  <c:v>0.33828085637240463</c:v>
                </c:pt>
                <c:pt idx="53">
                  <c:v>0.32934189665879732</c:v>
                </c:pt>
                <c:pt idx="54">
                  <c:v>0.3204964825391578</c:v>
                </c:pt>
                <c:pt idx="55">
                  <c:v>0.31174315323472279</c:v>
                </c:pt>
                <c:pt idx="56">
                  <c:v>0.30308047822398559</c:v>
                </c:pt>
                <c:pt idx="57">
                  <c:v>0.29450705646333042</c:v>
                </c:pt>
                <c:pt idx="58">
                  <c:v>0.28602151563163236</c:v>
                </c:pt>
                <c:pt idx="59">
                  <c:v>0.27762251139796867</c:v>
                </c:pt>
                <c:pt idx="60">
                  <c:v>0.26930872671162037</c:v>
                </c:pt>
                <c:pt idx="61">
                  <c:v>0.26107887111357586</c:v>
                </c:pt>
                <c:pt idx="62">
                  <c:v>0.25293168006878225</c:v>
                </c:pt>
                <c:pt idx="63">
                  <c:v>0.24486591431841712</c:v>
                </c:pt>
                <c:pt idx="64">
                  <c:v>0.23688035925148435</c:v>
                </c:pt>
                <c:pt idx="65">
                  <c:v>0.22897382429506516</c:v>
                </c:pt>
                <c:pt idx="66">
                  <c:v>0.22114514232258109</c:v>
                </c:pt>
                <c:pt idx="67">
                  <c:v>0.21339316907945094</c:v>
                </c:pt>
                <c:pt idx="68">
                  <c:v>0.20571678262554904</c:v>
                </c:pt>
                <c:pt idx="69">
                  <c:v>0.19811488279389225</c:v>
                </c:pt>
                <c:pt idx="70">
                  <c:v>0.1905863906650104</c:v>
                </c:pt>
                <c:pt idx="71">
                  <c:v>0.18313024805646921</c:v>
                </c:pt>
                <c:pt idx="72">
                  <c:v>0.17574541702704069</c:v>
                </c:pt>
                <c:pt idx="73">
                  <c:v>0.16843087939503218</c:v>
                </c:pt>
                <c:pt idx="74">
                  <c:v>0.16118563627030513</c:v>
                </c:pt>
                <c:pt idx="75">
                  <c:v>0.15400870759953106</c:v>
                </c:pt>
                <c:pt idx="76">
                  <c:v>0.14689913172425045</c:v>
                </c:pt>
                <c:pt idx="77">
                  <c:v>0.13985596495131591</c:v>
                </c:pt>
                <c:pt idx="78">
                  <c:v>0.13287828113531686</c:v>
                </c:pt>
                <c:pt idx="79">
                  <c:v>0.12596517127259671</c:v>
                </c:pt>
                <c:pt idx="80">
                  <c:v>0.11911574310649019</c:v>
                </c:pt>
                <c:pt idx="81">
                  <c:v>0.11232912074341973</c:v>
                </c:pt>
                <c:pt idx="82">
                  <c:v>0.10560444427950368</c:v>
                </c:pt>
                <c:pt idx="83">
                  <c:v>9.894086943734387E-2</c:v>
                </c:pt>
                <c:pt idx="84">
                  <c:v>9.2337567212667879E-2</c:v>
                </c:pt>
                <c:pt idx="85">
                  <c:v>8.5793723530517202E-2</c:v>
                </c:pt>
                <c:pt idx="86">
                  <c:v>7.9308538910681001E-2</c:v>
                </c:pt>
                <c:pt idx="87">
                  <c:v>7.2881228142086932E-2</c:v>
                </c:pt>
                <c:pt idx="88">
                  <c:v>6.6511019965870499E-2</c:v>
                </c:pt>
                <c:pt idx="89">
                  <c:v>6.0197156766854172E-2</c:v>
                </c:pt>
                <c:pt idx="90">
                  <c:v>5.3938894273177142E-2</c:v>
                </c:pt>
                <c:pt idx="91">
                  <c:v>4.7735501263825607E-2</c:v>
                </c:pt>
                <c:pt idx="92">
                  <c:v>4.1586259283822251E-2</c:v>
                </c:pt>
                <c:pt idx="93">
                  <c:v>3.5490462366841759E-2</c:v>
                </c:pt>
                <c:pt idx="94">
                  <c:v>2.9447416765027403E-2</c:v>
                </c:pt>
                <c:pt idx="95">
                  <c:v>2.3456440685792241E-2</c:v>
                </c:pt>
                <c:pt idx="96">
                  <c:v>1.751686403539407E-2</c:v>
                </c:pt>
                <c:pt idx="97">
                  <c:v>1.1628028169082325E-2</c:v>
                </c:pt>
                <c:pt idx="98">
                  <c:v>5.7892856476212534E-3</c:v>
                </c:pt>
              </c:numCache>
            </c:numRef>
          </c:yVal>
          <c:smooth val="1"/>
          <c:extLst>
            <c:ext xmlns:c16="http://schemas.microsoft.com/office/drawing/2014/chart" uri="{C3380CC4-5D6E-409C-BE32-E72D297353CC}">
              <c16:uniqueId val="{00000011-2DB6-4504-99F6-140F8315FC59}"/>
            </c:ext>
          </c:extLst>
        </c:ser>
        <c:ser>
          <c:idx val="18"/>
          <c:order val="18"/>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PercentTrue!$AR$83:$AR$181</c:f>
              <c:numCache>
                <c:formatCode>General</c:formatCode>
                <c:ptCount val="99"/>
                <c:pt idx="0">
                  <c:v>0.98418290283338772</c:v>
                </c:pt>
                <c:pt idx="1">
                  <c:v>0.96855059781660657</c:v>
                </c:pt>
                <c:pt idx="2">
                  <c:v>0.95309986534943525</c:v>
                </c:pt>
                <c:pt idx="3">
                  <c:v>0.93782756019247748</c:v>
                </c:pt>
                <c:pt idx="4">
                  <c:v>0.92273060933266338</c:v>
                </c:pt>
                <c:pt idx="5">
                  <c:v>0.90780600992185323</c:v>
                </c:pt>
                <c:pt idx="6">
                  <c:v>0.89305082728564289</c:v>
                </c:pt>
                <c:pt idx="7">
                  <c:v>0.87846219299959538</c:v>
                </c:pt>
                <c:pt idx="8">
                  <c:v>0.86403730303024928</c:v>
                </c:pt>
                <c:pt idx="9">
                  <c:v>0.84977341593837519</c:v>
                </c:pt>
                <c:pt idx="10">
                  <c:v>0.83566785114206177</c:v>
                </c:pt>
                <c:pt idx="11">
                  <c:v>0.82171798723731704</c:v>
                </c:pt>
                <c:pt idx="12">
                  <c:v>0.80792126037398015</c:v>
                </c:pt>
                <c:pt idx="13">
                  <c:v>0.79427516268482523</c:v>
                </c:pt>
                <c:pt idx="14">
                  <c:v>0.78077724076583832</c:v>
                </c:pt>
                <c:pt idx="15">
                  <c:v>0.76742509420573368</c:v>
                </c:pt>
                <c:pt idx="16">
                  <c:v>0.75421637416285581</c:v>
                </c:pt>
                <c:pt idx="17">
                  <c:v>0.74114878198769663</c:v>
                </c:pt>
                <c:pt idx="18">
                  <c:v>0.72822006788933202</c:v>
                </c:pt>
                <c:pt idx="19">
                  <c:v>0.71542802964415075</c:v>
                </c:pt>
                <c:pt idx="20">
                  <c:v>0.70277051134531998</c:v>
                </c:pt>
                <c:pt idx="21">
                  <c:v>0.69024540219149688</c:v>
                </c:pt>
                <c:pt idx="22">
                  <c:v>0.67785063531335488</c:v>
                </c:pt>
                <c:pt idx="23">
                  <c:v>0.66558418663655594</c:v>
                </c:pt>
                <c:pt idx="24">
                  <c:v>0.65344407377985525</c:v>
                </c:pt>
                <c:pt idx="25">
                  <c:v>0.64142835498707629</c:v>
                </c:pt>
                <c:pt idx="26">
                  <c:v>0.62953512809175061</c:v>
                </c:pt>
                <c:pt idx="27">
                  <c:v>0.61776252951326061</c:v>
                </c:pt>
                <c:pt idx="28">
                  <c:v>0.60610873328337345</c:v>
                </c:pt>
                <c:pt idx="29">
                  <c:v>0.59457195010209807</c:v>
                </c:pt>
                <c:pt idx="30">
                  <c:v>0.58315042642184012</c:v>
                </c:pt>
                <c:pt idx="31">
                  <c:v>0.57184244355887015</c:v>
                </c:pt>
                <c:pt idx="32">
                  <c:v>0.56064631683115795</c:v>
                </c:pt>
                <c:pt idx="33">
                  <c:v>0.54956039472166818</c:v>
                </c:pt>
                <c:pt idx="34">
                  <c:v>0.53858305806624052</c:v>
                </c:pt>
                <c:pt idx="35">
                  <c:v>0.5277127192652179</c:v>
                </c:pt>
                <c:pt idx="36">
                  <c:v>0.51694782151801721</c:v>
                </c:pt>
                <c:pt idx="37">
                  <c:v>0.50628683807986397</c:v>
                </c:pt>
                <c:pt idx="38">
                  <c:v>0.49572827153995058</c:v>
                </c:pt>
                <c:pt idx="39">
                  <c:v>0.48527065312029638</c:v>
                </c:pt>
                <c:pt idx="40">
                  <c:v>0.47491254199462385</c:v>
                </c:pt>
                <c:pt idx="41">
                  <c:v>0.46465252462658529</c:v>
                </c:pt>
                <c:pt idx="42">
                  <c:v>0.45448921412670323</c:v>
                </c:pt>
                <c:pt idx="43">
                  <c:v>0.44442124962740764</c:v>
                </c:pt>
                <c:pt idx="44">
                  <c:v>0.43444729567558155</c:v>
                </c:pt>
                <c:pt idx="45">
                  <c:v>0.42456604164204359</c:v>
                </c:pt>
                <c:pt idx="46">
                  <c:v>0.41477620114741948</c:v>
                </c:pt>
                <c:pt idx="47">
                  <c:v>0.40507651150387408</c:v>
                </c:pt>
                <c:pt idx="48">
                  <c:v>0.39546573317219602</c:v>
                </c:pt>
                <c:pt idx="49">
                  <c:v>0.38594264923374288</c:v>
                </c:pt>
                <c:pt idx="50">
                  <c:v>0.37650606487677701</c:v>
                </c:pt>
                <c:pt idx="51">
                  <c:v>0.36715480689673408</c:v>
                </c:pt>
                <c:pt idx="52">
                  <c:v>0.35788772320998641</c:v>
                </c:pt>
                <c:pt idx="53">
                  <c:v>0.34870368238067884</c:v>
                </c:pt>
                <c:pt idx="54">
                  <c:v>0.33960157316022677</c:v>
                </c:pt>
                <c:pt idx="55">
                  <c:v>0.33058030403908523</c:v>
                </c:pt>
                <c:pt idx="56">
                  <c:v>0.32163880281040691</c:v>
                </c:pt>
                <c:pt idx="57">
                  <c:v>0.31277601614522454</c:v>
                </c:pt>
                <c:pt idx="58">
                  <c:v>0.3039909091788035</c:v>
                </c:pt>
                <c:pt idx="59">
                  <c:v>0.29528246510782308</c:v>
                </c:pt>
                <c:pt idx="60">
                  <c:v>0.2866496847980578</c:v>
                </c:pt>
                <c:pt idx="61">
                  <c:v>0.27809158640224041</c:v>
                </c:pt>
                <c:pt idx="62">
                  <c:v>0.26960720498779983</c:v>
                </c:pt>
                <c:pt idx="63">
                  <c:v>0.26119559217417704</c:v>
                </c:pt>
                <c:pt idx="64">
                  <c:v>0.25285581577943417</c:v>
                </c:pt>
                <c:pt idx="65">
                  <c:v>0.24458695947587786</c:v>
                </c:pt>
                <c:pt idx="66">
                  <c:v>0.236388122454432</c:v>
                </c:pt>
                <c:pt idx="67">
                  <c:v>0.22825841909749989</c:v>
                </c:pt>
                <c:pt idx="68">
                  <c:v>0.2201969786600676</c:v>
                </c:pt>
                <c:pt idx="69">
                  <c:v>0.21220294495880629</c:v>
                </c:pt>
                <c:pt idx="70">
                  <c:v>0.20427547606894175</c:v>
                </c:pt>
                <c:pt idx="71">
                  <c:v>0.19641374402866379</c:v>
                </c:pt>
                <c:pt idx="72">
                  <c:v>0.18861693455085948</c:v>
                </c:pt>
                <c:pt idx="73">
                  <c:v>0.18088424674195808</c:v>
                </c:pt>
                <c:pt idx="74">
                  <c:v>0.17321489282768454</c:v>
                </c:pt>
                <c:pt idx="75">
                  <c:v>0.16560809788552422</c:v>
                </c:pt>
                <c:pt idx="76">
                  <c:v>0.15806309958370729</c:v>
                </c:pt>
                <c:pt idx="77">
                  <c:v>0.15057914792652966</c:v>
                </c:pt>
                <c:pt idx="78">
                  <c:v>0.14315550500583002</c:v>
                </c:pt>
                <c:pt idx="79">
                  <c:v>0.13579144475845129</c:v>
                </c:pt>
                <c:pt idx="80">
                  <c:v>0.12848625272951855</c:v>
                </c:pt>
                <c:pt idx="81">
                  <c:v>0.12123922584137144</c:v>
                </c:pt>
                <c:pt idx="82">
                  <c:v>0.1140496721679938</c:v>
                </c:pt>
                <c:pt idx="83">
                  <c:v>0.10691691071478948</c:v>
                </c:pt>
                <c:pt idx="84">
                  <c:v>9.9840271203555792E-2</c:v>
                </c:pt>
                <c:pt idx="85">
                  <c:v>9.2819093862512816E-2</c:v>
                </c:pt>
                <c:pt idx="86">
                  <c:v>8.5852729221250701E-2</c:v>
                </c:pt>
                <c:pt idx="87">
                  <c:v>7.8940537910460101E-2</c:v>
                </c:pt>
                <c:pt idx="88">
                  <c:v>7.2081890466317203E-2</c:v>
                </c:pt>
                <c:pt idx="89">
                  <c:v>6.5276167139396588E-2</c:v>
                </c:pt>
                <c:pt idx="90">
                  <c:v>5.8522757707990931E-2</c:v>
                </c:pt>
                <c:pt idx="91">
                  <c:v>5.1821061295719104E-2</c:v>
                </c:pt>
                <c:pt idx="92">
                  <c:v>4.5170486193308039E-2</c:v>
                </c:pt>
                <c:pt idx="93">
                  <c:v>3.8570449684437666E-2</c:v>
                </c:pt>
                <c:pt idx="94">
                  <c:v>3.2020377875540747E-2</c:v>
                </c:pt>
                <c:pt idx="95">
                  <c:v>2.5519705529454265E-2</c:v>
                </c:pt>
                <c:pt idx="96">
                  <c:v>1.9067875902819702E-2</c:v>
                </c:pt>
                <c:pt idx="97">
                  <c:v>1.2664340587134946E-2</c:v>
                </c:pt>
                <c:pt idx="98">
                  <c:v>6.3085593533623151E-3</c:v>
                </c:pt>
              </c:numCache>
            </c:numRef>
          </c:yVal>
          <c:smooth val="1"/>
          <c:extLst>
            <c:ext xmlns:c16="http://schemas.microsoft.com/office/drawing/2014/chart" uri="{C3380CC4-5D6E-409C-BE32-E72D297353CC}">
              <c16:uniqueId val="{00000012-2DB6-4504-99F6-140F8315FC59}"/>
            </c:ext>
          </c:extLst>
        </c:ser>
        <c:ser>
          <c:idx val="19"/>
          <c:order val="19"/>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PercentTrue!$AS$83:$AS$181</c:f>
              <c:numCache>
                <c:formatCode>General</c:formatCode>
                <c:ptCount val="99"/>
                <c:pt idx="0">
                  <c:v>0.9854484048446569</c:v>
                </c:pt>
                <c:pt idx="1">
                  <c:v>0.97103000131121486</c:v>
                </c:pt>
                <c:pt idx="2">
                  <c:v>0.95674296906415679</c:v>
                </c:pt>
                <c:pt idx="3">
                  <c:v>0.94258552078900126</c:v>
                </c:pt>
                <c:pt idx="4">
                  <c:v>0.92855590144692868</c:v>
                </c:pt>
                <c:pt idx="5">
                  <c:v>0.91465238754950562</c:v>
                </c:pt>
                <c:pt idx="6">
                  <c:v>0.9008732864528779</c:v>
                </c:pt>
                <c:pt idx="7">
                  <c:v>0.88721693567082849</c:v>
                </c:pt>
                <c:pt idx="8">
                  <c:v>0.87368170220611252</c:v>
                </c:pt>
                <c:pt idx="9">
                  <c:v>0.86026598189950343</c:v>
                </c:pt>
                <c:pt idx="10">
                  <c:v>0.84696819879600849</c:v>
                </c:pt>
                <c:pt idx="11">
                  <c:v>0.83378680452772358</c:v>
                </c:pt>
                <c:pt idx="12">
                  <c:v>0.82072027771282485</c:v>
                </c:pt>
                <c:pt idx="13">
                  <c:v>0.80776712337020218</c:v>
                </c:pt>
                <c:pt idx="14">
                  <c:v>0.79492587234926526</c:v>
                </c:pt>
                <c:pt idx="15">
                  <c:v>0.78219508077446198</c:v>
                </c:pt>
                <c:pt idx="16">
                  <c:v>0.76957332950407331</c:v>
                </c:pt>
                <c:pt idx="17">
                  <c:v>0.75705922360285127</c:v>
                </c:pt>
                <c:pt idx="18">
                  <c:v>0.7446513918280957</c:v>
                </c:pt>
                <c:pt idx="19">
                  <c:v>0.73234848612876802</c:v>
                </c:pt>
                <c:pt idx="20">
                  <c:v>0.72014918115725735</c:v>
                </c:pt>
                <c:pt idx="21">
                  <c:v>0.70805217379343099</c:v>
                </c:pt>
                <c:pt idx="22">
                  <c:v>0.69605618268060654</c:v>
                </c:pt>
                <c:pt idx="23">
                  <c:v>0.68415994777310118</c:v>
                </c:pt>
                <c:pt idx="24">
                  <c:v>0.67236222989502137</c:v>
                </c:pt>
                <c:pt idx="25">
                  <c:v>0.66066181030996851</c:v>
                </c:pt>
                <c:pt idx="26">
                  <c:v>0.64905749030134818</c:v>
                </c:pt>
                <c:pt idx="27">
                  <c:v>0.63754809076297658</c:v>
                </c:pt>
                <c:pt idx="28">
                  <c:v>0.62613245179969412</c:v>
                </c:pt>
                <c:pt idx="29">
                  <c:v>0.61480943233769814</c:v>
                </c:pt>
                <c:pt idx="30">
                  <c:v>0.60357790974432413</c:v>
                </c:pt>
                <c:pt idx="31">
                  <c:v>0.59243677945700512</c:v>
                </c:pt>
                <c:pt idx="32">
                  <c:v>0.58138495462115425</c:v>
                </c:pt>
                <c:pt idx="33">
                  <c:v>0.57042136573672175</c:v>
                </c:pt>
                <c:pt idx="34">
                  <c:v>0.55954496031318157</c:v>
                </c:pt>
                <c:pt idx="35">
                  <c:v>0.5487547025327183</c:v>
                </c:pt>
                <c:pt idx="36">
                  <c:v>0.53804957292138444</c:v>
                </c:pt>
                <c:pt idx="37">
                  <c:v>0.5274285680280103</c:v>
                </c:pt>
                <c:pt idx="38">
                  <c:v>0.51689070011065497</c:v>
                </c:pt>
                <c:pt idx="39">
                  <c:v>0.50643499683039039</c:v>
                </c:pt>
                <c:pt idx="40">
                  <c:v>0.49606050095222087</c:v>
                </c:pt>
                <c:pt idx="41">
                  <c:v>0.48576627005294454</c:v>
                </c:pt>
                <c:pt idx="42">
                  <c:v>0.47555137623576932</c:v>
                </c:pt>
                <c:pt idx="43">
                  <c:v>0.46541490585150108</c:v>
                </c:pt>
                <c:pt idx="44">
                  <c:v>0.45535595922613009</c:v>
                </c:pt>
                <c:pt idx="45">
                  <c:v>0.4453736503946425</c:v>
                </c:pt>
                <c:pt idx="46">
                  <c:v>0.43546710684089468</c:v>
                </c:pt>
                <c:pt idx="47">
                  <c:v>0.42563546924338641</c:v>
                </c:pt>
                <c:pt idx="48">
                  <c:v>0.41587789122678021</c:v>
                </c:pt>
                <c:pt idx="49">
                  <c:v>0.40619353911901468</c:v>
                </c:pt>
                <c:pt idx="50">
                  <c:v>0.39658159171386531</c:v>
                </c:pt>
                <c:pt idx="51">
                  <c:v>0.38704124003881174</c:v>
                </c:pt>
                <c:pt idx="52">
                  <c:v>0.37757168712807204</c:v>
                </c:pt>
                <c:pt idx="53">
                  <c:v>0.36817214780067231</c:v>
                </c:pt>
                <c:pt idx="54">
                  <c:v>0.35884184844341949</c:v>
                </c:pt>
                <c:pt idx="55">
                  <c:v>0.34958002679865402</c:v>
                </c:pt>
                <c:pt idx="56">
                  <c:v>0.34038593175665743</c:v>
                </c:pt>
                <c:pt idx="57">
                  <c:v>0.3312588231525978</c:v>
                </c:pt>
                <c:pt idx="58">
                  <c:v>0.32219797156789798</c:v>
                </c:pt>
                <c:pt idx="59">
                  <c:v>0.31320265813591286</c:v>
                </c:pt>
                <c:pt idx="60">
                  <c:v>0.30427217435180909</c:v>
                </c:pt>
                <c:pt idx="61">
                  <c:v>0.29540582188653991</c:v>
                </c:pt>
                <c:pt idx="62">
                  <c:v>0.28660291240481395</c:v>
                </c:pt>
                <c:pt idx="63">
                  <c:v>0.27786276738695703</c:v>
                </c:pt>
                <c:pt idx="64">
                  <c:v>0.26918471795457144</c:v>
                </c:pt>
                <c:pt idx="65">
                  <c:v>0.26056810469989733</c:v>
                </c:pt>
                <c:pt idx="66">
                  <c:v>0.25201227751878569</c:v>
                </c:pt>
                <c:pt idx="67">
                  <c:v>0.24351659544719401</c:v>
                </c:pt>
                <c:pt idx="68">
                  <c:v>0.23508042650111766</c:v>
                </c:pt>
                <c:pt idx="69">
                  <c:v>0.22670314751987344</c:v>
                </c:pt>
                <c:pt idx="70">
                  <c:v>0.21838414401265405</c:v>
                </c:pt>
                <c:pt idx="71">
                  <c:v>0.21012281000827362</c:v>
                </c:pt>
                <c:pt idx="72">
                  <c:v>0.20191854790802666</c:v>
                </c:pt>
                <c:pt idx="73">
                  <c:v>0.19377076834158663</c:v>
                </c:pt>
                <c:pt idx="74">
                  <c:v>0.18567889002587071</c:v>
                </c:pt>
                <c:pt idx="75">
                  <c:v>0.17764233962679868</c:v>
                </c:pt>
                <c:pt idx="76">
                  <c:v>0.1696605516238788</c:v>
                </c:pt>
                <c:pt idx="77">
                  <c:v>0.16173296817755167</c:v>
                </c:pt>
                <c:pt idx="78">
                  <c:v>0.15385903899922829</c:v>
                </c:pt>
                <c:pt idx="79">
                  <c:v>0.14603822122395724</c:v>
                </c:pt>
                <c:pt idx="80">
                  <c:v>0.13826997928566054</c:v>
                </c:pt>
                <c:pt idx="81">
                  <c:v>0.13055378479487703</c:v>
                </c:pt>
                <c:pt idx="82">
                  <c:v>0.12288911641895438</c:v>
                </c:pt>
                <c:pt idx="83">
                  <c:v>0.11527545976463438</c:v>
                </c:pt>
                <c:pt idx="84">
                  <c:v>0.10771230726297366</c:v>
                </c:pt>
                <c:pt idx="85">
                  <c:v>0.10019915805654764</c:v>
                </c:pt>
                <c:pt idx="86">
                  <c:v>9.273551788888397E-2</c:v>
                </c:pt>
                <c:pt idx="87">
                  <c:v>8.5320898996074701E-2</c:v>
                </c:pt>
                <c:pt idx="88">
                  <c:v>7.7954820000517275E-2</c:v>
                </c:pt>
                <c:pt idx="89">
                  <c:v>7.0636805806735287E-2</c:v>
                </c:pt>
                <c:pt idx="90">
                  <c:v>6.3366387499232235E-2</c:v>
                </c:pt>
                <c:pt idx="91">
                  <c:v>5.614310224233178E-2</c:v>
                </c:pt>
                <c:pt idx="92">
                  <c:v>4.8966493181959656E-2</c:v>
                </c:pt>
                <c:pt idx="93">
                  <c:v>4.1836109349323504E-2</c:v>
                </c:pt>
                <c:pt idx="94">
                  <c:v>3.4751505566447717E-2</c:v>
                </c:pt>
                <c:pt idx="95">
                  <c:v>2.7712242353522609E-2</c:v>
                </c:pt>
                <c:pt idx="96">
                  <c:v>2.071788583802606E-2</c:v>
                </c:pt>
                <c:pt idx="97">
                  <c:v>1.3768007665579281E-2</c:v>
                </c:pt>
                <c:pt idx="98">
                  <c:v>6.8621849124977721E-3</c:v>
                </c:pt>
              </c:numCache>
            </c:numRef>
          </c:yVal>
          <c:smooth val="1"/>
          <c:extLst>
            <c:ext xmlns:c16="http://schemas.microsoft.com/office/drawing/2014/chart" uri="{C3380CC4-5D6E-409C-BE32-E72D297353CC}">
              <c16:uniqueId val="{00000013-2DB6-4504-99F6-140F8315FC59}"/>
            </c:ext>
          </c:extLst>
        </c:ser>
        <c:ser>
          <c:idx val="20"/>
          <c:order val="20"/>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PercentTrue!$AT$83:$AT$181</c:f>
              <c:numCache>
                <c:formatCode>General</c:formatCode>
                <c:ptCount val="99"/>
                <c:pt idx="0">
                  <c:v>0.98659551498069664</c:v>
                </c:pt>
                <c:pt idx="1">
                  <c:v>0.97328290667249706</c:v>
                </c:pt>
                <c:pt idx="2">
                  <c:v>0.96006123369276142</c:v>
                </c:pt>
                <c:pt idx="3">
                  <c:v>0.94692956747580626</c:v>
                </c:pt>
                <c:pt idx="4">
                  <c:v>0.93388699205551573</c:v>
                </c:pt>
                <c:pt idx="5">
                  <c:v>0.9209326038523612</c:v>
                </c:pt>
                <c:pt idx="6">
                  <c:v>0.90806551146472847</c:v>
                </c:pt>
                <c:pt idx="7">
                  <c:v>0.89528483546444759</c:v>
                </c:pt>
                <c:pt idx="8">
                  <c:v>0.88258970819642923</c:v>
                </c:pt>
                <c:pt idx="9">
                  <c:v>0.86997927358231097</c:v>
                </c:pt>
                <c:pt idx="10">
                  <c:v>0.85745268692802101</c:v>
                </c:pt>
                <c:pt idx="11">
                  <c:v>0.84500911473516671</c:v>
                </c:pt>
                <c:pt idx="12">
                  <c:v>0.83264773451616125</c:v>
                </c:pt>
                <c:pt idx="13">
                  <c:v>0.82036773461300116</c:v>
                </c:pt>
                <c:pt idx="14">
                  <c:v>0.80816831401961176</c:v>
                </c:pt>
                <c:pt idx="15">
                  <c:v>0.79604868220767788</c:v>
                </c:pt>
                <c:pt idx="16">
                  <c:v>0.78400805895588177</c:v>
                </c:pt>
                <c:pt idx="17">
                  <c:v>0.77204567418246828</c:v>
                </c:pt>
                <c:pt idx="18">
                  <c:v>0.76016076778106423</c:v>
                </c:pt>
                <c:pt idx="19">
                  <c:v>0.74835258945967853</c:v>
                </c:pt>
                <c:pt idx="20">
                  <c:v>0.73662039858280881</c:v>
                </c:pt>
                <c:pt idx="21">
                  <c:v>0.72496346401658684</c:v>
                </c:pt>
                <c:pt idx="22">
                  <c:v>0.71338106397689582</c:v>
                </c:pt>
                <c:pt idx="23">
                  <c:v>0.70187248588038964</c:v>
                </c:pt>
                <c:pt idx="24">
                  <c:v>0.69043702619835345</c:v>
                </c:pt>
                <c:pt idx="25">
                  <c:v>0.67907399031334004</c:v>
                </c:pt>
                <c:pt idx="26">
                  <c:v>0.6677826923785215</c:v>
                </c:pt>
                <c:pt idx="27">
                  <c:v>0.65656245517969714</c:v>
                </c:pt>
                <c:pt idx="28">
                  <c:v>0.64541260999989691</c:v>
                </c:pt>
                <c:pt idx="29">
                  <c:v>0.63433249648652712</c:v>
                </c:pt>
                <c:pt idx="30">
                  <c:v>0.62332146252099963</c:v>
                </c:pt>
                <c:pt idx="31">
                  <c:v>0.61237886409079223</c:v>
                </c:pt>
                <c:pt idx="32">
                  <c:v>0.60150406516388777</c:v>
                </c:pt>
                <c:pt idx="33">
                  <c:v>0.59069643756553869</c:v>
                </c:pt>
                <c:pt idx="34">
                  <c:v>0.57995536085730981</c:v>
                </c:pt>
                <c:pt idx="35">
                  <c:v>0.56928022221834651</c:v>
                </c:pt>
                <c:pt idx="36">
                  <c:v>0.55867041632882553</c:v>
                </c:pt>
                <c:pt idx="37">
                  <c:v>0.5481253452555368</c:v>
                </c:pt>
                <c:pt idx="38">
                  <c:v>0.53764441833955434</c:v>
                </c:pt>
                <c:pt idx="39">
                  <c:v>0.52722705208595066</c:v>
                </c:pt>
                <c:pt idx="40">
                  <c:v>0.5168726700555123</c:v>
                </c:pt>
                <c:pt idx="41">
                  <c:v>0.50658070275841083</c:v>
                </c:pt>
                <c:pt idx="42">
                  <c:v>0.49635058754979478</c:v>
                </c:pt>
                <c:pt idx="43">
                  <c:v>0.48618176852725509</c:v>
                </c:pt>
                <c:pt idx="44">
                  <c:v>0.4760736964301302</c:v>
                </c:pt>
                <c:pt idx="45">
                  <c:v>0.46602582854060892</c:v>
                </c:pt>
                <c:pt idx="46">
                  <c:v>0.45603762858659608</c:v>
                </c:pt>
                <c:pt idx="47">
                  <c:v>0.44610856664630316</c:v>
                </c:pt>
                <c:pt idx="48">
                  <c:v>0.43623811905452892</c:v>
                </c:pt>
                <c:pt idx="49">
                  <c:v>0.42642576831059426</c:v>
                </c:pt>
                <c:pt idx="50">
                  <c:v>0.41667100298789889</c:v>
                </c:pt>
                <c:pt idx="51">
                  <c:v>0.40697331764506461</c:v>
                </c:pt>
                <c:pt idx="52">
                  <c:v>0.397332212738635</c:v>
                </c:pt>
                <c:pt idx="53">
                  <c:v>0.387747194537298</c:v>
                </c:pt>
                <c:pt idx="54">
                  <c:v>0.37821777503760118</c:v>
                </c:pt>
                <c:pt idx="55">
                  <c:v>0.36874347188112977</c:v>
                </c:pt>
                <c:pt idx="56">
                  <c:v>0.35932380827311744</c:v>
                </c:pt>
                <c:pt idx="57">
                  <c:v>0.3499583129024611</c:v>
                </c:pt>
                <c:pt idx="58">
                  <c:v>0.3406465198631119</c:v>
                </c:pt>
                <c:pt idx="59">
                  <c:v>0.33138796857681463</c:v>
                </c:pt>
                <c:pt idx="60">
                  <c:v>0.32218220371716788</c:v>
                </c:pt>
                <c:pt idx="61">
                  <c:v>0.31302877513498034</c:v>
                </c:pt>
                <c:pt idx="62">
                  <c:v>0.30392723778489611</c:v>
                </c:pt>
                <c:pt idx="63">
                  <c:v>0.29487715165326428</c:v>
                </c:pt>
                <c:pt idx="64">
                  <c:v>0.28587808168722856</c:v>
                </c:pt>
                <c:pt idx="65">
                  <c:v>0.27692959772501274</c:v>
                </c:pt>
                <c:pt idx="66">
                  <c:v>0.26803127442737812</c:v>
                </c:pt>
                <c:pt idx="67">
                  <c:v>0.25918269121023091</c:v>
                </c:pt>
                <c:pt idx="68">
                  <c:v>0.25038343217835651</c:v>
                </c:pt>
                <c:pt idx="69">
                  <c:v>0.24163308606025782</c:v>
                </c:pt>
                <c:pt idx="70">
                  <c:v>0.23293124614407928</c:v>
                </c:pt>
                <c:pt idx="71">
                  <c:v>0.22427751021459161</c:v>
                </c:pt>
                <c:pt idx="72">
                  <c:v>0.21567148049121948</c:v>
                </c:pt>
                <c:pt idx="73">
                  <c:v>0.20711276356709149</c:v>
                </c:pt>
                <c:pt idx="74">
                  <c:v>0.19860097034909224</c:v>
                </c:pt>
                <c:pt idx="75">
                  <c:v>0.19013571599889795</c:v>
                </c:pt>
                <c:pt idx="76">
                  <c:v>0.18171661987497642</c:v>
                </c:pt>
                <c:pt idx="77">
                  <c:v>0.17334330547553345</c:v>
                </c:pt>
                <c:pt idx="78">
                  <c:v>0.16501540038238716</c:v>
                </c:pt>
                <c:pt idx="79">
                  <c:v>0.15673253620575336</c:v>
                </c:pt>
                <c:pt idx="80">
                  <c:v>0.14849434852992388</c:v>
                </c:pt>
                <c:pt idx="81">
                  <c:v>0.14030047685982208</c:v>
                </c:pt>
                <c:pt idx="82">
                  <c:v>0.13215056456841792</c:v>
                </c:pt>
                <c:pt idx="83">
                  <c:v>0.12404425884498779</c:v>
                </c:pt>
                <c:pt idx="84">
                  <c:v>0.11598121064420228</c:v>
                </c:pt>
                <c:pt idx="85">
                  <c:v>0.10796107463602654</c:v>
                </c:pt>
                <c:pt idx="86">
                  <c:v>9.9983509156419126E-2</c:v>
                </c:pt>
                <c:pt idx="87">
                  <c:v>9.2048176158813083E-2</c:v>
                </c:pt>
                <c:pt idx="88">
                  <c:v>8.4154741166366259E-2</c:v>
                </c:pt>
                <c:pt idx="89">
                  <c:v>7.6302873224965317E-2</c:v>
                </c:pt>
                <c:pt idx="90">
                  <c:v>6.8492244856970752E-2</c:v>
                </c:pt>
                <c:pt idx="91">
                  <c:v>6.0722532015688481E-2</c:v>
                </c:pt>
                <c:pt idx="92">
                  <c:v>5.2993414040555388E-2</c:v>
                </c:pt>
                <c:pt idx="93">
                  <c:v>4.5304573613025131E-2</c:v>
                </c:pt>
                <c:pt idx="94">
                  <c:v>3.7655696713141826E-2</c:v>
                </c:pt>
                <c:pt idx="95">
                  <c:v>3.0046472576789638E-2</c:v>
                </c:pt>
                <c:pt idx="96">
                  <c:v>2.2476593653604861E-2</c:v>
                </c:pt>
                <c:pt idx="97">
                  <c:v>1.4945755565539509E-2</c:v>
                </c:pt>
                <c:pt idx="98">
                  <c:v>7.4536570660643803E-3</c:v>
                </c:pt>
              </c:numCache>
            </c:numRef>
          </c:yVal>
          <c:smooth val="1"/>
          <c:extLst>
            <c:ext xmlns:c16="http://schemas.microsoft.com/office/drawing/2014/chart" uri="{C3380CC4-5D6E-409C-BE32-E72D297353CC}">
              <c16:uniqueId val="{00000014-2DB6-4504-99F6-140F8315FC59}"/>
            </c:ext>
          </c:extLst>
        </c:ser>
        <c:ser>
          <c:idx val="21"/>
          <c:order val="21"/>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PercentTrue!$AU$83:$AU$181</c:f>
              <c:numCache>
                <c:formatCode>General</c:formatCode>
                <c:ptCount val="99"/>
                <c:pt idx="0">
                  <c:v>0.98764005644678821</c:v>
                </c:pt>
                <c:pt idx="1">
                  <c:v>0.97533889956527964</c:v>
                </c:pt>
                <c:pt idx="2">
                  <c:v>0.96309611094654679</c:v>
                </c:pt>
                <c:pt idx="3">
                  <c:v>0.95091127614291637</c:v>
                </c:pt>
                <c:pt idx="4">
                  <c:v>0.93878398462119994</c:v>
                </c:pt>
                <c:pt idx="5">
                  <c:v>0.92671382971658767</c:v>
                </c:pt>
                <c:pt idx="6">
                  <c:v>0.91470040858719204</c:v>
                </c:pt>
                <c:pt idx="7">
                  <c:v>0.90274332216922981</c:v>
                </c:pt>
                <c:pt idx="8">
                  <c:v>0.89084217513283481</c:v>
                </c:pt>
                <c:pt idx="9">
                  <c:v>0.87899657583848712</c:v>
                </c:pt>
                <c:pt idx="10">
                  <c:v>0.86720613629405385</c:v>
                </c:pt>
                <c:pt idx="11">
                  <c:v>0.85547047211242599</c:v>
                </c:pt>
                <c:pt idx="12">
                  <c:v>0.84378920246974531</c:v>
                </c:pt>
                <c:pt idx="13">
                  <c:v>0.83216195006421201</c:v>
                </c:pt>
                <c:pt idx="14">
                  <c:v>0.82058834107545997</c:v>
                </c:pt>
                <c:pt idx="15">
                  <c:v>0.80906800512449539</c:v>
                </c:pt>
                <c:pt idx="16">
                  <c:v>0.79760057523418582</c:v>
                </c:pt>
                <c:pt idx="17">
                  <c:v>0.78618568779029263</c:v>
                </c:pt>
                <c:pt idx="18">
                  <c:v>0.77482298250303872</c:v>
                </c:pt>
                <c:pt idx="19">
                  <c:v>0.76351210236920108</c:v>
                </c:pt>
                <c:pt idx="20">
                  <c:v>0.75225269363472125</c:v>
                </c:pt>
                <c:pt idx="21">
                  <c:v>0.74104440575782504</c:v>
                </c:pt>
                <c:pt idx="22">
                  <c:v>0.7298868913726434</c:v>
                </c:pt>
                <c:pt idx="23">
                  <c:v>0.71877980625332683</c:v>
                </c:pt>
                <c:pt idx="24">
                  <c:v>0.70772280927864462</c:v>
                </c:pt>
                <c:pt idx="25">
                  <c:v>0.69671556239706278</c:v>
                </c:pt>
                <c:pt idx="26">
                  <c:v>0.68575773059229206</c:v>
                </c:pt>
                <c:pt idx="27">
                  <c:v>0.67484898184929798</c:v>
                </c:pt>
                <c:pt idx="28">
                  <c:v>0.66398898712076826</c:v>
                </c:pt>
                <c:pt idx="29">
                  <c:v>0.65317742029402737</c:v>
                </c:pt>
                <c:pt idx="30">
                  <c:v>0.64241395815839364</c:v>
                </c:pt>
                <c:pt idx="31">
                  <c:v>0.63169828037297038</c:v>
                </c:pt>
                <c:pt idx="32">
                  <c:v>0.62103006943486616</c:v>
                </c:pt>
                <c:pt idx="33">
                  <c:v>0.61040901064783493</c:v>
                </c:pt>
                <c:pt idx="34">
                  <c:v>0.59983479209133206</c:v>
                </c:pt>
                <c:pt idx="35">
                  <c:v>0.58930710458997926</c:v>
                </c:pt>
                <c:pt idx="36">
                  <c:v>0.57882564168343031</c:v>
                </c:pt>
                <c:pt idx="37">
                  <c:v>0.56839009959663411</c:v>
                </c:pt>
                <c:pt idx="38">
                  <c:v>0.55800017721048745</c:v>
                </c:pt>
                <c:pt idx="39">
                  <c:v>0.54765557603287129</c:v>
                </c:pt>
                <c:pt idx="40">
                  <c:v>0.53735600017006591</c:v>
                </c:pt>
                <c:pt idx="41">
                  <c:v>0.52710115629853771</c:v>
                </c:pt>
                <c:pt idx="42">
                  <c:v>0.51689075363709414</c:v>
                </c:pt>
                <c:pt idx="43">
                  <c:v>0.50672450391939816</c:v>
                </c:pt>
                <c:pt idx="44">
                  <c:v>0.49660212136684012</c:v>
                </c:pt>
                <c:pt idx="45">
                  <c:v>0.4865233226617583</c:v>
                </c:pt>
                <c:pt idx="46">
                  <c:v>0.476487826921007</c:v>
                </c:pt>
                <c:pt idx="47">
                  <c:v>0.46649535566986194</c:v>
                </c:pt>
                <c:pt idx="48">
                  <c:v>0.45654563281626231</c:v>
                </c:pt>
                <c:pt idx="49">
                  <c:v>0.44663838462538258</c:v>
                </c:pt>
                <c:pt idx="50">
                  <c:v>0.43677333969452825</c:v>
                </c:pt>
                <c:pt idx="51">
                  <c:v>0.42695022892835283</c:v>
                </c:pt>
                <c:pt idx="52">
                  <c:v>0.41716878551438968</c:v>
                </c:pt>
                <c:pt idx="53">
                  <c:v>0.40742874489889463</c:v>
                </c:pt>
                <c:pt idx="54">
                  <c:v>0.39772984476299439</c:v>
                </c:pt>
                <c:pt idx="55">
                  <c:v>0.38807182499913745</c:v>
                </c:pt>
                <c:pt idx="56">
                  <c:v>0.37845442768784116</c:v>
                </c:pt>
                <c:pt idx="57">
                  <c:v>0.36887739707473199</c:v>
                </c:pt>
                <c:pt idx="58">
                  <c:v>0.35934047954787462</c:v>
                </c:pt>
                <c:pt idx="59">
                  <c:v>0.34984342361538462</c:v>
                </c:pt>
                <c:pt idx="60">
                  <c:v>0.34038597988332214</c:v>
                </c:pt>
                <c:pt idx="61">
                  <c:v>0.33096790103386037</c:v>
                </c:pt>
                <c:pt idx="62">
                  <c:v>0.32158894180372749</c:v>
                </c:pt>
                <c:pt idx="63">
                  <c:v>0.31224885896291571</c:v>
                </c:pt>
                <c:pt idx="64">
                  <c:v>0.30294741129365488</c:v>
                </c:pt>
                <c:pt idx="65">
                  <c:v>0.29368435956964645</c:v>
                </c:pt>
                <c:pt idx="66">
                  <c:v>0.28445946653555382</c:v>
                </c:pt>
                <c:pt idx="67">
                  <c:v>0.27527249688674638</c:v>
                </c:pt>
                <c:pt idx="68">
                  <c:v>0.26612321724929172</c:v>
                </c:pt>
                <c:pt idx="69">
                  <c:v>0.25701139616019458</c:v>
                </c:pt>
                <c:pt idx="70">
                  <c:v>0.24793680404787755</c:v>
                </c:pt>
                <c:pt idx="71">
                  <c:v>0.23889921321290059</c:v>
                </c:pt>
                <c:pt idx="72">
                  <c:v>0.22989839780891605</c:v>
                </c:pt>
                <c:pt idx="73">
                  <c:v>0.22093413382385543</c:v>
                </c:pt>
                <c:pt idx="74">
                  <c:v>0.21200619906134519</c:v>
                </c:pt>
                <c:pt idx="75">
                  <c:v>0.20311437312234787</c:v>
                </c:pt>
                <c:pt idx="76">
                  <c:v>0.19425843738702564</c:v>
                </c:pt>
                <c:pt idx="77">
                  <c:v>0.18543817499682266</c:v>
                </c:pt>
                <c:pt idx="78">
                  <c:v>0.17665337083676419</c:v>
                </c:pt>
                <c:pt idx="79">
                  <c:v>0.16790381151796807</c:v>
                </c:pt>
                <c:pt idx="80">
                  <c:v>0.15918928536036678</c:v>
                </c:pt>
                <c:pt idx="81">
                  <c:v>0.1505095823756363</c:v>
                </c:pt>
                <c:pt idx="82">
                  <c:v>0.14186449425032921</c:v>
                </c:pt>
                <c:pt idx="83">
                  <c:v>0.13325381432920952</c:v>
                </c:pt>
                <c:pt idx="84">
                  <c:v>0.12467733759878595</c:v>
                </c:pt>
                <c:pt idx="85">
                  <c:v>0.11613486067104062</c:v>
                </c:pt>
                <c:pt idx="86">
                  <c:v>0.10762618176735152</c:v>
                </c:pt>
                <c:pt idx="87">
                  <c:v>9.9151100702605008E-2</c:v>
                </c:pt>
                <c:pt idx="88">
                  <c:v>9.0709418869496308E-2</c:v>
                </c:pt>
                <c:pt idx="89">
                  <c:v>8.2300939223015207E-2</c:v>
                </c:pt>
                <c:pt idx="90">
                  <c:v>7.392546626511444E-2</c:v>
                </c:pt>
                <c:pt idx="91">
                  <c:v>6.558280602955828E-2</c:v>
                </c:pt>
                <c:pt idx="92">
                  <c:v>5.7272766066948956E-2</c:v>
                </c:pt>
                <c:pt idx="93">
                  <c:v>4.899515542992823E-2</c:v>
                </c:pt>
                <c:pt idx="94">
                  <c:v>4.0749784658551683E-2</c:v>
                </c:pt>
                <c:pt idx="95">
                  <c:v>3.2536465765834258E-2</c:v>
                </c:pt>
                <c:pt idx="96">
                  <c:v>2.4355012223463368E-2</c:v>
                </c:pt>
                <c:pt idx="97">
                  <c:v>1.6205238947678152E-2</c:v>
                </c:pt>
                <c:pt idx="98">
                  <c:v>8.0869622853125978E-3</c:v>
                </c:pt>
              </c:numCache>
            </c:numRef>
          </c:yVal>
          <c:smooth val="1"/>
          <c:extLst>
            <c:ext xmlns:c16="http://schemas.microsoft.com/office/drawing/2014/chart" uri="{C3380CC4-5D6E-409C-BE32-E72D297353CC}">
              <c16:uniqueId val="{00000015-2DB6-4504-99F6-140F8315FC59}"/>
            </c:ext>
          </c:extLst>
        </c:ser>
        <c:ser>
          <c:idx val="22"/>
          <c:order val="22"/>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PercentTrue!$AV$83:$AV$181</c:f>
              <c:numCache>
                <c:formatCode>General</c:formatCode>
                <c:ptCount val="99"/>
                <c:pt idx="0">
                  <c:v>0.98859515417337507</c:v>
                </c:pt>
                <c:pt idx="1">
                  <c:v>0.97722263025869216</c:v>
                </c:pt>
                <c:pt idx="2">
                  <c:v>0.9658822910474707</c:v>
                </c:pt>
                <c:pt idx="3">
                  <c:v>0.95457400010674387</c:v>
                </c:pt>
                <c:pt idx="4">
                  <c:v>0.94329762177358711</c:v>
                </c:pt>
                <c:pt idx="5">
                  <c:v>0.93205302114969324</c:v>
                </c:pt>
                <c:pt idx="6">
                  <c:v>0.92084006409599339</c:v>
                </c:pt>
                <c:pt idx="7">
                  <c:v>0.90965861722732222</c:v>
                </c:pt>
                <c:pt idx="8">
                  <c:v>0.89850854790712986</c:v>
                </c:pt>
                <c:pt idx="9">
                  <c:v>0.8873897242422365</c:v>
                </c:pt>
                <c:pt idx="10">
                  <c:v>0.87630201507763228</c:v>
                </c:pt>
                <c:pt idx="11">
                  <c:v>0.86524528999132089</c:v>
                </c:pt>
                <c:pt idx="12">
                  <c:v>0.85421941928920397</c:v>
                </c:pt>
                <c:pt idx="13">
                  <c:v>0.84322427400001254</c:v>
                </c:pt>
                <c:pt idx="14">
                  <c:v>0.83225972587027619</c:v>
                </c:pt>
                <c:pt idx="15">
                  <c:v>0.82132564735933744</c:v>
                </c:pt>
                <c:pt idx="16">
                  <c:v>0.81042191163440636</c:v>
                </c:pt>
                <c:pt idx="17">
                  <c:v>0.79954839256565591</c:v>
                </c:pt>
                <c:pt idx="18">
                  <c:v>0.78870496472135931</c:v>
                </c:pt>
                <c:pt idx="19">
                  <c:v>0.77789150336306634</c:v>
                </c:pt>
                <c:pt idx="20">
                  <c:v>0.76710788444082012</c:v>
                </c:pt>
                <c:pt idx="21">
                  <c:v>0.75635398458841407</c:v>
                </c:pt>
                <c:pt idx="22">
                  <c:v>0.74562968111868688</c:v>
                </c:pt>
                <c:pt idx="23">
                  <c:v>0.73493485201885689</c:v>
                </c:pt>
                <c:pt idx="24">
                  <c:v>0.72426937594589536</c:v>
                </c:pt>
                <c:pt idx="25">
                  <c:v>0.71363313222193636</c:v>
                </c:pt>
                <c:pt idx="26">
                  <c:v>0.70302600082972622</c:v>
                </c:pt>
                <c:pt idx="27">
                  <c:v>0.69244786240810885</c:v>
                </c:pt>
                <c:pt idx="28">
                  <c:v>0.68189859824754817</c:v>
                </c:pt>
                <c:pt idx="29">
                  <c:v>0.67137809028568796</c:v>
                </c:pt>
                <c:pt idx="30">
                  <c:v>0.66088622110294748</c:v>
                </c:pt>
                <c:pt idx="31">
                  <c:v>0.65042287391815312</c:v>
                </c:pt>
                <c:pt idx="32">
                  <c:v>0.63998793258420494</c:v>
                </c:pt>
                <c:pt idx="33">
                  <c:v>0.62958128158377968</c:v>
                </c:pt>
                <c:pt idx="34">
                  <c:v>0.61920280602506783</c:v>
                </c:pt>
                <c:pt idx="35">
                  <c:v>0.60885239163754534</c:v>
                </c:pt>
                <c:pt idx="36">
                  <c:v>0.59852992476778</c:v>
                </c:pt>
                <c:pt idx="37">
                  <c:v>0.58823529237527139</c:v>
                </c:pt>
                <c:pt idx="38">
                  <c:v>0.57796838202832446</c:v>
                </c:pt>
                <c:pt idx="39">
                  <c:v>0.56772908189995641</c:v>
                </c:pt>
                <c:pt idx="40">
                  <c:v>0.55751728076383689</c:v>
                </c:pt>
                <c:pt idx="41">
                  <c:v>0.54733286799025993</c:v>
                </c:pt>
                <c:pt idx="42">
                  <c:v>0.53717573354214998</c:v>
                </c:pt>
                <c:pt idx="43">
                  <c:v>0.5270457679710977</c:v>
                </c:pt>
                <c:pt idx="44">
                  <c:v>0.51694286241342968</c:v>
                </c:pt>
                <c:pt idx="45">
                  <c:v>0.50686690858630801</c:v>
                </c:pt>
                <c:pt idx="46">
                  <c:v>0.49681779878386212</c:v>
                </c:pt>
                <c:pt idx="47">
                  <c:v>0.48679542587335062</c:v>
                </c:pt>
                <c:pt idx="48">
                  <c:v>0.47679968329135469</c:v>
                </c:pt>
                <c:pt idx="49">
                  <c:v>0.46683046504000075</c:v>
                </c:pt>
                <c:pt idx="50">
                  <c:v>0.45688766568321382</c:v>
                </c:pt>
                <c:pt idx="51">
                  <c:v>0.44697118034300071</c:v>
                </c:pt>
                <c:pt idx="52">
                  <c:v>0.43708090469576211</c:v>
                </c:pt>
                <c:pt idx="53">
                  <c:v>0.42721673496863449</c:v>
                </c:pt>
                <c:pt idx="54">
                  <c:v>0.41737856793585998</c:v>
                </c:pt>
                <c:pt idx="55">
                  <c:v>0.40756630091518692</c:v>
                </c:pt>
                <c:pt idx="56">
                  <c:v>0.39777983176429588</c:v>
                </c:pt>
                <c:pt idx="57">
                  <c:v>0.38801905887725657</c:v>
                </c:pt>
                <c:pt idx="58">
                  <c:v>0.37828388118101103</c:v>
                </c:pt>
                <c:pt idx="59">
                  <c:v>0.36857419813188486</c:v>
                </c:pt>
                <c:pt idx="60">
                  <c:v>0.35888990971212614</c:v>
                </c:pt>
                <c:pt idx="61">
                  <c:v>0.34923091642647075</c:v>
                </c:pt>
                <c:pt idx="62">
                  <c:v>0.33959711929873543</c:v>
                </c:pt>
                <c:pt idx="63">
                  <c:v>0.32998841986843674</c:v>
                </c:pt>
                <c:pt idx="64">
                  <c:v>0.32040472018743688</c:v>
                </c:pt>
                <c:pt idx="65">
                  <c:v>0.31084592281661549</c:v>
                </c:pt>
                <c:pt idx="66">
                  <c:v>0.3013119308225673</c:v>
                </c:pt>
                <c:pt idx="67">
                  <c:v>0.29180264777432541</c:v>
                </c:pt>
                <c:pt idx="68">
                  <c:v>0.28231797774011047</c:v>
                </c:pt>
                <c:pt idx="69">
                  <c:v>0.27285782528410407</c:v>
                </c:pt>
                <c:pt idx="70">
                  <c:v>0.26342209546324863</c:v>
                </c:pt>
                <c:pt idx="71">
                  <c:v>0.2540106938240706</c:v>
                </c:pt>
                <c:pt idx="72">
                  <c:v>0.24462352639952872</c:v>
                </c:pt>
                <c:pt idx="73">
                  <c:v>0.23526049970588717</c:v>
                </c:pt>
                <c:pt idx="74">
                  <c:v>0.22592152073961161</c:v>
                </c:pt>
                <c:pt idx="75">
                  <c:v>0.21660649697429055</c:v>
                </c:pt>
                <c:pt idx="76">
                  <c:v>0.20731533635757904</c:v>
                </c:pt>
                <c:pt idx="77">
                  <c:v>0.19804794730816663</c:v>
                </c:pt>
                <c:pt idx="78">
                  <c:v>0.18880423871276839</c:v>
                </c:pt>
                <c:pt idx="79">
                  <c:v>0.17958411992313875</c:v>
                </c:pt>
                <c:pt idx="80">
                  <c:v>0.17038750075310857</c:v>
                </c:pt>
                <c:pt idx="81">
                  <c:v>0.16121429147564459</c:v>
                </c:pt>
                <c:pt idx="82">
                  <c:v>0.15206440281993089</c:v>
                </c:pt>
                <c:pt idx="83">
                  <c:v>0.14293774596847375</c:v>
                </c:pt>
                <c:pt idx="84">
                  <c:v>0.13383423255422727</c:v>
                </c:pt>
                <c:pt idx="85">
                  <c:v>0.12475377465774158</c:v>
                </c:pt>
                <c:pt idx="86">
                  <c:v>0.11569628480433239</c:v>
                </c:pt>
                <c:pt idx="87">
                  <c:v>0.10666167596127209</c:v>
                </c:pt>
                <c:pt idx="88">
                  <c:v>9.7649861535002158E-2</c:v>
                </c:pt>
                <c:pt idx="89">
                  <c:v>8.8660755368366567E-2</c:v>
                </c:pt>
                <c:pt idx="90">
                  <c:v>7.969427173786596E-2</c:v>
                </c:pt>
                <c:pt idx="91">
                  <c:v>7.07503253509328E-2</c:v>
                </c:pt>
                <c:pt idx="92">
                  <c:v>6.1828831343226934E-2</c:v>
                </c:pt>
                <c:pt idx="93">
                  <c:v>5.2929705275951429E-2</c:v>
                </c:pt>
                <c:pt idx="94">
                  <c:v>4.4052863133188284E-2</c:v>
                </c:pt>
                <c:pt idx="95">
                  <c:v>3.5198221319255055E-2</c:v>
                </c:pt>
                <c:pt idx="96">
                  <c:v>2.636569665608032E-2</c:v>
                </c:pt>
                <c:pt idx="97">
                  <c:v>1.7555206380599174E-2</c:v>
                </c:pt>
                <c:pt idx="98">
                  <c:v>8.7666681421682702E-3</c:v>
                </c:pt>
              </c:numCache>
            </c:numRef>
          </c:yVal>
          <c:smooth val="1"/>
          <c:extLst>
            <c:ext xmlns:c16="http://schemas.microsoft.com/office/drawing/2014/chart" uri="{C3380CC4-5D6E-409C-BE32-E72D297353CC}">
              <c16:uniqueId val="{00000016-2DB6-4504-99F6-140F8315FC59}"/>
            </c:ext>
          </c:extLst>
        </c:ser>
        <c:ser>
          <c:idx val="23"/>
          <c:order val="23"/>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PercentTrue!$AW$83:$AW$181</c:f>
              <c:numCache>
                <c:formatCode>General</c:formatCode>
                <c:ptCount val="99"/>
                <c:pt idx="0">
                  <c:v>0.98947178616534837</c:v>
                </c:pt>
                <c:pt idx="1">
                  <c:v>0.97895480098248844</c:v>
                </c:pt>
                <c:pt idx="2">
                  <c:v>0.96844902649746034</c:v>
                </c:pt>
                <c:pt idx="3">
                  <c:v>0.95795444479456004</c:v>
                </c:pt>
                <c:pt idx="4">
                  <c:v>0.94747103799623722</c:v>
                </c:pt>
                <c:pt idx="5">
                  <c:v>0.93699878826299499</c:v>
                </c:pt>
                <c:pt idx="6">
                  <c:v>0.92653767779328744</c:v>
                </c:pt>
                <c:pt idx="7">
                  <c:v>0.91608768882341973</c:v>
                </c:pt>
                <c:pt idx="8">
                  <c:v>0.90564880362744671</c:v>
                </c:pt>
                <c:pt idx="9">
                  <c:v>0.89522100451707309</c:v>
                </c:pt>
                <c:pt idx="10">
                  <c:v>0.88480427384155436</c:v>
                </c:pt>
                <c:pt idx="11">
                  <c:v>0.87439859398759501</c:v>
                </c:pt>
                <c:pt idx="12">
                  <c:v>0.86400394737925179</c:v>
                </c:pt>
                <c:pt idx="13">
                  <c:v>0.85362031647783343</c:v>
                </c:pt>
                <c:pt idx="14">
                  <c:v>0.84324768378180148</c:v>
                </c:pt>
                <c:pt idx="15">
                  <c:v>0.83288603182667331</c:v>
                </c:pt>
                <c:pt idx="16">
                  <c:v>0.82253534318492305</c:v>
                </c:pt>
                <c:pt idx="17">
                  <c:v>0.8121956004658849</c:v>
                </c:pt>
                <c:pt idx="18">
                  <c:v>0.80186678631565422</c:v>
                </c:pt>
                <c:pt idx="19">
                  <c:v>0.79154888341699203</c:v>
                </c:pt>
                <c:pt idx="20">
                  <c:v>0.78124187448922755</c:v>
                </c:pt>
                <c:pt idx="21">
                  <c:v>0.77094574228816093</c:v>
                </c:pt>
                <c:pt idx="22">
                  <c:v>0.76066046960596889</c:v>
                </c:pt>
                <c:pt idx="23">
                  <c:v>0.75038603927110714</c:v>
                </c:pt>
                <c:pt idx="24">
                  <c:v>0.74012243414821566</c:v>
                </c:pt>
                <c:pt idx="25">
                  <c:v>0.72986963713802344</c:v>
                </c:pt>
                <c:pt idx="26">
                  <c:v>0.71962763117725348</c:v>
                </c:pt>
                <c:pt idx="27">
                  <c:v>0.7093963992385276</c:v>
                </c:pt>
                <c:pt idx="28">
                  <c:v>0.69917592433027265</c:v>
                </c:pt>
                <c:pt idx="29">
                  <c:v>0.68896618949662647</c:v>
                </c:pt>
                <c:pt idx="30">
                  <c:v>0.67876717781734386</c:v>
                </c:pt>
                <c:pt idx="31">
                  <c:v>0.6685788724077032</c:v>
                </c:pt>
                <c:pt idx="32">
                  <c:v>0.65840125641841341</c:v>
                </c:pt>
                <c:pt idx="33">
                  <c:v>0.64823431303552037</c:v>
                </c:pt>
                <c:pt idx="34">
                  <c:v>0.63807802548031589</c:v>
                </c:pt>
                <c:pt idx="35">
                  <c:v>0.62793237700924331</c:v>
                </c:pt>
                <c:pt idx="36">
                  <c:v>0.61779735091380739</c:v>
                </c:pt>
                <c:pt idx="37">
                  <c:v>0.60767293052048155</c:v>
                </c:pt>
                <c:pt idx="38">
                  <c:v>0.59755909919061623</c:v>
                </c:pt>
                <c:pt idx="39">
                  <c:v>0.58745584032034892</c:v>
                </c:pt>
                <c:pt idx="40">
                  <c:v>0.57736313734051226</c:v>
                </c:pt>
                <c:pt idx="41">
                  <c:v>0.5672809737165434</c:v>
                </c:pt>
                <c:pt idx="42">
                  <c:v>0.55720933294839448</c:v>
                </c:pt>
                <c:pt idx="43">
                  <c:v>0.54714819857044217</c:v>
                </c:pt>
                <c:pt idx="44">
                  <c:v>0.53709755415139793</c:v>
                </c:pt>
                <c:pt idx="45">
                  <c:v>0.5270573832942187</c:v>
                </c:pt>
                <c:pt idx="46">
                  <c:v>0.51702766963601732</c:v>
                </c:pt>
                <c:pt idx="47">
                  <c:v>0.50700839684797405</c:v>
                </c:pt>
                <c:pt idx="48">
                  <c:v>0.49699954863524853</c:v>
                </c:pt>
                <c:pt idx="49">
                  <c:v>0.48700110873688968</c:v>
                </c:pt>
                <c:pt idx="50">
                  <c:v>0.47701306092574958</c:v>
                </c:pt>
                <c:pt idx="51">
                  <c:v>0.46703538900839453</c:v>
                </c:pt>
                <c:pt idx="52">
                  <c:v>0.45706807682501782</c:v>
                </c:pt>
                <c:pt idx="53">
                  <c:v>0.44711110824935252</c:v>
                </c:pt>
                <c:pt idx="54">
                  <c:v>0.4371644671885847</c:v>
                </c:pt>
                <c:pt idx="55">
                  <c:v>0.42722813758326628</c:v>
                </c:pt>
                <c:pt idx="56">
                  <c:v>0.41730210340722906</c:v>
                </c:pt>
                <c:pt idx="57">
                  <c:v>0.40738634866749807</c:v>
                </c:pt>
                <c:pt idx="58">
                  <c:v>0.39748085740420619</c:v>
                </c:pt>
                <c:pt idx="59">
                  <c:v>0.38758561369050826</c:v>
                </c:pt>
                <c:pt idx="60">
                  <c:v>0.37770060163249586</c:v>
                </c:pt>
                <c:pt idx="61">
                  <c:v>0.36782580536911186</c:v>
                </c:pt>
                <c:pt idx="62">
                  <c:v>0.35796120907206597</c:v>
                </c:pt>
                <c:pt idx="63">
                  <c:v>0.34810679694574997</c:v>
                </c:pt>
                <c:pt idx="64">
                  <c:v>0.33826255322715371</c:v>
                </c:pt>
                <c:pt idx="65">
                  <c:v>0.32842846218578037</c:v>
                </c:pt>
                <c:pt idx="66">
                  <c:v>0.31860450812356339</c:v>
                </c:pt>
                <c:pt idx="67">
                  <c:v>0.30879067537478277</c:v>
                </c:pt>
                <c:pt idx="68">
                  <c:v>0.29898694830598149</c:v>
                </c:pt>
                <c:pt idx="69">
                  <c:v>0.28919331131588266</c:v>
                </c:pt>
                <c:pt idx="70">
                  <c:v>0.27940974883530706</c:v>
                </c:pt>
                <c:pt idx="71">
                  <c:v>0.26963624532709013</c:v>
                </c:pt>
                <c:pt idx="72">
                  <c:v>0.25987278528600005</c:v>
                </c:pt>
                <c:pt idx="73">
                  <c:v>0.25011935323865586</c:v>
                </c:pt>
                <c:pt idx="74">
                  <c:v>0.24037593374344521</c:v>
                </c:pt>
                <c:pt idx="75">
                  <c:v>0.23064251139044337</c:v>
                </c:pt>
                <c:pt idx="76">
                  <c:v>0.22091907080133191</c:v>
                </c:pt>
                <c:pt idx="77">
                  <c:v>0.21120559662931726</c:v>
                </c:pt>
                <c:pt idx="78">
                  <c:v>0.20150207355905062</c:v>
                </c:pt>
                <c:pt idx="79">
                  <c:v>0.19180848630654712</c:v>
                </c:pt>
                <c:pt idx="80">
                  <c:v>0.18212481961910557</c:v>
                </c:pt>
                <c:pt idx="81">
                  <c:v>0.1724510582752285</c:v>
                </c:pt>
                <c:pt idx="82">
                  <c:v>0.16278718708454232</c:v>
                </c:pt>
                <c:pt idx="83">
                  <c:v>0.15313319088771804</c:v>
                </c:pt>
                <c:pt idx="84">
                  <c:v>0.14348905455639188</c:v>
                </c:pt>
                <c:pt idx="85">
                  <c:v>0.13385476299308613</c:v>
                </c:pt>
                <c:pt idx="86">
                  <c:v>0.12423030113113054</c:v>
                </c:pt>
                <c:pt idx="87">
                  <c:v>0.11461565393458369</c:v>
                </c:pt>
                <c:pt idx="88">
                  <c:v>0.10501080639815474</c:v>
                </c:pt>
                <c:pt idx="89">
                  <c:v>9.5415743547125287E-2</c:v>
                </c:pt>
                <c:pt idx="90">
                  <c:v>8.583045043727161E-2</c:v>
                </c:pt>
                <c:pt idx="91">
                  <c:v>7.6254912154787094E-2</c:v>
                </c:pt>
                <c:pt idx="92">
                  <c:v>6.6689113816204862E-2</c:v>
                </c:pt>
                <c:pt idx="93">
                  <c:v>5.7133040568320706E-2</c:v>
                </c:pt>
                <c:pt idx="94">
                  <c:v>4.7586677588115918E-2</c:v>
                </c:pt>
                <c:pt idx="95">
                  <c:v>3.805001008268117E-2</c:v>
                </c:pt>
                <c:pt idx="96">
                  <c:v>2.852302328913971E-2</c:v>
                </c:pt>
                <c:pt idx="97">
                  <c:v>1.9005702474571326E-2</c:v>
                </c:pt>
                <c:pt idx="98">
                  <c:v>9.4980329359363562E-3</c:v>
                </c:pt>
              </c:numCache>
            </c:numRef>
          </c:yVal>
          <c:smooth val="1"/>
          <c:extLst>
            <c:ext xmlns:c16="http://schemas.microsoft.com/office/drawing/2014/chart" uri="{C3380CC4-5D6E-409C-BE32-E72D297353CC}">
              <c16:uniqueId val="{00000017-2DB6-4504-99F6-140F8315FC59}"/>
            </c:ext>
          </c:extLst>
        </c:ser>
        <c:ser>
          <c:idx val="24"/>
          <c:order val="24"/>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PercentTrue!$AX$83:$AX$181</c:f>
              <c:numCache>
                <c:formatCode>General</c:formatCode>
                <c:ptCount val="99"/>
                <c:pt idx="0">
                  <c:v>0.99027920499031163</c:v>
                </c:pt>
                <c:pt idx="1">
                  <c:v>0.98055292541469252</c:v>
                </c:pt>
                <c:pt idx="2">
                  <c:v>0.9708211566301661</c:v>
                </c:pt>
                <c:pt idx="3">
                  <c:v>0.96108389398851302</c:v>
                </c:pt>
                <c:pt idx="4">
                  <c:v>0.95134113283626442</c:v>
                </c:pt>
                <c:pt idx="5">
                  <c:v>0.94159286851469493</c:v>
                </c:pt>
                <c:pt idx="6">
                  <c:v>0.93183909635981399</c:v>
                </c:pt>
                <c:pt idx="7">
                  <c:v>0.92207981170235975</c:v>
                </c:pt>
                <c:pt idx="8">
                  <c:v>0.91231500986779079</c:v>
                </c:pt>
                <c:pt idx="9">
                  <c:v>0.90254468617627903</c:v>
                </c:pt>
                <c:pt idx="10">
                  <c:v>0.89276883594270218</c:v>
                </c:pt>
                <c:pt idx="11">
                  <c:v>0.88298745447663607</c:v>
                </c:pt>
                <c:pt idx="12">
                  <c:v>0.87320053708234735</c:v>
                </c:pt>
                <c:pt idx="13">
                  <c:v>0.86340807905878592</c:v>
                </c:pt>
                <c:pt idx="14">
                  <c:v>0.85361007569957748</c:v>
                </c:pt>
                <c:pt idx="15">
                  <c:v>0.84380652229301578</c:v>
                </c:pt>
                <c:pt idx="16">
                  <c:v>0.83399741412205519</c:v>
                </c:pt>
                <c:pt idx="17">
                  <c:v>0.82418274646430345</c:v>
                </c:pt>
                <c:pt idx="18">
                  <c:v>0.81436251459201314</c:v>
                </c:pt>
                <c:pt idx="19">
                  <c:v>0.80453671377207547</c:v>
                </c:pt>
                <c:pt idx="20">
                  <c:v>0.7947053392660115</c:v>
                </c:pt>
                <c:pt idx="21">
                  <c:v>0.78486838632996481</c:v>
                </c:pt>
                <c:pt idx="22">
                  <c:v>0.77502585021469461</c:v>
                </c:pt>
                <c:pt idx="23">
                  <c:v>0.76517772616556701</c:v>
                </c:pt>
                <c:pt idx="24">
                  <c:v>0.75532400942254785</c:v>
                </c:pt>
                <c:pt idx="25">
                  <c:v>0.74546469522019543</c:v>
                </c:pt>
                <c:pt idx="26">
                  <c:v>0.73559977878765204</c:v>
                </c:pt>
                <c:pt idx="27">
                  <c:v>0.72572925534863708</c:v>
                </c:pt>
                <c:pt idx="28">
                  <c:v>0.71585312012143842</c:v>
                </c:pt>
                <c:pt idx="29">
                  <c:v>0.70597136831890572</c:v>
                </c:pt>
                <c:pt idx="30">
                  <c:v>0.69608399514844166</c:v>
                </c:pt>
                <c:pt idx="31">
                  <c:v>0.68619099581199505</c:v>
                </c:pt>
                <c:pt idx="32">
                  <c:v>0.67629236550605265</c:v>
                </c:pt>
                <c:pt idx="33">
                  <c:v>0.66638809942163146</c:v>
                </c:pt>
                <c:pt idx="34">
                  <c:v>0.65647819274427099</c:v>
                </c:pt>
                <c:pt idx="35">
                  <c:v>0.64656264065402502</c:v>
                </c:pt>
                <c:pt idx="36">
                  <c:v>0.63664143832545483</c:v>
                </c:pt>
                <c:pt idx="37">
                  <c:v>0.62671458092762022</c:v>
                </c:pt>
                <c:pt idx="38">
                  <c:v>0.61678206362407251</c:v>
                </c:pt>
                <c:pt idx="39">
                  <c:v>0.60684388157284574</c:v>
                </c:pt>
                <c:pt idx="40">
                  <c:v>0.5969000299264503</c:v>
                </c:pt>
                <c:pt idx="41">
                  <c:v>0.5869505038318632</c:v>
                </c:pt>
                <c:pt idx="42">
                  <c:v>0.57699529843052189</c:v>
                </c:pt>
                <c:pt idx="43">
                  <c:v>0.56703440885831524</c:v>
                </c:pt>
                <c:pt idx="44">
                  <c:v>0.55706783024557593</c:v>
                </c:pt>
                <c:pt idx="45">
                  <c:v>0.54709555771707263</c:v>
                </c:pt>
                <c:pt idx="46">
                  <c:v>0.53711758639200213</c:v>
                </c:pt>
                <c:pt idx="47">
                  <c:v>0.52713391138398069</c:v>
                </c:pt>
                <c:pt idx="48">
                  <c:v>0.51714452780103726</c:v>
                </c:pt>
                <c:pt idx="49">
                  <c:v>0.50714943074560448</c:v>
                </c:pt>
                <c:pt idx="50">
                  <c:v>0.49714861531451093</c:v>
                </c:pt>
                <c:pt idx="51">
                  <c:v>0.48714207659897335</c:v>
                </c:pt>
                <c:pt idx="52">
                  <c:v>0.47712980968458851</c:v>
                </c:pt>
                <c:pt idx="53">
                  <c:v>0.46711180965132498</c:v>
                </c:pt>
                <c:pt idx="54">
                  <c:v>0.45708807157351522</c:v>
                </c:pt>
                <c:pt idx="55">
                  <c:v>0.44705859051984764</c:v>
                </c:pt>
                <c:pt idx="56">
                  <c:v>0.43702336155335825</c:v>
                </c:pt>
                <c:pt idx="57">
                  <c:v>0.42698237973142233</c:v>
                </c:pt>
                <c:pt idx="58">
                  <c:v>0.41693564010574735</c:v>
                </c:pt>
                <c:pt idx="59">
                  <c:v>0.40688313772236362</c:v>
                </c:pt>
                <c:pt idx="60">
                  <c:v>0.39682486762161701</c:v>
                </c:pt>
                <c:pt idx="61">
                  <c:v>0.38676082483816016</c:v>
                </c:pt>
                <c:pt idx="62">
                  <c:v>0.37669100440094477</c:v>
                </c:pt>
                <c:pt idx="63">
                  <c:v>0.36661540133321324</c:v>
                </c:pt>
                <c:pt idx="64">
                  <c:v>0.35653401065249057</c:v>
                </c:pt>
                <c:pt idx="65">
                  <c:v>0.34644682737057597</c:v>
                </c:pt>
                <c:pt idx="66">
                  <c:v>0.33635384649353461</c:v>
                </c:pt>
                <c:pt idx="67">
                  <c:v>0.32625506302168977</c:v>
                </c:pt>
                <c:pt idx="68">
                  <c:v>0.31615047194961415</c:v>
                </c:pt>
                <c:pt idx="69">
                  <c:v>0.30604006826612162</c:v>
                </c:pt>
                <c:pt idx="70">
                  <c:v>0.29592384695425933</c:v>
                </c:pt>
                <c:pt idx="71">
                  <c:v>0.28580180299129904</c:v>
                </c:pt>
                <c:pt idx="72">
                  <c:v>0.27567393134872897</c:v>
                </c:pt>
                <c:pt idx="73">
                  <c:v>0.26554022699224533</c:v>
                </c:pt>
                <c:pt idx="74">
                  <c:v>0.25540068488174417</c:v>
                </c:pt>
                <c:pt idx="75">
                  <c:v>0.24525529997131293</c:v>
                </c:pt>
                <c:pt idx="76">
                  <c:v>0.23510406720922208</c:v>
                </c:pt>
                <c:pt idx="77">
                  <c:v>0.22494698153791659</c:v>
                </c:pt>
                <c:pt idx="78">
                  <c:v>0.2147840378940078</c:v>
                </c:pt>
                <c:pt idx="79">
                  <c:v>0.20461523120826491</c:v>
                </c:pt>
                <c:pt idx="80">
                  <c:v>0.19444055640560637</c:v>
                </c:pt>
                <c:pt idx="81">
                  <c:v>0.1842600084050918</c:v>
                </c:pt>
                <c:pt idx="82">
                  <c:v>0.17407358211991295</c:v>
                </c:pt>
                <c:pt idx="83">
                  <c:v>0.16388127245738587</c:v>
                </c:pt>
                <c:pt idx="84">
                  <c:v>0.15368307431894215</c:v>
                </c:pt>
                <c:pt idx="85">
                  <c:v>0.14347898260012029</c:v>
                </c:pt>
                <c:pt idx="86">
                  <c:v>0.13326899219055743</c:v>
                </c:pt>
                <c:pt idx="87">
                  <c:v>0.12305309797398056</c:v>
                </c:pt>
                <c:pt idx="88">
                  <c:v>0.11283129482819827</c:v>
                </c:pt>
                <c:pt idx="89">
                  <c:v>0.10260357762509181</c:v>
                </c:pt>
                <c:pt idx="90">
                  <c:v>9.2369941230606961E-2</c:v>
                </c:pt>
                <c:pt idx="91">
                  <c:v>8.2130380504745068E-2</c:v>
                </c:pt>
                <c:pt idx="92">
                  <c:v>7.1884890301554663E-2</c:v>
                </c:pt>
                <c:pt idx="93">
                  <c:v>6.1633465469122836E-2</c:v>
                </c:pt>
                <c:pt idx="94">
                  <c:v>5.1376100849566175E-2</c:v>
                </c:pt>
                <c:pt idx="95">
                  <c:v>4.1112791279022856E-2</c:v>
                </c:pt>
                <c:pt idx="96">
                  <c:v>3.0843531587643448E-2</c:v>
                </c:pt>
                <c:pt idx="97">
                  <c:v>2.0568316599582366E-2</c:v>
                </c:pt>
                <c:pt idx="98">
                  <c:v>1.0287141132989204E-2</c:v>
                </c:pt>
              </c:numCache>
            </c:numRef>
          </c:yVal>
          <c:smooth val="1"/>
          <c:extLst>
            <c:ext xmlns:c16="http://schemas.microsoft.com/office/drawing/2014/chart" uri="{C3380CC4-5D6E-409C-BE32-E72D297353CC}">
              <c16:uniqueId val="{00000018-2DB6-4504-99F6-140F8315FC59}"/>
            </c:ext>
          </c:extLst>
        </c:ser>
        <c:ser>
          <c:idx val="25"/>
          <c:order val="25"/>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PercentTrue!$AY$83:$AY$181</c:f>
              <c:numCache>
                <c:formatCode>General</c:formatCode>
                <c:ptCount val="99"/>
                <c:pt idx="0">
                  <c:v>0.99102526373481004</c:v>
                </c:pt>
                <c:pt idx="1">
                  <c:v>0.9820319193671383</c:v>
                </c:pt>
                <c:pt idx="2">
                  <c:v>0.97301990896422641</c:v>
                </c:pt>
                <c:pt idx="3">
                  <c:v>0.96398917435258313</c:v>
                </c:pt>
                <c:pt idx="4">
                  <c:v>0.9549396571167319</c:v>
                </c:pt>
                <c:pt idx="5">
                  <c:v>0.94587129859795194</c:v>
                </c:pt>
                <c:pt idx="6">
                  <c:v>0.93678403989301051</c:v>
                </c:pt>
                <c:pt idx="7">
                  <c:v>0.92767782185288783</c:v>
                </c:pt>
                <c:pt idx="8">
                  <c:v>0.91855258508149296</c:v>
                </c:pt>
                <c:pt idx="9">
                  <c:v>0.90940826993437374</c:v>
                </c:pt>
                <c:pt idx="10">
                  <c:v>0.90024481651741584</c:v>
                </c:pt>
                <c:pt idx="11">
                  <c:v>0.89106216468553623</c:v>
                </c:pt>
                <c:pt idx="12">
                  <c:v>0.8818602540413667</c:v>
                </c:pt>
                <c:pt idx="13">
                  <c:v>0.87263902393392989</c:v>
                </c:pt>
                <c:pt idx="14">
                  <c:v>0.86339841345730639</c:v>
                </c:pt>
                <c:pt idx="15">
                  <c:v>0.85413836144929445</c:v>
                </c:pt>
                <c:pt idx="16">
                  <c:v>0.84485880649006007</c:v>
                </c:pt>
                <c:pt idx="17">
                  <c:v>0.83555968690077886</c:v>
                </c:pt>
                <c:pt idx="18">
                  <c:v>0.82624094074227039</c:v>
                </c:pt>
                <c:pt idx="19">
                  <c:v>0.81690250581362189</c:v>
                </c:pt>
                <c:pt idx="20">
                  <c:v>0.80754431965080509</c:v>
                </c:pt>
                <c:pt idx="21">
                  <c:v>0.79816631952528305</c:v>
                </c:pt>
                <c:pt idx="22">
                  <c:v>0.7887684424426088</c:v>
                </c:pt>
                <c:pt idx="23">
                  <c:v>0.77935062514101483</c:v>
                </c:pt>
                <c:pt idx="24">
                  <c:v>0.7699128040899933</c:v>
                </c:pt>
                <c:pt idx="25">
                  <c:v>0.76045491548886823</c:v>
                </c:pt>
                <c:pt idx="26">
                  <c:v>0.75097689526535671</c:v>
                </c:pt>
                <c:pt idx="27">
                  <c:v>0.74147867907412324</c:v>
                </c:pt>
                <c:pt idx="28">
                  <c:v>0.73196020229532255</c:v>
                </c:pt>
                <c:pt idx="29">
                  <c:v>0.72242140003313471</c:v>
                </c:pt>
                <c:pt idx="30">
                  <c:v>0.7128622071142906</c:v>
                </c:pt>
                <c:pt idx="31">
                  <c:v>0.70328255808658668</c:v>
                </c:pt>
                <c:pt idx="32">
                  <c:v>0.69368238721739195</c:v>
                </c:pt>
                <c:pt idx="33">
                  <c:v>0.68406162849214414</c:v>
                </c:pt>
                <c:pt idx="34">
                  <c:v>0.67442021561283672</c:v>
                </c:pt>
                <c:pt idx="35">
                  <c:v>0.66475808199649544</c:v>
                </c:pt>
                <c:pt idx="36">
                  <c:v>0.65507516077364658</c:v>
                </c:pt>
                <c:pt idx="37">
                  <c:v>0.64537138478677358</c:v>
                </c:pt>
                <c:pt idx="38">
                  <c:v>0.63564668658876455</c:v>
                </c:pt>
                <c:pt idx="39">
                  <c:v>0.62590099844134972</c:v>
                </c:pt>
                <c:pt idx="40">
                  <c:v>0.61613425231352881</c:v>
                </c:pt>
                <c:pt idx="41">
                  <c:v>0.6063463798799873</c:v>
                </c:pt>
                <c:pt idx="42">
                  <c:v>0.59653731251950415</c:v>
                </c:pt>
                <c:pt idx="43">
                  <c:v>0.58670698131334742</c:v>
                </c:pt>
                <c:pt idx="44">
                  <c:v>0.57685531704366066</c:v>
                </c:pt>
                <c:pt idx="45">
                  <c:v>0.56698225019183779</c:v>
                </c:pt>
                <c:pt idx="46">
                  <c:v>0.55708771093688814</c:v>
                </c:pt>
                <c:pt idx="47">
                  <c:v>0.54717162915379081</c:v>
                </c:pt>
                <c:pt idx="48">
                  <c:v>0.53723393441183775</c:v>
                </c:pt>
                <c:pt idx="49">
                  <c:v>0.52727455597296613</c:v>
                </c:pt>
                <c:pt idx="50">
                  <c:v>0.51729342279008028</c:v>
                </c:pt>
                <c:pt idx="51">
                  <c:v>0.50729046350536178</c:v>
                </c:pt>
                <c:pt idx="52">
                  <c:v>0.4972656064485696</c:v>
                </c:pt>
                <c:pt idx="53">
                  <c:v>0.48721877963532789</c:v>
                </c:pt>
                <c:pt idx="54">
                  <c:v>0.47714991076540281</c:v>
                </c:pt>
                <c:pt idx="55">
                  <c:v>0.46705892722096903</c:v>
                </c:pt>
                <c:pt idx="56">
                  <c:v>0.45694575606486304</c:v>
                </c:pt>
                <c:pt idx="57">
                  <c:v>0.44681032403882631</c:v>
                </c:pt>
                <c:pt idx="58">
                  <c:v>0.43665255756173654</c:v>
                </c:pt>
                <c:pt idx="59">
                  <c:v>0.42647238272782673</c:v>
                </c:pt>
                <c:pt idx="60">
                  <c:v>0.41626972530489259</c:v>
                </c:pt>
                <c:pt idx="61">
                  <c:v>0.40604451073248898</c:v>
                </c:pt>
                <c:pt idx="62">
                  <c:v>0.39579666412011272</c:v>
                </c:pt>
                <c:pt idx="63">
                  <c:v>0.38552611024537498</c:v>
                </c:pt>
                <c:pt idx="64">
                  <c:v>0.37523277355216006</c:v>
                </c:pt>
                <c:pt idx="65">
                  <c:v>0.36491657814877343</c:v>
                </c:pt>
                <c:pt idx="66">
                  <c:v>0.35457744780607559</c:v>
                </c:pt>
                <c:pt idx="67">
                  <c:v>0.34421530595560557</c:v>
                </c:pt>
                <c:pt idx="68">
                  <c:v>0.33383007568768969</c:v>
                </c:pt>
                <c:pt idx="69">
                  <c:v>0.32342167974953934</c:v>
                </c:pt>
                <c:pt idx="70">
                  <c:v>0.31299004054333568</c:v>
                </c:pt>
                <c:pt idx="71">
                  <c:v>0.3025350801243008</c:v>
                </c:pt>
                <c:pt idx="72">
                  <c:v>0.29205672019875628</c:v>
                </c:pt>
                <c:pt idx="73">
                  <c:v>0.28155488212216928</c:v>
                </c:pt>
                <c:pt idx="74">
                  <c:v>0.27102948689718465</c:v>
                </c:pt>
                <c:pt idx="75">
                  <c:v>0.26048045517164409</c:v>
                </c:pt>
                <c:pt idx="76">
                  <c:v>0.24990770723659245</c:v>
                </c:pt>
                <c:pt idx="77">
                  <c:v>0.23931116302426947</c:v>
                </c:pt>
                <c:pt idx="78">
                  <c:v>0.22869074210608889</c:v>
                </c:pt>
                <c:pt idx="79">
                  <c:v>0.21804636369060376</c:v>
                </c:pt>
                <c:pt idx="80">
                  <c:v>0.20737794662145737</c:v>
                </c:pt>
                <c:pt idx="81">
                  <c:v>0.19668540937532122</c:v>
                </c:pt>
                <c:pt idx="82">
                  <c:v>0.18596867005981774</c:v>
                </c:pt>
                <c:pt idx="83">
                  <c:v>0.17522764641143032</c:v>
                </c:pt>
                <c:pt idx="84">
                  <c:v>0.1644622557933981</c:v>
                </c:pt>
                <c:pt idx="85">
                  <c:v>0.15367241519359656</c:v>
                </c:pt>
                <c:pt idx="86">
                  <c:v>0.14285804122240417</c:v>
                </c:pt>
                <c:pt idx="87">
                  <c:v>0.13201905011055379</c:v>
                </c:pt>
                <c:pt idx="88">
                  <c:v>0.12115535770696997</c:v>
                </c:pt>
                <c:pt idx="89">
                  <c:v>0.11026687947659095</c:v>
                </c:pt>
                <c:pt idx="90">
                  <c:v>9.9353530498176135E-2</c:v>
                </c:pt>
                <c:pt idx="91">
                  <c:v>8.8415225462098276E-2</c:v>
                </c:pt>
                <c:pt idx="92">
                  <c:v>7.7451878668120672E-2</c:v>
                </c:pt>
                <c:pt idx="93">
                  <c:v>6.6463404023158965E-2</c:v>
                </c:pt>
                <c:pt idx="94">
                  <c:v>5.5449715039027209E-2</c:v>
                </c:pt>
                <c:pt idx="95">
                  <c:v>4.4410724830169356E-2</c:v>
                </c:pt>
                <c:pt idx="96">
                  <c:v>3.3346346111374117E-2</c:v>
                </c:pt>
                <c:pt idx="97">
                  <c:v>2.2256491195474432E-2</c:v>
                </c:pt>
                <c:pt idx="98">
                  <c:v>1.1141071991031044E-2</c:v>
                </c:pt>
              </c:numCache>
            </c:numRef>
          </c:yVal>
          <c:smooth val="1"/>
          <c:extLst>
            <c:ext xmlns:c16="http://schemas.microsoft.com/office/drawing/2014/chart" uri="{C3380CC4-5D6E-409C-BE32-E72D297353CC}">
              <c16:uniqueId val="{00000019-2DB6-4504-99F6-140F8315FC59}"/>
            </c:ext>
          </c:extLst>
        </c:ser>
        <c:ser>
          <c:idx val="26"/>
          <c:order val="26"/>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PercentTrue!$AZ$83:$AZ$181</c:f>
              <c:numCache>
                <c:formatCode>General</c:formatCode>
                <c:ptCount val="99"/>
                <c:pt idx="0">
                  <c:v>0.9917166707644024</c:v>
                </c:pt>
                <c:pt idx="1">
                  <c:v>0.98340456486383432</c:v>
                </c:pt>
                <c:pt idx="2">
                  <c:v>0.97506353208018637</c:v>
                </c:pt>
                <c:pt idx="3">
                  <c:v>0.96669342114798085</c:v>
                </c:pt>
                <c:pt idx="4">
                  <c:v>0.95829407974522895</c:v>
                </c:pt>
                <c:pt idx="5">
                  <c:v>0.94986535448418918</c:v>
                </c:pt>
                <c:pt idx="6">
                  <c:v>0.94140709090203056</c:v>
                </c:pt>
                <c:pt idx="7">
                  <c:v>0.93291913345139799</c:v>
                </c:pt>
                <c:pt idx="8">
                  <c:v>0.92440132549087561</c:v>
                </c:pt>
                <c:pt idx="9">
                  <c:v>0.91585350927535136</c:v>
                </c:pt>
                <c:pt idx="10">
                  <c:v>0.90727552594627947</c:v>
                </c:pt>
                <c:pt idx="11">
                  <c:v>0.89866721552183881</c:v>
                </c:pt>
                <c:pt idx="12">
                  <c:v>0.89002841688698742</c:v>
                </c:pt>
                <c:pt idx="13">
                  <c:v>0.88135896778341039</c:v>
                </c:pt>
                <c:pt idx="14">
                  <c:v>0.87265870479936092</c:v>
                </c:pt>
                <c:pt idx="15">
                  <c:v>0.86392746335939374</c:v>
                </c:pt>
                <c:pt idx="16">
                  <c:v>0.85516507771398675</c:v>
                </c:pt>
                <c:pt idx="17">
                  <c:v>0.84637138092905395</c:v>
                </c:pt>
                <c:pt idx="18">
                  <c:v>0.83754620487534259</c:v>
                </c:pt>
                <c:pt idx="19">
                  <c:v>0.82868938021771965</c:v>
                </c:pt>
                <c:pt idx="20">
                  <c:v>0.81980073640434004</c:v>
                </c:pt>
                <c:pt idx="21">
                  <c:v>0.81088010165569957</c:v>
                </c:pt>
                <c:pt idx="22">
                  <c:v>0.80192730295356862</c:v>
                </c:pt>
                <c:pt idx="23">
                  <c:v>0.79294216602980649</c:v>
                </c:pt>
                <c:pt idx="24">
                  <c:v>0.7839245153550537</c:v>
                </c:pt>
                <c:pt idx="25">
                  <c:v>0.77487417412730175</c:v>
                </c:pt>
                <c:pt idx="26">
                  <c:v>0.76579096426033877</c:v>
                </c:pt>
                <c:pt idx="27">
                  <c:v>0.75667470637206746</c:v>
                </c:pt>
                <c:pt idx="28">
                  <c:v>0.74752521977269748</c:v>
                </c:pt>
                <c:pt idx="29">
                  <c:v>0.7383423224528064</c:v>
                </c:pt>
                <c:pt idx="30">
                  <c:v>0.72912583107127138</c:v>
                </c:pt>
                <c:pt idx="31">
                  <c:v>0.71987556094306659</c:v>
                </c:pt>
                <c:pt idx="32">
                  <c:v>0.71059132602692787</c:v>
                </c:pt>
                <c:pt idx="33">
                  <c:v>0.70127293891287934</c:v>
                </c:pt>
                <c:pt idx="34">
                  <c:v>0.69192021080962418</c:v>
                </c:pt>
                <c:pt idx="35">
                  <c:v>0.68253295153179383</c:v>
                </c:pt>
                <c:pt idx="36">
                  <c:v>0.67311096948705706</c:v>
                </c:pt>
                <c:pt idx="37">
                  <c:v>0.66365407166308532</c:v>
                </c:pt>
                <c:pt idx="38">
                  <c:v>0.65416206361437224</c:v>
                </c:pt>
                <c:pt idx="39">
                  <c:v>0.64463474944890742</c:v>
                </c:pt>
                <c:pt idx="40">
                  <c:v>0.63507193181470001</c:v>
                </c:pt>
                <c:pt idx="41">
                  <c:v>0.62547341188615158</c:v>
                </c:pt>
                <c:pt idx="42">
                  <c:v>0.61583898935027681</c:v>
                </c:pt>
                <c:pt idx="43">
                  <c:v>0.60616846239276878</c:v>
                </c:pt>
                <c:pt idx="44">
                  <c:v>0.59646162768390665</c:v>
                </c:pt>
                <c:pt idx="45">
                  <c:v>0.5867182803643054</c:v>
                </c:pt>
                <c:pt idx="46">
                  <c:v>0.57693821403050416</c:v>
                </c:pt>
                <c:pt idx="47">
                  <c:v>0.56712122072039084</c:v>
                </c:pt>
                <c:pt idx="48">
                  <c:v>0.55726709089846171</c:v>
                </c:pt>
                <c:pt idx="49">
                  <c:v>0.54737561344091334</c:v>
                </c:pt>
                <c:pt idx="50">
                  <c:v>0.53744657562056475</c:v>
                </c:pt>
                <c:pt idx="51">
                  <c:v>0.52747976309160738</c:v>
                </c:pt>
                <c:pt idx="52">
                  <c:v>0.51747495987418068</c:v>
                </c:pt>
                <c:pt idx="53">
                  <c:v>0.50743194833877103</c:v>
                </c:pt>
                <c:pt idx="54">
                  <c:v>0.49735050919043144</c:v>
                </c:pt>
                <c:pt idx="55">
                  <c:v>0.48723042145282014</c:v>
                </c:pt>
                <c:pt idx="56">
                  <c:v>0.47707146245205501</c:v>
                </c:pt>
                <c:pt idx="57">
                  <c:v>0.46687340780038095</c:v>
                </c:pt>
                <c:pt idx="58">
                  <c:v>0.45663603137964959</c:v>
                </c:pt>
                <c:pt idx="59">
                  <c:v>0.44635910532460693</c:v>
                </c:pt>
                <c:pt idx="60">
                  <c:v>0.43604240000598637</c:v>
                </c:pt>
                <c:pt idx="61">
                  <c:v>0.42568568401340612</c:v>
                </c:pt>
                <c:pt idx="62">
                  <c:v>0.41528872413806617</c:v>
                </c:pt>
                <c:pt idx="63">
                  <c:v>0.40485128535524384</c:v>
                </c:pt>
                <c:pt idx="64">
                  <c:v>0.39437313080658465</c:v>
                </c:pt>
                <c:pt idx="65">
                  <c:v>0.38385402178218442</c:v>
                </c:pt>
                <c:pt idx="66">
                  <c:v>0.37329371770246228</c:v>
                </c:pt>
                <c:pt idx="67">
                  <c:v>0.36269197609981924</c:v>
                </c:pt>
                <c:pt idx="68">
                  <c:v>0.35204855260008133</c:v>
                </c:pt>
                <c:pt idx="69">
                  <c:v>0.34136320090372213</c:v>
                </c:pt>
                <c:pt idx="70">
                  <c:v>0.33063567276686434</c:v>
                </c:pt>
                <c:pt idx="71">
                  <c:v>0.31986571798205543</c:v>
                </c:pt>
                <c:pt idx="72">
                  <c:v>0.30905308435881401</c:v>
                </c:pt>
                <c:pt idx="73">
                  <c:v>0.29819751770394576</c:v>
                </c:pt>
                <c:pt idx="74">
                  <c:v>0.28729876180162345</c:v>
                </c:pt>
                <c:pt idx="75">
                  <c:v>0.2763565583932292</c:v>
                </c:pt>
                <c:pt idx="76">
                  <c:v>0.26537064715695485</c:v>
                </c:pt>
                <c:pt idx="77">
                  <c:v>0.25434076568715785</c:v>
                </c:pt>
                <c:pt idx="78">
                  <c:v>0.24326664947346818</c:v>
                </c:pt>
                <c:pt idx="79">
                  <c:v>0.23214803187964395</c:v>
                </c:pt>
                <c:pt idx="80">
                  <c:v>0.22098464412217117</c:v>
                </c:pt>
                <c:pt idx="81">
                  <c:v>0.20977621524860501</c:v>
                </c:pt>
                <c:pt idx="82">
                  <c:v>0.1985224721156473</c:v>
                </c:pt>
                <c:pt idx="83">
                  <c:v>0.1872231393669592</c:v>
                </c:pt>
                <c:pt idx="84">
                  <c:v>0.17587793941070215</c:v>
                </c:pt>
                <c:pt idx="85">
                  <c:v>0.16448659239680574</c:v>
                </c:pt>
                <c:pt idx="86">
                  <c:v>0.15304881619395708</c:v>
                </c:pt>
                <c:pt idx="87">
                  <c:v>0.14156432636630856</c:v>
                </c:pt>
                <c:pt idx="88">
                  <c:v>0.13003283614989961</c:v>
                </c:pt>
                <c:pt idx="89">
                  <c:v>0.11845405642878809</c:v>
                </c:pt>
                <c:pt idx="90">
                  <c:v>0.10682769571088774</c:v>
                </c:pt>
                <c:pt idx="91">
                  <c:v>9.5153460103507004E-2</c:v>
                </c:pt>
                <c:pt idx="92">
                  <c:v>8.3431053288585216E-2</c:v>
                </c:pt>
                <c:pt idx="93">
                  <c:v>7.1660176497621395E-2</c:v>
                </c:pt>
                <c:pt idx="94">
                  <c:v>5.9840528486291053E-2</c:v>
                </c:pt>
                <c:pt idx="95">
                  <c:v>4.7971805508748147E-2</c:v>
                </c:pt>
                <c:pt idx="96">
                  <c:v>3.6053701291604651E-2</c:v>
                </c:pt>
                <c:pt idx="97">
                  <c:v>2.4085907007585668E-2</c:v>
                </c:pt>
                <c:pt idx="98">
                  <c:v>1.2068111248854067E-2</c:v>
                </c:pt>
              </c:numCache>
            </c:numRef>
          </c:yVal>
          <c:smooth val="1"/>
          <c:extLst>
            <c:ext xmlns:c16="http://schemas.microsoft.com/office/drawing/2014/chart" uri="{C3380CC4-5D6E-409C-BE32-E72D297353CC}">
              <c16:uniqueId val="{0000001A-2DB6-4504-99F6-140F8315FC59}"/>
            </c:ext>
          </c:extLst>
        </c:ser>
        <c:ser>
          <c:idx val="27"/>
          <c:order val="27"/>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PercentTrue!$BA$83:$BA$181</c:f>
              <c:numCache>
                <c:formatCode>General</c:formatCode>
                <c:ptCount val="99"/>
                <c:pt idx="0">
                  <c:v>0.992359190787656</c:v>
                </c:pt>
                <c:pt idx="1">
                  <c:v>0.98468187816934527</c:v>
                </c:pt>
                <c:pt idx="2">
                  <c:v>0.97696779993019178</c:v>
                </c:pt>
                <c:pt idx="3">
                  <c:v>0.96921669133786847</c:v>
                </c:pt>
                <c:pt idx="4">
                  <c:v>0.96142828511231171</c:v>
                </c:pt>
                <c:pt idx="5">
                  <c:v>0.95360231139499918</c:v>
                </c:pt>
                <c:pt idx="6">
                  <c:v>0.94573849771778218</c:v>
                </c:pt>
                <c:pt idx="7">
                  <c:v>0.93783656897126322</c:v>
                </c:pt>
                <c:pt idx="8">
                  <c:v>0.92989624737271459</c:v>
                </c:pt>
                <c:pt idx="9">
                  <c:v>0.92191725243352618</c:v>
                </c:pt>
                <c:pt idx="10">
                  <c:v>0.91389930092617822</c:v>
                </c:pt>
                <c:pt idx="11">
                  <c:v>0.90584210685072886</c:v>
                </c:pt>
                <c:pt idx="12">
                  <c:v>0.8977453814008064</c:v>
                </c:pt>
                <c:pt idx="13">
                  <c:v>0.88960883292910342</c:v>
                </c:pt>
                <c:pt idx="14">
                  <c:v>0.88143216691235693</c:v>
                </c:pt>
                <c:pt idx="15">
                  <c:v>0.87321508591581098</c:v>
                </c:pt>
                <c:pt idx="16">
                  <c:v>0.86495728955715168</c:v>
                </c:pt>
                <c:pt idx="17">
                  <c:v>0.85665847446990262</c:v>
                </c:pt>
                <c:pt idx="18">
                  <c:v>0.84831833426627579</c:v>
                </c:pt>
                <c:pt idx="19">
                  <c:v>0.83993655949946455</c:v>
                </c:pt>
                <c:pt idx="20">
                  <c:v>0.83151283762537076</c:v>
                </c:pt>
                <c:pt idx="21">
                  <c:v>0.82304685296375713</c:v>
                </c:pt>
                <c:pt idx="22">
                  <c:v>0.81453828665881112</c:v>
                </c:pt>
                <c:pt idx="23">
                  <c:v>0.80598681663911431</c:v>
                </c:pt>
                <c:pt idx="24">
                  <c:v>0.79739211757700357</c:v>
                </c:pt>
                <c:pt idx="25">
                  <c:v>0.78875386084731502</c:v>
                </c:pt>
                <c:pt idx="26">
                  <c:v>0.78007171448549861</c:v>
                </c:pt>
                <c:pt idx="27">
                  <c:v>0.77134534314509251</c:v>
                </c:pt>
                <c:pt idx="28">
                  <c:v>0.7625744080545469</c:v>
                </c:pt>
                <c:pt idx="29">
                  <c:v>0.75375856697338361</c:v>
                </c:pt>
                <c:pt idx="30">
                  <c:v>0.74489747414768159</c:v>
                </c:pt>
                <c:pt idx="31">
                  <c:v>0.73599078026487386</c:v>
                </c:pt>
                <c:pt idx="32">
                  <c:v>0.72703813240784587</c:v>
                </c:pt>
                <c:pt idx="33">
                  <c:v>0.71803917400832173</c:v>
                </c:pt>
                <c:pt idx="34">
                  <c:v>0.70899354479952337</c:v>
                </c:pt>
                <c:pt idx="35">
                  <c:v>0.6999008807680942</c:v>
                </c:pt>
                <c:pt idx="36">
                  <c:v>0.69076081410526768</c:v>
                </c:pt>
                <c:pt idx="37">
                  <c:v>0.68157297315727261</c:v>
                </c:pt>
                <c:pt idx="38">
                  <c:v>0.67233698237495731</c:v>
                </c:pt>
                <c:pt idx="39">
                  <c:v>0.66305246226262038</c:v>
                </c:pt>
                <c:pt idx="40">
                  <c:v>0.65371902932603243</c:v>
                </c:pt>
                <c:pt idx="41">
                  <c:v>0.64433629601963427</c:v>
                </c:pt>
                <c:pt idx="42">
                  <c:v>0.63490387069289622</c:v>
                </c:pt>
                <c:pt idx="43">
                  <c:v>0.62542135753582306</c:v>
                </c:pt>
                <c:pt idx="44">
                  <c:v>0.61588835652358764</c:v>
                </c:pt>
                <c:pt idx="45">
                  <c:v>0.60630446336027888</c:v>
                </c:pt>
                <c:pt idx="46">
                  <c:v>0.59666926942174625</c:v>
                </c:pt>
                <c:pt idx="47">
                  <c:v>0.58698236169752327</c:v>
                </c:pt>
                <c:pt idx="48">
                  <c:v>0.57724332273181378</c:v>
                </c:pt>
                <c:pt idx="49">
                  <c:v>0.56745173056352327</c:v>
                </c:pt>
                <c:pt idx="50">
                  <c:v>0.55760715866531618</c:v>
                </c:pt>
                <c:pt idx="51">
                  <c:v>0.54770917588168144</c:v>
                </c:pt>
                <c:pt idx="52">
                  <c:v>0.53775734636598782</c:v>
                </c:pt>
                <c:pt idx="53">
                  <c:v>0.52775122951650788</c:v>
                </c:pt>
                <c:pt idx="54">
                  <c:v>0.51769037991139322</c:v>
                </c:pt>
                <c:pt idx="55">
                  <c:v>0.50757434724257944</c:v>
                </c:pt>
                <c:pt idx="56">
                  <c:v>0.49740267624860091</c:v>
                </c:pt>
                <c:pt idx="57">
                  <c:v>0.48717490664629254</c:v>
                </c:pt>
                <c:pt idx="58">
                  <c:v>0.47689057306135996</c:v>
                </c:pt>
                <c:pt idx="59">
                  <c:v>0.46654920495779434</c:v>
                </c:pt>
                <c:pt idx="60">
                  <c:v>0.45615032656610832</c:v>
                </c:pt>
                <c:pt idx="61">
                  <c:v>0.44569345681037298</c:v>
                </c:pt>
                <c:pt idx="62">
                  <c:v>0.43517810923402978</c:v>
                </c:pt>
                <c:pt idx="63">
                  <c:v>0.4246037919244543</c:v>
                </c:pt>
                <c:pt idx="64">
                  <c:v>0.4139700074362479</c:v>
                </c:pt>
                <c:pt idx="65">
                  <c:v>0.40327625271323109</c:v>
                </c:pt>
                <c:pt idx="66">
                  <c:v>0.39252201900911321</c:v>
                </c:pt>
                <c:pt idx="67">
                  <c:v>0.38170679180681322</c:v>
                </c:pt>
                <c:pt idx="68">
                  <c:v>0.37083005073640296</c:v>
                </c:pt>
                <c:pt idx="69">
                  <c:v>0.35989126949164585</c:v>
                </c:pt>
                <c:pt idx="70">
                  <c:v>0.34888991574510558</c:v>
                </c:pt>
                <c:pt idx="71">
                  <c:v>0.33782545106179118</c:v>
                </c:pt>
                <c:pt idx="72">
                  <c:v>0.32669733081131297</c:v>
                </c:pt>
                <c:pt idx="73">
                  <c:v>0.31550500407851773</c:v>
                </c:pt>
                <c:pt idx="74">
                  <c:v>0.30424791357257291</c:v>
                </c:pt>
                <c:pt idx="75">
                  <c:v>0.29292549553446767</c:v>
                </c:pt>
                <c:pt idx="76">
                  <c:v>0.28153717964289876</c:v>
                </c:pt>
                <c:pt idx="77">
                  <c:v>0.27008238891850822</c:v>
                </c:pt>
                <c:pt idx="78">
                  <c:v>0.25856053962644027</c:v>
                </c:pt>
                <c:pt idx="79">
                  <c:v>0.24697104117718047</c:v>
                </c:pt>
                <c:pt idx="80">
                  <c:v>0.23531329602564377</c:v>
                </c:pt>
                <c:pt idx="81">
                  <c:v>0.2235866995684751</c:v>
                </c:pt>
                <c:pt idx="82">
                  <c:v>0.21179064003952305</c:v>
                </c:pt>
                <c:pt idx="83">
                  <c:v>0.19992449840345336</c:v>
                </c:pt>
                <c:pt idx="84">
                  <c:v>0.18798764824745812</c:v>
                </c:pt>
                <c:pt idx="85">
                  <c:v>0.17597945567102444</c:v>
                </c:pt>
                <c:pt idx="86">
                  <c:v>0.16389927917372066</c:v>
                </c:pt>
                <c:pt idx="87">
                  <c:v>0.15174646954095833</c:v>
                </c:pt>
                <c:pt idx="88">
                  <c:v>0.13952036972768753</c:v>
                </c:pt>
                <c:pt idx="89">
                  <c:v>0.12722031473998119</c:v>
                </c:pt>
                <c:pt idx="90">
                  <c:v>0.11484563151446478</c:v>
                </c:pt>
                <c:pt idx="91">
                  <c:v>0.10239563879554404</c:v>
                </c:pt>
                <c:pt idx="92">
                  <c:v>8.9869647010384676E-2</c:v>
                </c:pt>
                <c:pt idx="93">
                  <c:v>7.7266958141595538E-2</c:v>
                </c:pt>
                <c:pt idx="94">
                  <c:v>6.4586865597565435E-2</c:v>
                </c:pt>
                <c:pt idx="95">
                  <c:v>5.1828654080404678E-2</c:v>
                </c:pt>
                <c:pt idx="96">
                  <c:v>3.8991599451437035E-2</c:v>
                </c:pt>
                <c:pt idx="97">
                  <c:v>2.6074968594190933E-2</c:v>
                </c:pt>
                <c:pt idx="98">
                  <c:v>1.307801927483467E-2</c:v>
                </c:pt>
              </c:numCache>
            </c:numRef>
          </c:yVal>
          <c:smooth val="1"/>
          <c:extLst>
            <c:ext xmlns:c16="http://schemas.microsoft.com/office/drawing/2014/chart" uri="{C3380CC4-5D6E-409C-BE32-E72D297353CC}">
              <c16:uniqueId val="{0000001B-2DB6-4504-99F6-140F8315FC59}"/>
            </c:ext>
          </c:extLst>
        </c:ser>
        <c:ser>
          <c:idx val="28"/>
          <c:order val="28"/>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PercentTrue!$BB$83:$BB$181</c:f>
              <c:numCache>
                <c:formatCode>General</c:formatCode>
                <c:ptCount val="99"/>
                <c:pt idx="0">
                  <c:v>0.9929578049748955</c:v>
                </c:pt>
                <c:pt idx="1">
                  <c:v>0.98587340417665492</c:v>
                </c:pt>
                <c:pt idx="2">
                  <c:v>0.97874641703899656</c:v>
                </c:pt>
                <c:pt idx="3">
                  <c:v>0.97157645840646201</c:v>
                </c:pt>
                <c:pt idx="4">
                  <c:v>0.96436313846503163</c:v>
                </c:pt>
                <c:pt idx="5">
                  <c:v>0.95710606267147802</c:v>
                </c:pt>
                <c:pt idx="6">
                  <c:v>0.94980483168142948</c:v>
                </c:pt>
                <c:pt idx="7">
                  <c:v>0.9424590412761169</c:v>
                </c:pt>
                <c:pt idx="8">
                  <c:v>0.93506828228777439</c:v>
                </c:pt>
                <c:pt idx="9">
                  <c:v>0.92763214052366694</c:v>
                </c:pt>
                <c:pt idx="10">
                  <c:v>0.92015019668871323</c:v>
                </c:pt>
                <c:pt idx="11">
                  <c:v>0.91262202630667433</c:v>
                </c:pt>
                <c:pt idx="12">
                  <c:v>0.90504719963987834</c:v>
                </c:pt>
                <c:pt idx="13">
                  <c:v>0.89742528160744539</c:v>
                </c:pt>
                <c:pt idx="14">
                  <c:v>0.88975583170198624</c:v>
                </c:pt>
                <c:pt idx="15">
                  <c:v>0.88203840390473343</c:v>
                </c:pt>
                <c:pt idx="16">
                  <c:v>0.87427254659907838</c:v>
                </c:pt>
                <c:pt idx="17">
                  <c:v>0.86645780248247295</c:v>
                </c:pt>
                <c:pt idx="18">
                  <c:v>0.85859370847666383</c:v>
                </c:pt>
                <c:pt idx="19">
                  <c:v>0.85067979563621998</c:v>
                </c:pt>
                <c:pt idx="20">
                  <c:v>0.84271558905531596</c:v>
                </c:pt>
                <c:pt idx="21">
                  <c:v>0.83470060777273336</c:v>
                </c:pt>
                <c:pt idx="22">
                  <c:v>0.82663436467503815</c:v>
                </c:pt>
                <c:pt idx="23">
                  <c:v>0.8185163663978956</c:v>
                </c:pt>
                <c:pt idx="24">
                  <c:v>0.81034611322547878</c:v>
                </c:pt>
                <c:pt idx="25">
                  <c:v>0.80212309898792833</c:v>
                </c:pt>
                <c:pt idx="26">
                  <c:v>0.79384681095681919</c:v>
                </c:pt>
                <c:pt idx="27">
                  <c:v>0.78551672973858977</c:v>
                </c:pt>
                <c:pt idx="28">
                  <c:v>0.77713232916588515</c:v>
                </c:pt>
                <c:pt idx="29">
                  <c:v>0.76869307618676908</c:v>
                </c:pt>
                <c:pt idx="30">
                  <c:v>0.76019843075175297</c:v>
                </c:pt>
                <c:pt idx="31">
                  <c:v>0.75164784569859433</c:v>
                </c:pt>
                <c:pt idx="32">
                  <c:v>0.74304076663481045</c:v>
                </c:pt>
                <c:pt idx="33">
                  <c:v>0.73437663181785784</c:v>
                </c:pt>
                <c:pt idx="34">
                  <c:v>0.72565487203291834</c:v>
                </c:pt>
                <c:pt idx="35">
                  <c:v>0.71687491046823981</c:v>
                </c:pt>
                <c:pt idx="36">
                  <c:v>0.70803616258797331</c:v>
                </c:pt>
                <c:pt idx="37">
                  <c:v>0.69913803600244662</c:v>
                </c:pt>
                <c:pt idx="38">
                  <c:v>0.69017993033581471</c:v>
                </c:pt>
                <c:pt idx="39">
                  <c:v>0.68116123709102472</c:v>
                </c:pt>
                <c:pt idx="40">
                  <c:v>0.67208133951203231</c:v>
                </c:pt>
                <c:pt idx="41">
                  <c:v>0.66293961244320199</c:v>
                </c:pt>
                <c:pt idx="42">
                  <c:v>0.6537354221858267</c:v>
                </c:pt>
                <c:pt idx="43">
                  <c:v>0.64446812635169626</c:v>
                </c:pt>
                <c:pt idx="44">
                  <c:v>0.63513707371364214</c:v>
                </c:pt>
                <c:pt idx="45">
                  <c:v>0.62574160405298795</c:v>
                </c:pt>
                <c:pt idx="46">
                  <c:v>0.61628104800383066</c:v>
                </c:pt>
                <c:pt idx="47">
                  <c:v>0.60675472689407151</c:v>
                </c:pt>
                <c:pt idx="48">
                  <c:v>0.59716195258312299</c:v>
                </c:pt>
                <c:pt idx="49">
                  <c:v>0.58750202729620615</c:v>
                </c:pt>
                <c:pt idx="50">
                  <c:v>0.57777424345515627</c:v>
                </c:pt>
                <c:pt idx="51">
                  <c:v>0.56797788350565015</c:v>
                </c:pt>
                <c:pt idx="52">
                  <c:v>0.55811221974076608</c:v>
                </c:pt>
                <c:pt idx="53">
                  <c:v>0.54817651412078749</c:v>
                </c:pt>
                <c:pt idx="54">
                  <c:v>0.53817001808915288</c:v>
                </c:pt>
                <c:pt idx="55">
                  <c:v>0.52809197238445948</c:v>
                </c:pt>
                <c:pt idx="56">
                  <c:v>0.51794160684841883</c:v>
                </c:pt>
                <c:pt idx="57">
                  <c:v>0.50771814022966277</c:v>
                </c:pt>
                <c:pt idx="58">
                  <c:v>0.49742077998329665</c:v>
                </c:pt>
                <c:pt idx="59">
                  <c:v>0.48704872206608862</c:v>
                </c:pt>
                <c:pt idx="60">
                  <c:v>0.47660115072718767</c:v>
                </c:pt>
                <c:pt idx="61">
                  <c:v>0.46607723829425135</c:v>
                </c:pt>
                <c:pt idx="62">
                  <c:v>0.45547614495487077</c:v>
                </c:pt>
                <c:pt idx="63">
                  <c:v>0.44479701853316611</c:v>
                </c:pt>
                <c:pt idx="64">
                  <c:v>0.43403899426143333</c:v>
                </c:pt>
                <c:pt idx="65">
                  <c:v>0.42320119454670851</c:v>
                </c:pt>
                <c:pt idx="66">
                  <c:v>0.4122827287321213</c:v>
                </c:pt>
                <c:pt idx="67">
                  <c:v>0.40128269285289869</c:v>
                </c:pt>
                <c:pt idx="68">
                  <c:v>0.39020016938688101</c:v>
                </c:pt>
                <c:pt idx="69">
                  <c:v>0.37903422699940226</c:v>
                </c:pt>
                <c:pt idx="70">
                  <c:v>0.36778392028239015</c:v>
                </c:pt>
                <c:pt idx="71">
                  <c:v>0.35644828948752832</c:v>
                </c:pt>
                <c:pt idx="72">
                  <c:v>0.34502636025332467</c:v>
                </c:pt>
                <c:pt idx="73">
                  <c:v>0.33351714332592253</c:v>
                </c:pt>
                <c:pt idx="74">
                  <c:v>0.32191963427348635</c:v>
                </c:pt>
                <c:pt idx="75">
                  <c:v>0.31023281319398938</c:v>
                </c:pt>
                <c:pt idx="76">
                  <c:v>0.29845564441622319</c:v>
                </c:pt>
                <c:pt idx="77">
                  <c:v>0.28658707619384705</c:v>
                </c:pt>
                <c:pt idx="78">
                  <c:v>0.27462604039228616</c:v>
                </c:pt>
                <c:pt idx="79">
                  <c:v>0.2625714521682827</c:v>
                </c:pt>
                <c:pt idx="80">
                  <c:v>0.25042220964189876</c:v>
                </c:pt>
                <c:pt idx="81">
                  <c:v>0.23817719356076239</c:v>
                </c:pt>
                <c:pt idx="82">
                  <c:v>0.22583526695634099</c:v>
                </c:pt>
                <c:pt idx="83">
                  <c:v>0.21339527479202283</c:v>
                </c:pt>
                <c:pt idx="84">
                  <c:v>0.20085604360277504</c:v>
                </c:pt>
                <c:pt idx="85">
                  <c:v>0.18821638112614358</c:v>
                </c:pt>
                <c:pt idx="86">
                  <c:v>0.17547507592435155</c:v>
                </c:pt>
                <c:pt idx="87">
                  <c:v>0.16263089699724359</c:v>
                </c:pt>
                <c:pt idx="88">
                  <c:v>0.14968259338581716</c:v>
                </c:pt>
                <c:pt idx="89">
                  <c:v>0.13662889376607207</c:v>
                </c:pt>
                <c:pt idx="90">
                  <c:v>0.12346850603290205</c:v>
                </c:pt>
                <c:pt idx="91">
                  <c:v>0.1102001168737414</c:v>
                </c:pt>
                <c:pt idx="92">
                  <c:v>9.6822391331672031E-2</c:v>
                </c:pt>
                <c:pt idx="93">
                  <c:v>8.3333972357685304E-2</c:v>
                </c:pt>
                <c:pt idx="94">
                  <c:v>6.9733480351782728E-2</c:v>
                </c:pt>
                <c:pt idx="95">
                  <c:v>5.6019512692591589E-2</c:v>
                </c:pt>
                <c:pt idx="96">
                  <c:v>4.2190643255155827E-2</c:v>
                </c:pt>
                <c:pt idx="97">
                  <c:v>2.824542191655615E-2</c:v>
                </c:pt>
                <c:pt idx="98">
                  <c:v>1.4182374048998692E-2</c:v>
                </c:pt>
              </c:numCache>
            </c:numRef>
          </c:yVal>
          <c:smooth val="1"/>
          <c:extLst>
            <c:ext xmlns:c16="http://schemas.microsoft.com/office/drawing/2014/chart" uri="{C3380CC4-5D6E-409C-BE32-E72D297353CC}">
              <c16:uniqueId val="{0000001C-2DB6-4504-99F6-140F8315FC59}"/>
            </c:ext>
          </c:extLst>
        </c:ser>
        <c:ser>
          <c:idx val="29"/>
          <c:order val="29"/>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PercentTrue!$BC$83:$BC$181</c:f>
              <c:numCache>
                <c:formatCode>General</c:formatCode>
                <c:ptCount val="99"/>
                <c:pt idx="0">
                  <c:v>0.99351683953538916</c:v>
                </c:pt>
                <c:pt idx="1">
                  <c:v>0.98698745378087971</c:v>
                </c:pt>
                <c:pt idx="2">
                  <c:v>0.98041134658439555</c:v>
                </c:pt>
                <c:pt idx="3">
                  <c:v>0.97378801466786835</c:v>
                </c:pt>
                <c:pt idx="4">
                  <c:v>0.96711694749884314</c:v>
                </c:pt>
                <c:pt idx="5">
                  <c:v>0.96039762715929722</c:v>
                </c:pt>
                <c:pt idx="6">
                  <c:v>0.95362952821160196</c:v>
                </c:pt>
                <c:pt idx="7">
                  <c:v>0.94681211756155514</c:v>
                </c:pt>
                <c:pt idx="8">
                  <c:v>0.93994485431840846</c:v>
                </c:pt>
                <c:pt idx="9">
                  <c:v>0.93302718965181264</c:v>
                </c:pt>
                <c:pt idx="10">
                  <c:v>0.9260585666456026</c:v>
                </c:pt>
                <c:pt idx="11">
                  <c:v>0.91903842014833714</c:v>
                </c:pt>
                <c:pt idx="12">
                  <c:v>0.9119661766205136</c:v>
                </c:pt>
                <c:pt idx="13">
                  <c:v>0.90484125397836657</c:v>
                </c:pt>
                <c:pt idx="14">
                  <c:v>0.89766306143416341</c:v>
                </c:pt>
                <c:pt idx="15">
                  <c:v>0.8904309993329057</c:v>
                </c:pt>
                <c:pt idx="16">
                  <c:v>0.88314445898533755</c:v>
                </c:pt>
                <c:pt idx="17">
                  <c:v>0.87580282249716868</c:v>
                </c:pt>
                <c:pt idx="18">
                  <c:v>0.86840546259440698</c:v>
                </c:pt>
                <c:pt idx="19">
                  <c:v>0.86095174244469985</c:v>
                </c:pt>
                <c:pt idx="20">
                  <c:v>0.8534410154745754</c:v>
                </c:pt>
                <c:pt idx="21">
                  <c:v>0.8458726251824753</c:v>
                </c:pt>
                <c:pt idx="22">
                  <c:v>0.83824590494746376</c:v>
                </c:pt>
                <c:pt idx="23">
                  <c:v>0.83056017783349756</c:v>
                </c:pt>
                <c:pt idx="24">
                  <c:v>0.82281475638913382</c:v>
                </c:pt>
                <c:pt idx="25">
                  <c:v>0.81500894244255429</c:v>
                </c:pt>
                <c:pt idx="26">
                  <c:v>0.80714202689177617</c:v>
                </c:pt>
                <c:pt idx="27">
                  <c:v>0.79921328948991488</c:v>
                </c:pt>
                <c:pt idx="28">
                  <c:v>0.79122199862536757</c:v>
                </c:pt>
                <c:pt idx="29">
                  <c:v>0.78316741109677013</c:v>
                </c:pt>
                <c:pt idx="30">
                  <c:v>0.77504877188258792</c:v>
                </c:pt>
                <c:pt idx="31">
                  <c:v>0.76686531390518686</c:v>
                </c:pt>
                <c:pt idx="32">
                  <c:v>0.75861625778923003</c:v>
                </c:pt>
                <c:pt idx="33">
                  <c:v>0.75030081161424256</c:v>
                </c:pt>
                <c:pt idx="34">
                  <c:v>0.74191817066117749</c:v>
                </c:pt>
                <c:pt idx="35">
                  <c:v>0.73346751715281133</c:v>
                </c:pt>
                <c:pt idx="36">
                  <c:v>0.72494801998779801</c:v>
                </c:pt>
                <c:pt idx="37">
                  <c:v>0.71635883446819426</c:v>
                </c:pt>
                <c:pt idx="38">
                  <c:v>0.70769910202027175</c:v>
                </c:pt>
                <c:pt idx="39">
                  <c:v>0.69896794990842215</c:v>
                </c:pt>
                <c:pt idx="40">
                  <c:v>0.69016449094195331</c:v>
                </c:pt>
                <c:pt idx="41">
                  <c:v>0.68128782317457137</c:v>
                </c:pt>
                <c:pt idx="42">
                  <c:v>0.67233702959633446</c:v>
                </c:pt>
                <c:pt idx="43">
                  <c:v>0.66331117781785642</c:v>
                </c:pt>
                <c:pt idx="44">
                  <c:v>0.6542093197465324</c:v>
                </c:pt>
                <c:pt idx="45">
                  <c:v>0.64503049125455136</c:v>
                </c:pt>
                <c:pt idx="46">
                  <c:v>0.63577371183844933</c:v>
                </c:pt>
                <c:pt idx="47">
                  <c:v>0.62643798426995312</c:v>
                </c:pt>
                <c:pt idx="48">
                  <c:v>0.6170222942378506</c:v>
                </c:pt>
                <c:pt idx="49">
                  <c:v>0.60752560998062088</c:v>
                </c:pt>
                <c:pt idx="50">
                  <c:v>0.59794688190954182</c:v>
                </c:pt>
                <c:pt idx="51">
                  <c:v>0.58828504222198752</c:v>
                </c:pt>
                <c:pt idx="52">
                  <c:v>0.57853900450461637</c:v>
                </c:pt>
                <c:pt idx="53">
                  <c:v>0.56870766332613865</c:v>
                </c:pt>
                <c:pt idx="54">
                  <c:v>0.55878989381934507</c:v>
                </c:pt>
                <c:pt idx="55">
                  <c:v>0.54878455125206294</c:v>
                </c:pt>
                <c:pt idx="56">
                  <c:v>0.53869047058669706</c:v>
                </c:pt>
                <c:pt idx="57">
                  <c:v>0.52850646602799767</c:v>
                </c:pt>
                <c:pt idx="58">
                  <c:v>0.5182313305586902</c:v>
                </c:pt>
                <c:pt idx="59">
                  <c:v>0.5078638354625814</c:v>
                </c:pt>
                <c:pt idx="60">
                  <c:v>0.49740272983474743</c:v>
                </c:pt>
                <c:pt idx="61">
                  <c:v>0.4868467400783949</c:v>
                </c:pt>
                <c:pt idx="62">
                  <c:v>0.47619456938796767</c:v>
                </c:pt>
                <c:pt idx="63">
                  <c:v>0.46544489721806115</c:v>
                </c:pt>
                <c:pt idx="64">
                  <c:v>0.4545963787376851</c:v>
                </c:pt>
                <c:pt idx="65">
                  <c:v>0.44364764426940329</c:v>
                </c:pt>
                <c:pt idx="66">
                  <c:v>0.43259729871285652</c:v>
                </c:pt>
                <c:pt idx="67">
                  <c:v>0.42144392095216143</c:v>
                </c:pt>
                <c:pt idx="68">
                  <c:v>0.41018606324665619</c:v>
                </c:pt>
                <c:pt idx="69">
                  <c:v>0.39882225060444187</c:v>
                </c:pt>
                <c:pt idx="70">
                  <c:v>0.38735098013815517</c:v>
                </c:pt>
                <c:pt idx="71">
                  <c:v>0.3757707204023758</c:v>
                </c:pt>
                <c:pt idx="72">
                  <c:v>0.36407991071205914</c:v>
                </c:pt>
                <c:pt idx="73">
                  <c:v>0.3522769604413557</c:v>
                </c:pt>
                <c:pt idx="74">
                  <c:v>0.34036024830215528</c:v>
                </c:pt>
                <c:pt idx="75">
                  <c:v>0.32832812160166946</c:v>
                </c:pt>
                <c:pt idx="76">
                  <c:v>0.31617889547833739</c:v>
                </c:pt>
                <c:pt idx="77">
                  <c:v>0.30391085211531416</c:v>
                </c:pt>
                <c:pt idx="78">
                  <c:v>0.29152223993076926</c:v>
                </c:pt>
                <c:pt idx="79">
                  <c:v>0.27901127274419507</c:v>
                </c:pt>
                <c:pt idx="80">
                  <c:v>0.26637612891788992</c:v>
                </c:pt>
                <c:pt idx="81">
                  <c:v>0.25361495047275168</c:v>
                </c:pt>
                <c:pt idx="82">
                  <c:v>0.24072584217747731</c:v>
                </c:pt>
                <c:pt idx="83">
                  <c:v>0.22770687061023423</c:v>
                </c:pt>
                <c:pt idx="84">
                  <c:v>0.21455606319182446</c:v>
                </c:pt>
                <c:pt idx="85">
                  <c:v>0.20127140718932807</c:v>
                </c:pt>
                <c:pt idx="86">
                  <c:v>0.18785084868916799</c:v>
                </c:pt>
                <c:pt idx="87">
                  <c:v>0.17429229153849651</c:v>
                </c:pt>
                <c:pt idx="88">
                  <c:v>0.16059359625375672</c:v>
                </c:pt>
                <c:pt idx="89">
                  <c:v>0.14675257889522544</c:v>
                </c:pt>
                <c:pt idx="90">
                  <c:v>0.13276700990629481</c:v>
                </c:pt>
                <c:pt idx="91">
                  <c:v>0.11863461291619563</c:v>
                </c:pt>
                <c:pt idx="92">
                  <c:v>0.10435306350481353</c:v>
                </c:pt>
                <c:pt idx="93">
                  <c:v>8.9919987928188866E-2</c:v>
                </c:pt>
                <c:pt idx="94">
                  <c:v>7.5332961803233164E-2</c:v>
                </c:pt>
                <c:pt idx="95">
                  <c:v>6.0589508750132595E-2</c:v>
                </c:pt>
                <c:pt idx="96">
                  <c:v>4.5687098990839045E-2</c:v>
                </c:pt>
                <c:pt idx="97">
                  <c:v>3.0623147901985327E-2</c:v>
                </c:pt>
                <c:pt idx="98">
                  <c:v>1.5395014520484663E-2</c:v>
                </c:pt>
              </c:numCache>
            </c:numRef>
          </c:yVal>
          <c:smooth val="1"/>
          <c:extLst>
            <c:ext xmlns:c16="http://schemas.microsoft.com/office/drawing/2014/chart" uri="{C3380CC4-5D6E-409C-BE32-E72D297353CC}">
              <c16:uniqueId val="{0000001D-2DB6-4504-99F6-140F8315FC59}"/>
            </c:ext>
          </c:extLst>
        </c:ser>
        <c:ser>
          <c:idx val="30"/>
          <c:order val="30"/>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PercentTrue!$BD$83:$BD$181</c:f>
              <c:numCache>
                <c:formatCode>General</c:formatCode>
                <c:ptCount val="99"/>
                <c:pt idx="0">
                  <c:v>0.99404006976625914</c:v>
                </c:pt>
                <c:pt idx="1">
                  <c:v>0.98803129670796119</c:v>
                </c:pt>
                <c:pt idx="2">
                  <c:v>0.98197307793959565</c:v>
                </c:pt>
                <c:pt idx="3">
                  <c:v>0.97586480061246617</c:v>
                </c:pt>
                <c:pt idx="4">
                  <c:v>0.96970584170802421</c:v>
                </c:pt>
                <c:pt idx="5">
                  <c:v>0.96349556782603729</c:v>
                </c:pt>
                <c:pt idx="6">
                  <c:v>0.95723333496743956</c:v>
                </c:pt>
                <c:pt idx="7">
                  <c:v>0.95091848831171044</c:v>
                </c:pt>
                <c:pt idx="8">
                  <c:v>0.94455036198861664</c:v>
                </c:pt>
                <c:pt idx="9">
                  <c:v>0.93812827884415351</c:v>
                </c:pt>
                <c:pt idx="10">
                  <c:v>0.93165155020051105</c:v>
                </c:pt>
                <c:pt idx="11">
                  <c:v>0.92511947560988605</c:v>
                </c:pt>
                <c:pt idx="12">
                  <c:v>0.9185313426019559</c:v>
                </c:pt>
                <c:pt idx="13">
                  <c:v>0.91188642642482431</c:v>
                </c:pt>
                <c:pt idx="14">
                  <c:v>0.90518398977923742</c:v>
                </c:pt>
                <c:pt idx="15">
                  <c:v>0.89842328254586923</c:v>
                </c:pt>
                <c:pt idx="16">
                  <c:v>0.89160354150546228</c:v>
                </c:pt>
                <c:pt idx="17">
                  <c:v>0.88472399005160651</c:v>
                </c:pt>
                <c:pt idx="18">
                  <c:v>0.87778383789592529</c:v>
                </c:pt>
                <c:pt idx="19">
                  <c:v>0.87078228076543951</c:v>
                </c:pt>
                <c:pt idx="20">
                  <c:v>0.86371850009185946</c:v>
                </c:pt>
                <c:pt idx="21">
                  <c:v>0.85659166269255849</c:v>
                </c:pt>
                <c:pt idx="22">
                  <c:v>0.84940092044296378</c:v>
                </c:pt>
                <c:pt idx="23">
                  <c:v>0.84214540994009413</c:v>
                </c:pt>
                <c:pt idx="24">
                  <c:v>0.83482425215696598</c:v>
                </c:pt>
                <c:pt idx="25">
                  <c:v>0.82743655208757538</c:v>
                </c:pt>
                <c:pt idx="26">
                  <c:v>0.81998139838215511</c:v>
                </c:pt>
                <c:pt idx="27">
                  <c:v>0.81245786297239619</c:v>
                </c:pt>
                <c:pt idx="28">
                  <c:v>0.80486500068630795</c:v>
                </c:pt>
                <c:pt idx="29">
                  <c:v>0.79720184885238266</c:v>
                </c:pt>
                <c:pt idx="30">
                  <c:v>0.78946742689271554</c:v>
                </c:pt>
                <c:pt idx="31">
                  <c:v>0.78166073590471963</c:v>
                </c:pt>
                <c:pt idx="32">
                  <c:v>0.77378075823106018</c:v>
                </c:pt>
                <c:pt idx="33">
                  <c:v>0.76582645701742047</c:v>
                </c:pt>
                <c:pt idx="34">
                  <c:v>0.757796775757694</c:v>
                </c:pt>
                <c:pt idx="35">
                  <c:v>0.74969063782618617</c:v>
                </c:pt>
                <c:pt idx="36">
                  <c:v>0.74150694599638856</c:v>
                </c:pt>
                <c:pt idx="37">
                  <c:v>0.73324458194587472</c:v>
                </c:pt>
                <c:pt idx="38">
                  <c:v>0.72490240574684783</c:v>
                </c:pt>
                <c:pt idx="39">
                  <c:v>0.71647925534185486</c:v>
                </c:pt>
                <c:pt idx="40">
                  <c:v>0.70797394600415742</c:v>
                </c:pt>
                <c:pt idx="41">
                  <c:v>0.69938526978223448</c:v>
                </c:pt>
                <c:pt idx="42">
                  <c:v>0.69071199492787294</c:v>
                </c:pt>
                <c:pt idx="43">
                  <c:v>0.68195286530727051</c:v>
                </c:pt>
                <c:pt idx="44">
                  <c:v>0.67310659979456688</c:v>
                </c:pt>
                <c:pt idx="45">
                  <c:v>0.66417189164718315</c:v>
                </c:pt>
                <c:pt idx="46">
                  <c:v>0.65514740786233261</c:v>
                </c:pt>
                <c:pt idx="47">
                  <c:v>0.64603178851403475</c:v>
                </c:pt>
                <c:pt idx="48">
                  <c:v>0.63682364606994379</c:v>
                </c:pt>
                <c:pt idx="49">
                  <c:v>0.62752156468726594</c:v>
                </c:pt>
                <c:pt idx="50">
                  <c:v>0.6181240994870203</c:v>
                </c:pt>
                <c:pt idx="51">
                  <c:v>0.60862977580585709</c:v>
                </c:pt>
                <c:pt idx="52">
                  <c:v>0.59903708842462344</c:v>
                </c:pt>
                <c:pt idx="53">
                  <c:v>0.58934450077282652</c:v>
                </c:pt>
                <c:pt idx="54">
                  <c:v>0.57955044410811252</c:v>
                </c:pt>
                <c:pt idx="55">
                  <c:v>0.56965331666984098</c:v>
                </c:pt>
                <c:pt idx="56">
                  <c:v>0.55965148280579291</c:v>
                </c:pt>
                <c:pt idx="57">
                  <c:v>0.54954327207101739</c:v>
                </c:pt>
                <c:pt idx="58">
                  <c:v>0.53932697829776932</c:v>
                </c:pt>
                <c:pt idx="59">
                  <c:v>0.52900085863545288</c:v>
                </c:pt>
                <c:pt idx="60">
                  <c:v>0.51856313255943565</c:v>
                </c:pt>
                <c:pt idx="61">
                  <c:v>0.5080119808475495</c:v>
                </c:pt>
                <c:pt idx="62">
                  <c:v>0.49734554452304247</c:v>
                </c:pt>
                <c:pt idx="63">
                  <c:v>0.48656192376269175</c:v>
                </c:pt>
                <c:pt idx="64">
                  <c:v>0.47565917676872926</c:v>
                </c:pt>
                <c:pt idx="65">
                  <c:v>0.46463531860317664</c:v>
                </c:pt>
                <c:pt idx="66">
                  <c:v>0.45348831998311506</c:v>
                </c:pt>
                <c:pt idx="67">
                  <c:v>0.4422161060353581</c:v>
                </c:pt>
                <c:pt idx="68">
                  <c:v>0.43081655500892041</c:v>
                </c:pt>
                <c:pt idx="69">
                  <c:v>0.41928749694360418</c:v>
                </c:pt>
                <c:pt idx="70">
                  <c:v>0.40762671229294944</c:v>
                </c:pt>
                <c:pt idx="71">
                  <c:v>0.39583193049971288</c:v>
                </c:pt>
                <c:pt idx="72">
                  <c:v>0.38390082852195218</c:v>
                </c:pt>
                <c:pt idx="73">
                  <c:v>0.37183102930771039</c:v>
                </c:pt>
                <c:pt idx="74">
                  <c:v>0.35962010021619334</c:v>
                </c:pt>
                <c:pt idx="75">
                  <c:v>0.34726555138323961</c:v>
                </c:pt>
                <c:pt idx="76">
                  <c:v>0.33476483402877427</c:v>
                </c:pt>
                <c:pt idx="77">
                  <c:v>0.32211533870383208</c:v>
                </c:pt>
                <c:pt idx="78">
                  <c:v>0.30931439347461537</c:v>
                </c:pt>
                <c:pt idx="79">
                  <c:v>0.29635926204093443</c:v>
                </c:pt>
                <c:pt idx="80">
                  <c:v>0.2832471417862456</c:v>
                </c:pt>
                <c:pt idx="81">
                  <c:v>0.26997516175636932</c:v>
                </c:pt>
                <c:pt idx="82">
                  <c:v>0.25654038056382511</c:v>
                </c:pt>
                <c:pt idx="83">
                  <c:v>0.24293978421457266</c:v>
                </c:pt>
                <c:pt idx="84">
                  <c:v>0.22917028385378274</c:v>
                </c:pt>
                <c:pt idx="85">
                  <c:v>0.21522871342709984</c:v>
                </c:pt>
                <c:pt idx="86">
                  <c:v>0.20111182725367469</c:v>
                </c:pt>
                <c:pt idx="87">
                  <c:v>0.18681629750706072</c:v>
                </c:pt>
                <c:pt idx="88">
                  <c:v>0.17233871159986627</c:v>
                </c:pt>
                <c:pt idx="89">
                  <c:v>0.15767556946784581</c:v>
                </c:pt>
                <c:pt idx="90">
                  <c:v>0.14282328074888989</c:v>
                </c:pt>
                <c:pt idx="91">
                  <c:v>0.12777816185213808</c:v>
                </c:pt>
                <c:pt idx="92">
                  <c:v>0.11253643291218884</c:v>
                </c:pt>
                <c:pt idx="93">
                  <c:v>9.7094214623117153E-2</c:v>
                </c:pt>
                <c:pt idx="94">
                  <c:v>8.144752494672805E-2</c:v>
                </c:pt>
                <c:pt idx="95">
                  <c:v>6.559227568918205E-2</c:v>
                </c:pt>
                <c:pt idx="96">
                  <c:v>4.9524268939806528E-2</c:v>
                </c:pt>
                <c:pt idx="97">
                  <c:v>3.3239193365579539E-2</c:v>
                </c:pt>
                <c:pt idx="98">
                  <c:v>1.6732620354414734E-2</c:v>
                </c:pt>
              </c:numCache>
            </c:numRef>
          </c:yVal>
          <c:smooth val="1"/>
          <c:extLst>
            <c:ext xmlns:c16="http://schemas.microsoft.com/office/drawing/2014/chart" uri="{C3380CC4-5D6E-409C-BE32-E72D297353CC}">
              <c16:uniqueId val="{0000001E-2DB6-4504-99F6-140F8315FC59}"/>
            </c:ext>
          </c:extLst>
        </c:ser>
        <c:ser>
          <c:idx val="31"/>
          <c:order val="31"/>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PercentTrue!$BE$83:$BE$181</c:f>
              <c:numCache>
                <c:formatCode>General</c:formatCode>
                <c:ptCount val="99"/>
                <c:pt idx="0">
                  <c:v>0.99453080485818179</c:v>
                </c:pt>
                <c:pt idx="1">
                  <c:v>0.98901131924347807</c:v>
                </c:pt>
                <c:pt idx="2">
                  <c:v>0.9834408463038099</c:v>
                </c:pt>
                <c:pt idx="3">
                  <c:v>0.97781867625274232</c:v>
                </c:pt>
                <c:pt idx="4">
                  <c:v>0.97214408606799063</c:v>
                </c:pt>
                <c:pt idx="5">
                  <c:v>0.96641633918145309</c:v>
                </c:pt>
                <c:pt idx="6">
                  <c:v>0.96063468516049244</c:v>
                </c:pt>
                <c:pt idx="7">
                  <c:v>0.95479835938017465</c:v>
                </c:pt>
                <c:pt idx="8">
                  <c:v>0.94890658268616823</c:v>
                </c:pt>
                <c:pt idx="9">
                  <c:v>0.94295856104798614</c:v>
                </c:pt>
                <c:pt idx="10">
                  <c:v>0.93695348520225108</c:v>
                </c:pt>
                <c:pt idx="11">
                  <c:v>0.93089053028564606</c:v>
                </c:pt>
                <c:pt idx="12">
                  <c:v>0.92476885545719789</c:v>
                </c:pt>
                <c:pt idx="13">
                  <c:v>0.91858760350953694</c:v>
                </c:pt>
                <c:pt idx="14">
                  <c:v>0.91234590046874608</c:v>
                </c:pt>
                <c:pt idx="15">
                  <c:v>0.90604285518241734</c:v>
                </c:pt>
                <c:pt idx="16">
                  <c:v>0.89967755889549927</c:v>
                </c:pt>
                <c:pt idx="17">
                  <c:v>0.8932490848135155</c:v>
                </c:pt>
                <c:pt idx="18">
                  <c:v>0.88675648765271453</c:v>
                </c:pt>
                <c:pt idx="19">
                  <c:v>0.88019880317668786</c:v>
                </c:pt>
                <c:pt idx="20">
                  <c:v>0.8735750477189842</c:v>
                </c:pt>
                <c:pt idx="21">
                  <c:v>0.86688421769121993</c:v>
                </c:pt>
                <c:pt idx="22">
                  <c:v>0.86012528907617036</c:v>
                </c:pt>
                <c:pt idx="23">
                  <c:v>0.85329721690530436</c:v>
                </c:pt>
                <c:pt idx="24">
                  <c:v>0.84639893472020211</c:v>
                </c:pt>
                <c:pt idx="25">
                  <c:v>0.83942935401727314</c:v>
                </c:pt>
                <c:pt idx="26">
                  <c:v>0.83238736367516686</c:v>
                </c:pt>
                <c:pt idx="27">
                  <c:v>0.82527182936424293</c:v>
                </c:pt>
                <c:pt idx="28">
                  <c:v>0.81808159293744487</c:v>
                </c:pt>
                <c:pt idx="29">
                  <c:v>0.81081547180188451</c:v>
                </c:pt>
                <c:pt idx="30">
                  <c:v>0.80347225827042745</c:v>
                </c:pt>
                <c:pt idx="31">
                  <c:v>0.79605071889252654</c:v>
                </c:pt>
                <c:pt idx="32">
                  <c:v>0.78854959376353095</c:v>
                </c:pt>
                <c:pt idx="33">
                  <c:v>0.78096759581165354</c:v>
                </c:pt>
                <c:pt idx="34">
                  <c:v>0.77330341006174985</c:v>
                </c:pt>
                <c:pt idx="35">
                  <c:v>0.76555569287502723</c:v>
                </c:pt>
                <c:pt idx="36">
                  <c:v>0.75772307116375781</c:v>
                </c:pt>
                <c:pt idx="37">
                  <c:v>0.7498041415800305</c:v>
                </c:pt>
                <c:pt idx="38">
                  <c:v>0.74179746967753979</c:v>
                </c:pt>
                <c:pt idx="39">
                  <c:v>0.7337015890453551</c:v>
                </c:pt>
                <c:pt idx="40">
                  <c:v>0.72551500041257444</c:v>
                </c:pt>
                <c:pt idx="41">
                  <c:v>0.71723617072271273</c:v>
                </c:pt>
                <c:pt idx="42">
                  <c:v>0.70886353217662712</c:v>
                </c:pt>
                <c:pt idx="43">
                  <c:v>0.70039548124272122</c:v>
                </c:pt>
                <c:pt idx="44">
                  <c:v>0.69183037763311639</c:v>
                </c:pt>
                <c:pt idx="45">
                  <c:v>0.68316654324441994</c:v>
                </c:pt>
                <c:pt idx="46">
                  <c:v>0.67440226106164958</c:v>
                </c:pt>
                <c:pt idx="47">
                  <c:v>0.66553577402381259</c:v>
                </c:pt>
                <c:pt idx="48">
                  <c:v>0.65656528384956503</c:v>
                </c:pt>
                <c:pt idx="49">
                  <c:v>0.64748894982130278</c:v>
                </c:pt>
                <c:pt idx="50">
                  <c:v>0.63830488752595715</c:v>
                </c:pt>
                <c:pt idx="51">
                  <c:v>0.62901116755068442</c:v>
                </c:pt>
                <c:pt idx="52">
                  <c:v>0.61960581413155691</c:v>
                </c:pt>
                <c:pt idx="53">
                  <c:v>0.61008680375326318</c:v>
                </c:pt>
                <c:pt idx="54">
                  <c:v>0.60045206369773507</c:v>
                </c:pt>
                <c:pt idx="55">
                  <c:v>0.59069947053951588</c:v>
                </c:pt>
                <c:pt idx="56">
                  <c:v>0.58082684858557321</c:v>
                </c:pt>
                <c:pt idx="57">
                  <c:v>0.57083196825715021</c:v>
                </c:pt>
                <c:pt idx="58">
                  <c:v>0.56071254441112628</c:v>
                </c:pt>
                <c:pt idx="59">
                  <c:v>0.55046623459823441</c:v>
                </c:pt>
                <c:pt idx="60">
                  <c:v>0.54009063725534412</c:v>
                </c:pt>
                <c:pt idx="61">
                  <c:v>0.52958328982888092</c:v>
                </c:pt>
                <c:pt idx="62">
                  <c:v>0.51894166682630249</c:v>
                </c:pt>
                <c:pt idx="63">
                  <c:v>0.50816317779239339</c:v>
                </c:pt>
                <c:pt idx="64">
                  <c:v>0.4972451652069696</c:v>
                </c:pt>
                <c:pt idx="65">
                  <c:v>0.48618490230041256</c:v>
                </c:pt>
                <c:pt idx="66">
                  <c:v>0.47497959078325874</c:v>
                </c:pt>
                <c:pt idx="67">
                  <c:v>0.46362635848587441</c:v>
                </c:pt>
                <c:pt idx="68">
                  <c:v>0.45212225690403385</c:v>
                </c:pt>
                <c:pt idx="69">
                  <c:v>0.44046425864599487</c:v>
                </c:pt>
                <c:pt idx="70">
                  <c:v>0.42864925477642984</c:v>
                </c:pt>
                <c:pt idx="71">
                  <c:v>0.41667405205231434</c:v>
                </c:pt>
                <c:pt idx="72">
                  <c:v>0.40453537004561552</c:v>
                </c:pt>
                <c:pt idx="73">
                  <c:v>0.39222983814732948</c:v>
                </c:pt>
                <c:pt idx="74">
                  <c:v>0.37975399244712482</c:v>
                </c:pt>
                <c:pt idx="75">
                  <c:v>0.36710427248251992</c:v>
                </c:pt>
                <c:pt idx="76">
                  <c:v>0.35427701785118981</c:v>
                </c:pt>
                <c:pt idx="77">
                  <c:v>0.34126846467962696</c:v>
                </c:pt>
                <c:pt idx="78">
                  <c:v>0.32807474194100467</c:v>
                </c:pt>
                <c:pt idx="79">
                  <c:v>0.31469186761467199</c:v>
                </c:pt>
                <c:pt idx="80">
                  <c:v>0.30111574467927893</c:v>
                </c:pt>
                <c:pt idx="81">
                  <c:v>0.2873421569310613</c:v>
                </c:pt>
                <c:pt idx="82">
                  <c:v>0.27336676461831916</c:v>
                </c:pt>
                <c:pt idx="83">
                  <c:v>0.25918509988259519</c:v>
                </c:pt>
                <c:pt idx="84">
                  <c:v>0.24479256199649085</c:v>
                </c:pt>
                <c:pt idx="85">
                  <c:v>0.23018441238745926</c:v>
                </c:pt>
                <c:pt idx="86">
                  <c:v>0.21535576943626691</c:v>
                </c:pt>
                <c:pt idx="87">
                  <c:v>0.20030160303813119</c:v>
                </c:pt>
                <c:pt idx="88">
                  <c:v>0.18501672891380297</c:v>
                </c:pt>
                <c:pt idx="89">
                  <c:v>0.16949580265707864</c:v>
                </c:pt>
                <c:pt idx="90">
                  <c:v>0.15373331350438404</c:v>
                </c:pt>
                <c:pt idx="91">
                  <c:v>0.1377235778111722</c:v>
                </c:pt>
                <c:pt idx="92">
                  <c:v>0.12146073221891157</c:v>
                </c:pt>
                <c:pt idx="93">
                  <c:v>0.10493872649540728</c:v>
                </c:pt>
                <c:pt idx="94">
                  <c:v>8.8151316030088758E-2</c:v>
                </c:pt>
                <c:pt idx="95">
                  <c:v>7.1092053964710106E-2</c:v>
                </c:pt>
                <c:pt idx="96">
                  <c:v>5.3754282938626885E-2</c:v>
                </c:pt>
                <c:pt idx="97">
                  <c:v>3.6131126426447169E-2</c:v>
                </c:pt>
                <c:pt idx="98">
                  <c:v>1.8215479644377579E-2</c:v>
                </c:pt>
              </c:numCache>
            </c:numRef>
          </c:yVal>
          <c:smooth val="1"/>
          <c:extLst>
            <c:ext xmlns:c16="http://schemas.microsoft.com/office/drawing/2014/chart" uri="{C3380CC4-5D6E-409C-BE32-E72D297353CC}">
              <c16:uniqueId val="{0000001F-2DB6-4504-99F6-140F8315FC59}"/>
            </c:ext>
          </c:extLst>
        </c:ser>
        <c:ser>
          <c:idx val="32"/>
          <c:order val="32"/>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PercentTrue!$BF$83:$BF$181</c:f>
              <c:numCache>
                <c:formatCode>General</c:formatCode>
                <c:ptCount val="99"/>
                <c:pt idx="0">
                  <c:v>0.99499195747905445</c:v>
                </c:pt>
                <c:pt idx="1">
                  <c:v>0.98993315408258542</c:v>
                </c:pt>
                <c:pt idx="2">
                  <c:v>0.98482281412087969</c:v>
                </c:pt>
                <c:pt idx="3">
                  <c:v>0.97966014601862583</c:v>
                </c:pt>
                <c:pt idx="4">
                  <c:v>0.97444434190616591</c:v>
                </c:pt>
                <c:pt idx="5">
                  <c:v>0.96917457719805744</c:v>
                </c:pt>
                <c:pt idx="6">
                  <c:v>0.96385001015848881</c:v>
                </c:pt>
                <c:pt idx="7">
                  <c:v>0.95846978145306594</c:v>
                </c:pt>
                <c:pt idx="8">
                  <c:v>0.95303301368646687</c:v>
                </c:pt>
                <c:pt idx="9">
                  <c:v>0.94753881092544501</c:v>
                </c:pt>
                <c:pt idx="10">
                  <c:v>0.94198625820663484</c:v>
                </c:pt>
                <c:pt idx="11">
                  <c:v>0.93637442102859092</c:v>
                </c:pt>
                <c:pt idx="12">
                  <c:v>0.9307023448274705</c:v>
                </c:pt>
                <c:pt idx="13">
                  <c:v>0.92496905443573996</c:v>
                </c:pt>
                <c:pt idx="14">
                  <c:v>0.91917355352326002</c:v>
                </c:pt>
                <c:pt idx="15">
                  <c:v>0.91331482402007969</c:v>
                </c:pt>
                <c:pt idx="16">
                  <c:v>0.90739182552023312</c:v>
                </c:pt>
                <c:pt idx="17">
                  <c:v>0.90140349466580827</c:v>
                </c:pt>
                <c:pt idx="18">
                  <c:v>0.8953487445105206</c:v>
                </c:pt>
                <c:pt idx="19">
                  <c:v>0.88922646386199244</c:v>
                </c:pt>
                <c:pt idx="20">
                  <c:v>0.88303551660190105</c:v>
                </c:pt>
                <c:pt idx="21">
                  <c:v>0.87677474098312247</c:v>
                </c:pt>
                <c:pt idx="22">
                  <c:v>0.87044294890295826</c:v>
                </c:pt>
                <c:pt idx="23">
                  <c:v>0.86403892515148883</c:v>
                </c:pt>
                <c:pt idx="24">
                  <c:v>0.85756142663405632</c:v>
                </c:pt>
                <c:pt idx="25">
                  <c:v>0.85100918156682925</c:v>
                </c:pt>
                <c:pt idx="26">
                  <c:v>0.84438088864436078</c:v>
                </c:pt>
                <c:pt idx="27">
                  <c:v>0.83767521617798923</c:v>
                </c:pt>
                <c:pt idx="28">
                  <c:v>0.8308908012038887</c:v>
                </c:pt>
                <c:pt idx="29">
                  <c:v>0.82402624855951134</c:v>
                </c:pt>
                <c:pt idx="30">
                  <c:v>0.81708012992710755</c:v>
                </c:pt>
                <c:pt idx="31">
                  <c:v>0.81005098284294963</c:v>
                </c:pt>
                <c:pt idx="32">
                  <c:v>0.80293730967080879</c:v>
                </c:pt>
                <c:pt idx="33">
                  <c:v>0.79573757653818045</c:v>
                </c:pt>
                <c:pt idx="34">
                  <c:v>0.78845021223366329</c:v>
                </c:pt>
                <c:pt idx="35">
                  <c:v>0.781073607063831</c:v>
                </c:pt>
                <c:pt idx="36">
                  <c:v>0.77360611166785131</c:v>
                </c:pt>
                <c:pt idx="37">
                  <c:v>0.76604603578801378</c:v>
                </c:pt>
                <c:pt idx="38">
                  <c:v>0.75839164699424499</c:v>
                </c:pt>
                <c:pt idx="39">
                  <c:v>0.75064116936059</c:v>
                </c:pt>
                <c:pt idx="40">
                  <c:v>0.74279278209153332</c:v>
                </c:pt>
                <c:pt idx="41">
                  <c:v>0.73484461809592927</c:v>
                </c:pt>
                <c:pt idx="42">
                  <c:v>0.72679476250619623</c:v>
                </c:pt>
                <c:pt idx="43">
                  <c:v>0.71864125114030619</c:v>
                </c:pt>
                <c:pt idx="44">
                  <c:v>0.71038206890397637</c:v>
                </c:pt>
                <c:pt idx="45">
                  <c:v>0.70201514813033128</c:v>
                </c:pt>
                <c:pt idx="46">
                  <c:v>0.69353836685416337</c:v>
                </c:pt>
                <c:pt idx="47">
                  <c:v>0.68494954701776556</c:v>
                </c:pt>
                <c:pt idx="48">
                  <c:v>0.67624645260514782</c:v>
                </c:pt>
                <c:pt idx="49">
                  <c:v>0.66742678770128483</c:v>
                </c:pt>
                <c:pt idx="50">
                  <c:v>0.65848819447285156</c:v>
                </c:pt>
                <c:pt idx="51">
                  <c:v>0.64942825106671864</c:v>
                </c:pt>
                <c:pt idx="52">
                  <c:v>0.64024446942227398</c:v>
                </c:pt>
                <c:pt idx="53">
                  <c:v>0.63093429299341708</c:v>
                </c:pt>
                <c:pt idx="54">
                  <c:v>0.62149509437584738</c:v>
                </c:pt>
                <c:pt idx="55">
                  <c:v>0.61192417283501854</c:v>
                </c:pt>
                <c:pt idx="56">
                  <c:v>0.60221875172987605</c:v>
                </c:pt>
                <c:pt idx="57">
                  <c:v>0.59237597582721191</c:v>
                </c:pt>
                <c:pt idx="58">
                  <c:v>0.58239290850118375</c:v>
                </c:pt>
                <c:pt idx="59">
                  <c:v>0.57226652881222628</c:v>
                </c:pt>
                <c:pt idx="60">
                  <c:v>0.56199372845925033</c:v>
                </c:pt>
                <c:pt idx="61">
                  <c:v>0.5515713085986742</c:v>
                </c:pt>
                <c:pt idx="62">
                  <c:v>0.54099597652344356</c:v>
                </c:pt>
                <c:pt idx="63">
                  <c:v>0.53026434219480312</c:v>
                </c:pt>
                <c:pt idx="64">
                  <c:v>0.51937291461914137</c:v>
                </c:pt>
                <c:pt idx="65">
                  <c:v>0.50831809806177597</c:v>
                </c:pt>
                <c:pt idx="66">
                  <c:v>0.49709618808905476</c:v>
                </c:pt>
                <c:pt idx="67">
                  <c:v>0.48570336742961745</c:v>
                </c:pt>
                <c:pt idx="68">
                  <c:v>0.47413570164510738</c:v>
                </c:pt>
                <c:pt idx="69">
                  <c:v>0.46238913460001735</c:v>
                </c:pt>
                <c:pt idx="70">
                  <c:v>0.45045948371971262</c:v>
                </c:pt>
                <c:pt idx="71">
                  <c:v>0.43834243502498493</c:v>
                </c:pt>
                <c:pt idx="72">
                  <c:v>0.42603353793075249</c:v>
                </c:pt>
                <c:pt idx="73">
                  <c:v>0.41352819979573546</c:v>
                </c:pt>
                <c:pt idx="74">
                  <c:v>0.40082168020908038</c:v>
                </c:pt>
                <c:pt idx="75">
                  <c:v>0.38790908499900612</c:v>
                </c:pt>
                <c:pt idx="76">
                  <c:v>0.37478535994756002</c:v>
                </c:pt>
                <c:pt idx="77">
                  <c:v>0.36144528419452959</c:v>
                </c:pt>
                <c:pt idx="78">
                  <c:v>0.34788346331242409</c:v>
                </c:pt>
                <c:pt idx="79">
                  <c:v>0.33409432203322836</c:v>
                </c:pt>
                <c:pt idx="80">
                  <c:v>0.32007209660632813</c:v>
                </c:pt>
                <c:pt idx="81">
                  <c:v>0.3058108267655999</c:v>
                </c:pt>
                <c:pt idx="82">
                  <c:v>0.29130434728214383</c:v>
                </c:pt>
                <c:pt idx="83">
                  <c:v>0.27654627907751045</c:v>
                </c:pt>
                <c:pt idx="84">
                  <c:v>0.26153001987050645</c:v>
                </c:pt>
                <c:pt idx="85">
                  <c:v>0.24624873432876873</c:v>
                </c:pt>
                <c:pt idx="86">
                  <c:v>0.23069534369424313</c:v>
                </c:pt>
                <c:pt idx="87">
                  <c:v>0.2148625148494851</c:v>
                </c:pt>
                <c:pt idx="88">
                  <c:v>0.19874264878930084</c:v>
                </c:pt>
                <c:pt idx="89">
                  <c:v>0.1823278684596521</c:v>
                </c:pt>
                <c:pt idx="90">
                  <c:v>0.16561000592293415</c:v>
                </c:pt>
                <c:pt idx="91">
                  <c:v>0.14858058880568883</c:v>
                </c:pt>
                <c:pt idx="92">
                  <c:v>0.13123082598150879</c:v>
                </c:pt>
                <c:pt idx="93">
                  <c:v>0.11355159243829997</c:v>
                </c:pt>
                <c:pt idx="94">
                  <c:v>9.5533413275170495E-2</c:v>
                </c:pt>
                <c:pt idx="95">
                  <c:v>7.7166446769979316E-2</c:v>
                </c:pt>
                <c:pt idx="96">
                  <c:v>5.8440466453962087E-2</c:v>
                </c:pt>
                <c:pt idx="97">
                  <c:v>3.9344842124836521E-2</c:v>
                </c:pt>
                <c:pt idx="98">
                  <c:v>1.9868519724316788E-2</c:v>
                </c:pt>
              </c:numCache>
            </c:numRef>
          </c:yVal>
          <c:smooth val="1"/>
          <c:extLst>
            <c:ext xmlns:c16="http://schemas.microsoft.com/office/drawing/2014/chart" uri="{C3380CC4-5D6E-409C-BE32-E72D297353CC}">
              <c16:uniqueId val="{00000020-2DB6-4504-99F6-140F8315FC59}"/>
            </c:ext>
          </c:extLst>
        </c:ser>
        <c:ser>
          <c:idx val="33"/>
          <c:order val="33"/>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PercentTrue!$BG$83:$BG$181</c:f>
              <c:numCache>
                <c:formatCode>General</c:formatCode>
                <c:ptCount val="99"/>
                <c:pt idx="0">
                  <c:v>0.99542610122249009</c:v>
                </c:pt>
                <c:pt idx="1">
                  <c:v>0.99080178786913353</c:v>
                </c:pt>
                <c:pt idx="2">
                  <c:v>0.98612622179907294</c:v>
                </c:pt>
                <c:pt idx="3">
                  <c:v>0.98139854618916289</c:v>
                </c:pt>
                <c:pt idx="4">
                  <c:v>0.9766178850105155</c:v>
                </c:pt>
                <c:pt idx="5">
                  <c:v>0.97178334248734421</c:v>
                </c:pt>
                <c:pt idx="6">
                  <c:v>0.96689400253740887</c:v>
                </c:pt>
                <c:pt idx="7">
                  <c:v>0.96194892819332345</c:v>
                </c:pt>
                <c:pt idx="8">
                  <c:v>0.95694716100396127</c:v>
                </c:pt>
                <c:pt idx="9">
                  <c:v>0.95188772041515379</c:v>
                </c:pt>
                <c:pt idx="10">
                  <c:v>0.94676960312884262</c:v>
                </c:pt>
                <c:pt idx="11">
                  <c:v>0.94159178243980446</c:v>
                </c:pt>
                <c:pt idx="12">
                  <c:v>0.93635320754902751</c:v>
                </c:pt>
                <c:pt idx="13">
                  <c:v>0.93105280285277825</c:v>
                </c:pt>
                <c:pt idx="14">
                  <c:v>0.92568946720634271</c:v>
                </c:pt>
                <c:pt idx="15">
                  <c:v>0.92026207316138886</c:v>
                </c:pt>
                <c:pt idx="16">
                  <c:v>0.91476946617583732</c:v>
                </c:pt>
                <c:pt idx="17">
                  <c:v>0.90921046379507908</c:v>
                </c:pt>
                <c:pt idx="18">
                  <c:v>0.90358385480332004</c:v>
                </c:pt>
                <c:pt idx="19">
                  <c:v>0.89788839834377221</c:v>
                </c:pt>
                <c:pt idx="20">
                  <c:v>0.89212282300635104</c:v>
                </c:pt>
                <c:pt idx="21">
                  <c:v>0.88628582588146854</c:v>
                </c:pt>
                <c:pt idx="22">
                  <c:v>0.88037607157844255</c:v>
                </c:pt>
                <c:pt idx="23">
                  <c:v>0.87439219120697154</c:v>
                </c:pt>
                <c:pt idx="24">
                  <c:v>0.8683327813200401</c:v>
                </c:pt>
                <c:pt idx="25">
                  <c:v>0.86219640281654164</c:v>
                </c:pt>
                <c:pt idx="26">
                  <c:v>0.85598157980181711</c:v>
                </c:pt>
                <c:pt idx="27">
                  <c:v>0.84968679840421291</c:v>
                </c:pt>
                <c:pt idx="28">
                  <c:v>0.84331050554566522</c:v>
                </c:pt>
                <c:pt idx="29">
                  <c:v>0.83685110766421422</c:v>
                </c:pt>
                <c:pt idx="30">
                  <c:v>0.83030696938624071</c:v>
                </c:pt>
                <c:pt idx="31">
                  <c:v>0.82367641214610121</c:v>
                </c:pt>
                <c:pt idx="32">
                  <c:v>0.81695771275071327</c:v>
                </c:pt>
                <c:pt idx="33">
                  <c:v>0.81014910188651379</c:v>
                </c:pt>
                <c:pt idx="34">
                  <c:v>0.80324876256607425</c:v>
                </c:pt>
                <c:pt idx="35">
                  <c:v>0.79625482851150386</c:v>
                </c:pt>
                <c:pt idx="36">
                  <c:v>0.78916538247162438</c:v>
                </c:pt>
                <c:pt idx="37">
                  <c:v>0.78197845446972569</c:v>
                </c:pt>
                <c:pt idx="38">
                  <c:v>0.77469201997853976</c:v>
                </c:pt>
                <c:pt idx="39">
                  <c:v>0.7673039980188805</c:v>
                </c:pt>
                <c:pt idx="40">
                  <c:v>0.75981224917820056</c:v>
                </c:pt>
                <c:pt idx="41">
                  <c:v>0.75221457354509813</c:v>
                </c:pt>
                <c:pt idx="42">
                  <c:v>0.74450870855558959</c:v>
                </c:pt>
                <c:pt idx="43">
                  <c:v>0.7366923267467147</c:v>
                </c:pt>
                <c:pt idx="44">
                  <c:v>0.72876303341279203</c:v>
                </c:pt>
                <c:pt idx="45">
                  <c:v>0.72071836415936474</c:v>
                </c:pt>
                <c:pt idx="46">
                  <c:v>0.71255578234959061</c:v>
                </c:pt>
                <c:pt idx="47">
                  <c:v>0.70427267643751446</c:v>
                </c:pt>
                <c:pt idx="48">
                  <c:v>0.69586635718233836</c:v>
                </c:pt>
                <c:pt idx="49">
                  <c:v>0.68733405473744313</c:v>
                </c:pt>
                <c:pt idx="50">
                  <c:v>0.67867291560754406</c:v>
                </c:pt>
                <c:pt idx="51">
                  <c:v>0.6698799994669582</c:v>
                </c:pt>
                <c:pt idx="52">
                  <c:v>0.66095227583153193</c:v>
                </c:pt>
                <c:pt idx="53">
                  <c:v>0.65188662057631153</c:v>
                </c:pt>
                <c:pt idx="54">
                  <c:v>0.6426798122905566</c:v>
                </c:pt>
                <c:pt idx="55">
                  <c:v>0.63332852846115628</c:v>
                </c:pt>
                <c:pt idx="56">
                  <c:v>0.62382934147495495</c:v>
                </c:pt>
                <c:pt idx="57">
                  <c:v>0.61417871442987759</c:v>
                </c:pt>
                <c:pt idx="58">
                  <c:v>0.60437299674410472</c:v>
                </c:pt>
                <c:pt idx="59">
                  <c:v>0.59440841955184331</c:v>
                </c:pt>
                <c:pt idx="60">
                  <c:v>0.58428109087349489</c:v>
                </c:pt>
                <c:pt idx="61">
                  <c:v>0.57398699054721813</c:v>
                </c:pt>
                <c:pt idx="62">
                  <c:v>0.56352196490801987</c:v>
                </c:pt>
                <c:pt idx="63">
                  <c:v>0.55288172119957779</c:v>
                </c:pt>
                <c:pt idx="64">
                  <c:v>0.54206182170300332</c:v>
                </c:pt>
                <c:pt idx="65">
                  <c:v>0.53105767756567035</c:v>
                </c:pt>
                <c:pt idx="66">
                  <c:v>0.51986454231208501</c:v>
                </c:pt>
                <c:pt idx="67">
                  <c:v>0.50847750501751443</c:v>
                </c:pt>
                <c:pt idx="68">
                  <c:v>0.49689148312375109</c:v>
                </c:pt>
                <c:pt idx="69">
                  <c:v>0.48510121487493019</c:v>
                </c:pt>
                <c:pt idx="70">
                  <c:v>0.47310125134975095</c:v>
                </c:pt>
                <c:pt idx="71">
                  <c:v>0.46088594806475092</c:v>
                </c:pt>
                <c:pt idx="72">
                  <c:v>0.44844945612144882</c:v>
                </c:pt>
                <c:pt idx="73">
                  <c:v>0.43578571286818496</c:v>
                </c:pt>
                <c:pt idx="74">
                  <c:v>0.42288843204533355</c:v>
                </c:pt>
                <c:pt idx="75">
                  <c:v>0.40975109338023324</c:v>
                </c:pt>
                <c:pt idx="76">
                  <c:v>0.39636693159564729</c:v>
                </c:pt>
                <c:pt idx="77">
                  <c:v>0.38272892479282605</c:v>
                </c:pt>
                <c:pt idx="78">
                  <c:v>0.36882978216725759</c:v>
                </c:pt>
                <c:pt idx="79">
                  <c:v>0.35466193101195403</c:v>
                </c:pt>
                <c:pt idx="80">
                  <c:v>0.34021750295959352</c:v>
                </c:pt>
                <c:pt idx="81">
                  <c:v>0.32548831941100137</c:v>
                </c:pt>
                <c:pt idx="82">
                  <c:v>0.31046587609326781</c:v>
                </c:pt>
                <c:pt idx="83">
                  <c:v>0.29514132668624443</c:v>
                </c:pt>
                <c:pt idx="84">
                  <c:v>0.27950546545117616</c:v>
                </c:pt>
                <c:pt idx="85">
                  <c:v>0.26354870878979414</c:v>
                </c:pt>
                <c:pt idx="86">
                  <c:v>0.24726107565624611</c:v>
                </c:pt>
                <c:pt idx="87">
                  <c:v>0.23063216673773715</c:v>
                </c:pt>
                <c:pt idx="88">
                  <c:v>0.21365114231262633</c:v>
                </c:pt>
                <c:pt idx="89">
                  <c:v>0.19630669868691453</c:v>
                </c:pt>
                <c:pt idx="90">
                  <c:v>0.17858704310148549</c:v>
                </c:pt>
                <c:pt idx="91">
                  <c:v>0.16047986699304609</c:v>
                </c:pt>
                <c:pt idx="92">
                  <c:v>0.14197231748136022</c:v>
                </c:pt>
                <c:pt idx="93">
                  <c:v>0.12305096694397408</c:v>
                </c:pt>
                <c:pt idx="94">
                  <c:v>0.1037017805270784</c:v>
                </c:pt>
                <c:pt idx="95">
                  <c:v>8.3910081427308741E-2</c:v>
                </c:pt>
                <c:pt idx="96">
                  <c:v>6.3660513763992302E-2</c:v>
                </c:pt>
                <c:pt idx="97">
                  <c:v>4.2937002844458942E-2</c:v>
                </c:pt>
                <c:pt idx="98">
                  <c:v>2.1722712606331924E-2</c:v>
                </c:pt>
              </c:numCache>
            </c:numRef>
          </c:yVal>
          <c:smooth val="1"/>
          <c:extLst>
            <c:ext xmlns:c16="http://schemas.microsoft.com/office/drawing/2014/chart" uri="{C3380CC4-5D6E-409C-BE32-E72D297353CC}">
              <c16:uniqueId val="{00000021-2DB6-4504-99F6-140F8315FC59}"/>
            </c:ext>
          </c:extLst>
        </c:ser>
        <c:ser>
          <c:idx val="34"/>
          <c:order val="34"/>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PercentTrue!$BH$83:$BH$181</c:f>
              <c:numCache>
                <c:formatCode>General</c:formatCode>
                <c:ptCount val="99"/>
                <c:pt idx="0">
                  <c:v>0.99583551831019923</c:v>
                </c:pt>
                <c:pt idx="1">
                  <c:v>0.99162165075125697</c:v>
                </c:pt>
                <c:pt idx="2">
                  <c:v>0.98735751359544588</c:v>
                </c:pt>
                <c:pt idx="3">
                  <c:v>0.98304220190354707</c:v>
                </c:pt>
                <c:pt idx="4">
                  <c:v>0.97867478888460158</c:v>
                </c:pt>
                <c:pt idx="5">
                  <c:v>0.97425432523233135</c:v>
                </c:pt>
                <c:pt idx="6">
                  <c:v>0.96977983843723337</c:v>
                </c:pt>
                <c:pt idx="7">
                  <c:v>0.96525033207329403</c:v>
                </c:pt>
                <c:pt idx="8">
                  <c:v>0.96066478505823161</c:v>
                </c:pt>
                <c:pt idx="9">
                  <c:v>0.95602215088610853</c:v>
                </c:pt>
                <c:pt idx="10">
                  <c:v>0.95132135683110386</c:v>
                </c:pt>
                <c:pt idx="11">
                  <c:v>0.94656130312117415</c:v>
                </c:pt>
                <c:pt idx="12">
                  <c:v>0.9417408620802632</c:v>
                </c:pt>
                <c:pt idx="13">
                  <c:v>0.93685887723765859</c:v>
                </c:pt>
                <c:pt idx="14">
                  <c:v>0.9319141624030155</c:v>
                </c:pt>
                <c:pt idx="15">
                  <c:v>0.92690550070549271</c:v>
                </c:pt>
                <c:pt idx="16">
                  <c:v>0.92183164359536962</c:v>
                </c:pt>
                <c:pt idx="17">
                  <c:v>0.91669130980641866</c:v>
                </c:pt>
                <c:pt idx="18">
                  <c:v>0.9114831842772273</c:v>
                </c:pt>
                <c:pt idx="19">
                  <c:v>0.90620591702955677</c:v>
                </c:pt>
                <c:pt idx="20">
                  <c:v>0.90085812200173221</c:v>
                </c:pt>
                <c:pt idx="21">
                  <c:v>0.89543837583494379</c:v>
                </c:pt>
                <c:pt idx="22">
                  <c:v>0.88994521661022774</c:v>
                </c:pt>
                <c:pt idx="23">
                  <c:v>0.88437714253377353</c:v>
                </c:pt>
                <c:pt idx="24">
                  <c:v>0.8787326105680715</c:v>
                </c:pt>
                <c:pt idx="25">
                  <c:v>0.87301003500628294</c:v>
                </c:pt>
                <c:pt idx="26">
                  <c:v>0.86720778598706383</c:v>
                </c:pt>
                <c:pt idx="27">
                  <c:v>0.86132418794692156</c:v>
                </c:pt>
                <c:pt idx="28">
                  <c:v>0.85535751800701576</c:v>
                </c:pt>
                <c:pt idx="29">
                  <c:v>0.84930600429114311</c:v>
                </c:pt>
                <c:pt idx="30">
                  <c:v>0.84316782417145519</c:v>
                </c:pt>
                <c:pt idx="31">
                  <c:v>0.83694110243826092</c:v>
                </c:pt>
                <c:pt idx="32">
                  <c:v>0.83062390939005371</c:v>
                </c:pt>
                <c:pt idx="33">
                  <c:v>0.82421425883967547</c:v>
                </c:pt>
                <c:pt idx="34">
                  <c:v>0.81771010603229199</c:v>
                </c:pt>
                <c:pt idx="35">
                  <c:v>0.81110934547059321</c:v>
                </c:pt>
                <c:pt idx="36">
                  <c:v>0.80440980864236</c:v>
                </c:pt>
                <c:pt idx="37">
                  <c:v>0.79760926164524493</c:v>
                </c:pt>
                <c:pt idx="38">
                  <c:v>0.79070540270330303</c:v>
                </c:pt>
                <c:pt idx="39">
                  <c:v>0.78369585956947052</c:v>
                </c:pt>
                <c:pt idx="40">
                  <c:v>0.7765781868078363</c:v>
                </c:pt>
                <c:pt idx="41">
                  <c:v>0.7693498629491633</c:v>
                </c:pt>
                <c:pt idx="42">
                  <c:v>0.76200828751271044</c:v>
                </c:pt>
                <c:pt idx="43">
                  <c:v>0.75455077788696556</c:v>
                </c:pt>
                <c:pt idx="44">
                  <c:v>0.74697456606142842</c:v>
                </c:pt>
                <c:pt idx="45">
                  <c:v>0.73927679520107992</c:v>
                </c:pt>
                <c:pt idx="46">
                  <c:v>0.73145451605463174</c:v>
                </c:pt>
                <c:pt idx="47">
                  <c:v>0.72350468318706984</c:v>
                </c:pt>
                <c:pt idx="48">
                  <c:v>0.71542415102638102</c:v>
                </c:pt>
                <c:pt idx="49">
                  <c:v>0.70720966971368215</c:v>
                </c:pt>
                <c:pt idx="50">
                  <c:v>0.69885788074524946</c:v>
                </c:pt>
                <c:pt idx="51">
                  <c:v>0.6903653123941732</c:v>
                </c:pt>
                <c:pt idx="52">
                  <c:v>0.68172837489852134</c:v>
                </c:pt>
                <c:pt idx="53">
                  <c:v>0.67294335540200623</c:v>
                </c:pt>
                <c:pt idx="54">
                  <c:v>0.66400641263216964</c:v>
                </c:pt>
                <c:pt idx="55">
                  <c:v>0.65491357130006289</c:v>
                </c:pt>
                <c:pt idx="56">
                  <c:v>0.64566071620426657</c:v>
                </c:pt>
                <c:pt idx="57">
                  <c:v>0.63624358602088038</c:v>
                </c:pt>
                <c:pt idx="58">
                  <c:v>0.6266577667597909</c:v>
                </c:pt>
                <c:pt idx="59">
                  <c:v>0.61689868486611044</c:v>
                </c:pt>
                <c:pt idx="60">
                  <c:v>0.6069615999441289</c:v>
                </c:pt>
                <c:pt idx="61">
                  <c:v>0.59684159707946527</c:v>
                </c:pt>
                <c:pt idx="62">
                  <c:v>0.58653357873328493</c:v>
                </c:pt>
                <c:pt idx="63">
                  <c:v>0.5760322561805008</c:v>
                </c:pt>
                <c:pt idx="64">
                  <c:v>0.56533214046174141</c:v>
                </c:pt>
                <c:pt idx="65">
                  <c:v>0.55442753281656243</c:v>
                </c:pt>
                <c:pt idx="66">
                  <c:v>0.54331251456287033</c:v>
                </c:pt>
                <c:pt idx="67">
                  <c:v>0.53198093638478916</c:v>
                </c:pt>
                <c:pt idx="68">
                  <c:v>0.52042640698823972</c:v>
                </c:pt>
                <c:pt idx="69">
                  <c:v>0.50864228108025156</c:v>
                </c:pt>
                <c:pt idx="70">
                  <c:v>0.49662164662450836</c:v>
                </c:pt>
                <c:pt idx="71">
                  <c:v>0.48435731132176529</c:v>
                </c:pt>
                <c:pt idx="72">
                  <c:v>0.47184178825957829</c:v>
                </c:pt>
                <c:pt idx="73">
                  <c:v>0.45906728067117852</c:v>
                </c:pt>
                <c:pt idx="74">
                  <c:v>0.44602566573829933</c:v>
                </c:pt>
                <c:pt idx="75">
                  <c:v>0.43270847736724838</c:v>
                </c:pt>
                <c:pt idx="76">
                  <c:v>0.41910688786148104</c:v>
                </c:pt>
                <c:pt idx="77">
                  <c:v>0.40521168840730032</c:v>
                </c:pt>
                <c:pt idx="78">
                  <c:v>0.39101326828203686</c:v>
                </c:pt>
                <c:pt idx="79">
                  <c:v>0.37650159268605649</c:v>
                </c:pt>
                <c:pt idx="80">
                  <c:v>0.36166617909114535</c:v>
                </c:pt>
                <c:pt idx="81">
                  <c:v>0.34649607198812171</c:v>
                </c:pt>
                <c:pt idx="82">
                  <c:v>0.33097981590583259</c:v>
                </c:pt>
                <c:pt idx="83">
                  <c:v>0.31510542656189361</c:v>
                </c:pt>
                <c:pt idx="84">
                  <c:v>0.29886035999248023</c:v>
                </c:pt>
                <c:pt idx="85">
                  <c:v>0.28223147949405569</c:v>
                </c:pt>
                <c:pt idx="86">
                  <c:v>0.26520502019393494</c:v>
                </c:pt>
                <c:pt idx="87">
                  <c:v>0.2477665510488615</c:v>
                </c:pt>
                <c:pt idx="88">
                  <c:v>0.22990093405109849</c:v>
                </c:pt>
                <c:pt idx="89">
                  <c:v>0.21159228039966271</c:v>
                </c:pt>
                <c:pt idx="90">
                  <c:v>0.19282390336998764</c:v>
                </c:pt>
                <c:pt idx="91">
                  <c:v>0.17357826758817163</c:v>
                </c:pt>
                <c:pt idx="92">
                  <c:v>0.15383693438569482</c:v>
                </c:pt>
                <c:pt idx="93">
                  <c:v>0.13358050287666004</c:v>
                </c:pt>
                <c:pt idx="94">
                  <c:v>0.11278854636176028</c:v>
                </c:pt>
                <c:pt idx="95">
                  <c:v>9.1439543620761995E-2</c:v>
                </c:pt>
                <c:pt idx="96">
                  <c:v>6.9510804607689089E-2</c:v>
                </c:pt>
                <c:pt idx="97">
                  <c:v>4.6978390009402793E-2</c:v>
                </c:pt>
                <c:pt idx="98">
                  <c:v>2.38170240680541E-2</c:v>
                </c:pt>
              </c:numCache>
            </c:numRef>
          </c:yVal>
          <c:smooth val="1"/>
          <c:extLst>
            <c:ext xmlns:c16="http://schemas.microsoft.com/office/drawing/2014/chart" uri="{C3380CC4-5D6E-409C-BE32-E72D297353CC}">
              <c16:uniqueId val="{00000022-2DB6-4504-99F6-140F8315FC59}"/>
            </c:ext>
          </c:extLst>
        </c:ser>
        <c:ser>
          <c:idx val="35"/>
          <c:order val="35"/>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PercentTrue!$BI$83:$BI$181</c:f>
              <c:numCache>
                <c:formatCode>General</c:formatCode>
                <c:ptCount val="99"/>
                <c:pt idx="0">
                  <c:v>0.99622223941093724</c:v>
                </c:pt>
                <c:pt idx="1">
                  <c:v>0.99239669134026198</c:v>
                </c:pt>
                <c:pt idx="2">
                  <c:v>0.98852244327156502</c:v>
                </c:pt>
                <c:pt idx="3">
                  <c:v>0.98459855930657325</c:v>
                </c:pt>
                <c:pt idx="4">
                  <c:v>0.98062407941141505</c:v>
                </c:pt>
                <c:pt idx="5">
                  <c:v>0.9765980186335399</c:v>
                </c:pt>
                <c:pt idx="6">
                  <c:v>0.9725193662879501</c:v>
                </c:pt>
                <c:pt idx="7">
                  <c:v>0.96838708511133142</c:v>
                </c:pt>
                <c:pt idx="8">
                  <c:v>0.96420011038259923</c:v>
                </c:pt>
                <c:pt idx="9">
                  <c:v>0.95995734900828933</c:v>
                </c:pt>
                <c:pt idx="10">
                  <c:v>0.95565767857114625</c:v>
                </c:pt>
                <c:pt idx="11">
                  <c:v>0.95129994634016835</c:v>
                </c:pt>
                <c:pt idx="12">
                  <c:v>0.9468829682402754</c:v>
                </c:pt>
                <c:pt idx="13">
                  <c:v>0.94240552777966613</c:v>
                </c:pt>
                <c:pt idx="14">
                  <c:v>0.93786637493282132</c:v>
                </c:pt>
                <c:pt idx="15">
                  <c:v>0.93326422497700112</c:v>
                </c:pt>
                <c:pt idx="16">
                  <c:v>0.92859775727996086</c:v>
                </c:pt>
                <c:pt idx="17">
                  <c:v>0.92386561403647938</c:v>
                </c:pt>
                <c:pt idx="18">
                  <c:v>0.91906639895116737</c:v>
                </c:pt>
                <c:pt idx="19">
                  <c:v>0.91419867586486347</c:v>
                </c:pt>
                <c:pt idx="20">
                  <c:v>0.90926096732178718</c:v>
                </c:pt>
                <c:pt idx="21">
                  <c:v>0.90425175307443961</c:v>
                </c:pt>
                <c:pt idx="22">
                  <c:v>0.89916946852307766</c:v>
                </c:pt>
                <c:pt idx="23">
                  <c:v>0.89401250308639491</c:v>
                </c:pt>
                <c:pt idx="24">
                  <c:v>0.88877919849984599</c:v>
                </c:pt>
                <c:pt idx="25">
                  <c:v>0.88346784703783721</c:v>
                </c:pt>
                <c:pt idx="26">
                  <c:v>0.87807668965577845</c:v>
                </c:pt>
                <c:pt idx="27">
                  <c:v>0.87260391404775228</c:v>
                </c:pt>
                <c:pt idx="28">
                  <c:v>0.86704765261529393</c:v>
                </c:pt>
                <c:pt idx="29">
                  <c:v>0.86140598034249805</c:v>
                </c:pt>
                <c:pt idx="30">
                  <c:v>0.85567691257237588</c:v>
                </c:pt>
                <c:pt idx="31">
                  <c:v>0.84985840267906687</c:v>
                </c:pt>
                <c:pt idx="32">
                  <c:v>0.84394833963016669</c:v>
                </c:pt>
                <c:pt idx="33">
                  <c:v>0.83794454543307406</c:v>
                </c:pt>
                <c:pt idx="34">
                  <c:v>0.83184477245886845</c:v>
                </c:pt>
                <c:pt idx="35">
                  <c:v>0.82564670063680756</c:v>
                </c:pt>
                <c:pt idx="36">
                  <c:v>0.81934793451208965</c:v>
                </c:pt>
                <c:pt idx="37">
                  <c:v>0.81294600015904395</c:v>
                </c:pt>
                <c:pt idx="38">
                  <c:v>0.80643834194138897</c:v>
                </c:pt>
                <c:pt idx="39">
                  <c:v>0.79982231911064783</c:v>
                </c:pt>
                <c:pt idx="40">
                  <c:v>0.79309520223321073</c:v>
                </c:pt>
                <c:pt idx="41">
                  <c:v>0.78625416943588422</c:v>
                </c:pt>
                <c:pt idx="42">
                  <c:v>0.77929630245908132</c:v>
                </c:pt>
                <c:pt idx="43">
                  <c:v>0.77221858250605413</c:v>
                </c:pt>
                <c:pt idx="44">
                  <c:v>0.76501788587576491</c:v>
                </c:pt>
                <c:pt idx="45">
                  <c:v>0.75769097936612229</c:v>
                </c:pt>
                <c:pt idx="46">
                  <c:v>0.75023451543337438</c:v>
                </c:pt>
                <c:pt idx="47">
                  <c:v>0.74264502709242786</c:v>
                </c:pt>
                <c:pt idx="48">
                  <c:v>0.73491892254177416</c:v>
                </c:pt>
                <c:pt idx="49">
                  <c:v>0.72705247949551521</c:v>
                </c:pt>
                <c:pt idx="50">
                  <c:v>0.71904183920369336</c:v>
                </c:pt>
                <c:pt idx="51">
                  <c:v>0.7108830001407479</c:v>
                </c:pt>
                <c:pt idx="52">
                  <c:v>0.70257181134040347</c:v>
                </c:pt>
                <c:pt idx="53">
                  <c:v>0.69410396535366914</c:v>
                </c:pt>
                <c:pt idx="54">
                  <c:v>0.68547499080484464</c:v>
                </c:pt>
                <c:pt idx="55">
                  <c:v>0.67668024451850739</c:v>
                </c:pt>
                <c:pt idx="56">
                  <c:v>0.66771490318834947</c:v>
                </c:pt>
                <c:pt idx="57">
                  <c:v>0.65857395455646028</c:v>
                </c:pt>
                <c:pt idx="58">
                  <c:v>0.64925218806915941</c:v>
                </c:pt>
                <c:pt idx="59">
                  <c:v>0.63974418497277452</c:v>
                </c:pt>
                <c:pt idx="60">
                  <c:v>0.63004430780981346</c:v>
                </c:pt>
                <c:pt idx="61">
                  <c:v>0.62014668927274064</c:v>
                </c:pt>
                <c:pt idx="62">
                  <c:v>0.61004522036905584</c:v>
                </c:pt>
                <c:pt idx="63">
                  <c:v>0.59973353784751215</c:v>
                </c:pt>
                <c:pt idx="64">
                  <c:v>0.589205010831089</c:v>
                </c:pt>
                <c:pt idx="65">
                  <c:v>0.57845272659772073</c:v>
                </c:pt>
                <c:pt idx="66">
                  <c:v>0.5674694754447025</c:v>
                </c:pt>
                <c:pt idx="67">
                  <c:v>0.55624773456713639</c:v>
                </c:pt>
                <c:pt idx="68">
                  <c:v>0.54477965087466218</c:v>
                </c:pt>
                <c:pt idx="69">
                  <c:v>0.5330570226639948</c:v>
                </c:pt>
                <c:pt idx="70">
                  <c:v>0.52107128005738013</c:v>
                </c:pt>
                <c:pt idx="71">
                  <c:v>0.50881346410892647</c:v>
                </c:pt>
                <c:pt idx="72">
                  <c:v>0.4962742044717568</c:v>
                </c:pt>
                <c:pt idx="73">
                  <c:v>0.48344369550898664</c:v>
                </c:pt>
                <c:pt idx="74">
                  <c:v>0.47031167072053282</c:v>
                </c:pt>
                <c:pt idx="75">
                  <c:v>0.45686737534558303</c:v>
                </c:pt>
                <c:pt idx="76">
                  <c:v>0.44309953698706245</c:v>
                </c:pt>
                <c:pt idx="77">
                  <c:v>0.4289963340894663</c:v>
                </c:pt>
                <c:pt idx="78">
                  <c:v>0.41454536208478848</c:v>
                </c:pt>
                <c:pt idx="79">
                  <c:v>0.39973359700277555</c:v>
                </c:pt>
                <c:pt idx="80">
                  <c:v>0.38454735632113218</c:v>
                </c:pt>
                <c:pt idx="81">
                  <c:v>0.36897225680831769</c:v>
                </c:pt>
                <c:pt idx="82">
                  <c:v>0.35299316908591011</c:v>
                </c:pt>
                <c:pt idx="83">
                  <c:v>0.33659416860882002</c:v>
                </c:pt>
                <c:pt idx="84">
                  <c:v>0.31975848272949142</c:v>
                </c:pt>
                <c:pt idx="85">
                  <c:v>0.30246843347619073</c:v>
                </c:pt>
                <c:pt idx="86">
                  <c:v>0.28470537563500686</c:v>
                </c:pt>
                <c:pt idx="87">
                  <c:v>0.26644962967965258</c:v>
                </c:pt>
                <c:pt idx="88">
                  <c:v>0.24768040904186775</c:v>
                </c:pt>
                <c:pt idx="89">
                  <c:v>0.2283757411573448</c:v>
                </c:pt>
                <c:pt idx="90">
                  <c:v>0.20851238165668359</c:v>
                </c:pt>
                <c:pt idx="91">
                  <c:v>0.18806572099682184</c:v>
                </c:pt>
                <c:pt idx="92">
                  <c:v>0.16700968274439623</c:v>
                </c:pt>
                <c:pt idx="93">
                  <c:v>0.14531661262706205</c:v>
                </c:pt>
                <c:pt idx="94">
                  <c:v>0.12295715736017994</c:v>
                </c:pt>
                <c:pt idx="95">
                  <c:v>9.9900132132414957E-2</c:v>
                </c:pt>
                <c:pt idx="96">
                  <c:v>7.6112375492253415E-2</c:v>
                </c:pt>
                <c:pt idx="97">
                  <c:v>5.1558590215407457E-2</c:v>
                </c:pt>
                <c:pt idx="98">
                  <c:v>2.6201168547165365E-2</c:v>
                </c:pt>
              </c:numCache>
            </c:numRef>
          </c:yVal>
          <c:smooth val="1"/>
          <c:extLst>
            <c:ext xmlns:c16="http://schemas.microsoft.com/office/drawing/2014/chart" uri="{C3380CC4-5D6E-409C-BE32-E72D297353CC}">
              <c16:uniqueId val="{00000023-2DB6-4504-99F6-140F8315FC59}"/>
            </c:ext>
          </c:extLst>
        </c:ser>
        <c:ser>
          <c:idx val="36"/>
          <c:order val="36"/>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PercentTrue!$BJ$83:$BJ$181</c:f>
              <c:numCache>
                <c:formatCode>General</c:formatCode>
                <c:ptCount val="99"/>
                <c:pt idx="0">
                  <c:v>0.99658807703758245</c:v>
                </c:pt>
                <c:pt idx="1">
                  <c:v>0.99313043973959936</c:v>
                </c:pt>
                <c:pt idx="2">
                  <c:v>0.98962616316068108</c:v>
                </c:pt>
                <c:pt idx="3">
                  <c:v>0.98607429723327</c:v>
                </c:pt>
                <c:pt idx="4">
                  <c:v>0.9824738659088682</c:v>
                </c:pt>
                <c:pt idx="5">
                  <c:v>0.97882386626381712</c:v>
                </c:pt>
                <c:pt idx="6">
                  <c:v>0.9751232675678887</c:v>
                </c:pt>
                <c:pt idx="7">
                  <c:v>0.97137101031386885</c:v>
                </c:pt>
                <c:pt idx="8">
                  <c:v>0.96756600520621772</c:v>
                </c:pt>
                <c:pt idx="9">
                  <c:v>0.96370713210677561</c:v>
                </c:pt>
                <c:pt idx="10">
                  <c:v>0.95979323893537205</c:v>
                </c:pt>
                <c:pt idx="11">
                  <c:v>0.95582314052307293</c:v>
                </c:pt>
                <c:pt idx="12">
                  <c:v>0.95179561741566632</c:v>
                </c:pt>
                <c:pt idx="13">
                  <c:v>0.94770941462484781</c:v>
                </c:pt>
                <c:pt idx="14">
                  <c:v>0.94356324032442429</c:v>
                </c:pt>
                <c:pt idx="15">
                  <c:v>0.93935576448868507</c:v>
                </c:pt>
                <c:pt idx="16">
                  <c:v>0.93508561746992824</c:v>
                </c:pt>
                <c:pt idx="17">
                  <c:v>0.93075138851194694</c:v>
                </c:pt>
                <c:pt idx="18">
                  <c:v>0.92635162419608397</c:v>
                </c:pt>
                <c:pt idx="19">
                  <c:v>0.92188482681626216</c:v>
                </c:pt>
                <c:pt idx="20">
                  <c:v>0.9173494526791709</c:v>
                </c:pt>
                <c:pt idx="21">
                  <c:v>0.91274391032555913</c:v>
                </c:pt>
                <c:pt idx="22">
                  <c:v>0.90806655866832631</c:v>
                </c:pt>
                <c:pt idx="23">
                  <c:v>0.90331570504283798</c:v>
                </c:pt>
                <c:pt idx="24">
                  <c:v>0.89848960316459858</c:v>
                </c:pt>
                <c:pt idx="25">
                  <c:v>0.8935864509891045</c:v>
                </c:pt>
                <c:pt idx="26">
                  <c:v>0.8886043884683682</c:v>
                </c:pt>
                <c:pt idx="27">
                  <c:v>0.88354149519824565</c:v>
                </c:pt>
                <c:pt idx="28">
                  <c:v>0.87839578795031537</c:v>
                </c:pt>
                <c:pt idx="29">
                  <c:v>0.87316521808164504</c:v>
                </c:pt>
                <c:pt idx="30">
                  <c:v>0.86784766881533837</c:v>
                </c:pt>
                <c:pt idx="31">
                  <c:v>0.86244095238428042</c:v>
                </c:pt>
                <c:pt idx="32">
                  <c:v>0.85694280702998071</c:v>
                </c:pt>
                <c:pt idx="33">
                  <c:v>0.85135089384786899</c:v>
                </c:pt>
                <c:pt idx="34">
                  <c:v>0.84566279346979667</c:v>
                </c:pt>
                <c:pt idx="35">
                  <c:v>0.83987600257385908</c:v>
                </c:pt>
                <c:pt idx="36">
                  <c:v>0.83398793021096085</c:v>
                </c:pt>
                <c:pt idx="37">
                  <c:v>0.82799589393679884</c:v>
                </c:pt>
                <c:pt idx="38">
                  <c:v>0.82189711573713164</c:v>
                </c:pt>
                <c:pt idx="39">
                  <c:v>0.81568871773332874</c:v>
                </c:pt>
                <c:pt idx="40">
                  <c:v>0.80936771765425652</c:v>
                </c:pt>
                <c:pt idx="41">
                  <c:v>0.80293102405952677</c:v>
                </c:pt>
                <c:pt idx="42">
                  <c:v>0.79637543129803734</c:v>
                </c:pt>
                <c:pt idx="43">
                  <c:v>0.78969761418452844</c:v>
                </c:pt>
                <c:pt idx="44">
                  <c:v>0.78289412237558242</c:v>
                </c:pt>
                <c:pt idx="45">
                  <c:v>0.77596137442508006</c:v>
                </c:pt>
                <c:pt idx="46">
                  <c:v>0.76889565149759631</c:v>
                </c:pt>
                <c:pt idx="47">
                  <c:v>0.76169309071654767</c:v>
                </c:pt>
                <c:pt idx="48">
                  <c:v>0.75434967812209319</c:v>
                </c:pt>
                <c:pt idx="49">
                  <c:v>0.74686124121181507</c:v>
                </c:pt>
                <c:pt idx="50">
                  <c:v>0.73922344103505</c:v>
                </c:pt>
                <c:pt idx="51">
                  <c:v>0.73143176380940134</c:v>
                </c:pt>
                <c:pt idx="52">
                  <c:v>0.72348151202539279</c:v>
                </c:pt>
                <c:pt idx="53">
                  <c:v>0.71536779500243131</c:v>
                </c:pt>
                <c:pt idx="54">
                  <c:v>0.70708551885618087</c:v>
                </c:pt>
                <c:pt idx="55">
                  <c:v>0.69862937583410334</c:v>
                </c:pt>
                <c:pt idx="56">
                  <c:v>0.68999383297224859</c:v>
                </c:pt>
                <c:pt idx="57">
                  <c:v>0.68117312002235453</c:v>
                </c:pt>
                <c:pt idx="58">
                  <c:v>0.67216121659390149</c:v>
                </c:pt>
                <c:pt idx="59">
                  <c:v>0.66295183845091066</c:v>
                </c:pt>
                <c:pt idx="60">
                  <c:v>0.65353842289794295</c:v>
                </c:pt>
                <c:pt idx="61">
                  <c:v>0.64391411318388081</c:v>
                </c:pt>
                <c:pt idx="62">
                  <c:v>0.63407174184560133</c:v>
                </c:pt>
                <c:pt idx="63">
                  <c:v>0.62400381290651041</c:v>
                </c:pt>
                <c:pt idx="64">
                  <c:v>0.61370248283702256</c:v>
                </c:pt>
                <c:pt idx="65">
                  <c:v>0.60315954017535278</c:v>
                </c:pt>
                <c:pt idx="66">
                  <c:v>0.59236638369733996</c:v>
                </c:pt>
                <c:pt idx="67">
                  <c:v>0.58131399901333047</c:v>
                </c:pt>
                <c:pt idx="68">
                  <c:v>0.56999293345828739</c:v>
                </c:pt>
                <c:pt idx="69">
                  <c:v>0.55839326912812215</c:v>
                </c:pt>
                <c:pt idx="70">
                  <c:v>0.54650459390058992</c:v>
                </c:pt>
                <c:pt idx="71">
                  <c:v>0.53431597026277711</c:v>
                </c:pt>
                <c:pt idx="72">
                  <c:v>0.5218159017490196</c:v>
                </c:pt>
                <c:pt idx="73">
                  <c:v>0.50899229677278213</c:v>
                </c:pt>
                <c:pt idx="74">
                  <c:v>0.49583242961332213</c:v>
                </c:pt>
                <c:pt idx="75">
                  <c:v>0.48232289829254366</c:v>
                </c:pt>
                <c:pt idx="76">
                  <c:v>0.4684495790489433</c:v>
                </c:pt>
                <c:pt idx="77">
                  <c:v>0.45419757708355285</c:v>
                </c:pt>
                <c:pt idx="78">
                  <c:v>0.43955117321679499</c:v>
                </c:pt>
                <c:pt idx="79">
                  <c:v>0.42449376605463651</c:v>
                </c:pt>
                <c:pt idx="80">
                  <c:v>0.40900780921670554</c:v>
                </c:pt>
                <c:pt idx="81">
                  <c:v>0.39307474312737589</c:v>
                </c:pt>
                <c:pt idx="82">
                  <c:v>0.37667492081234655</c:v>
                </c:pt>
                <c:pt idx="83">
                  <c:v>0.35978752707695688</c:v>
                </c:pt>
                <c:pt idx="84">
                  <c:v>0.34239049036717117</c:v>
                </c:pt>
                <c:pt idx="85">
                  <c:v>0.32446038652849218</c:v>
                </c:pt>
                <c:pt idx="86">
                  <c:v>0.30597233358038245</c:v>
                </c:pt>
                <c:pt idx="87">
                  <c:v>0.28689987651219873</c:v>
                </c:pt>
                <c:pt idx="88">
                  <c:v>0.26721486097894831</c:v>
                </c:pt>
                <c:pt idx="89">
                  <c:v>0.24688729462871936</c:v>
                </c:pt>
                <c:pt idx="90">
                  <c:v>0.22588519462531342</c:v>
                </c:pt>
                <c:pt idx="91">
                  <c:v>0.20417441973572414</c:v>
                </c:pt>
                <c:pt idx="92">
                  <c:v>0.18171848512827743</c:v>
                </c:pt>
                <c:pt idx="93">
                  <c:v>0.15847835776824501</c:v>
                </c:pt>
                <c:pt idx="94">
                  <c:v>0.13441222999731467</c:v>
                </c:pt>
                <c:pt idx="95">
                  <c:v>0.10947526853395832</c:v>
                </c:pt>
                <c:pt idx="96">
                  <c:v>8.3619335724449836E-2</c:v>
                </c:pt>
                <c:pt idx="97">
                  <c:v>5.6792679398204829E-2</c:v>
                </c:pt>
                <c:pt idx="98">
                  <c:v>2.8939587123048713E-2</c:v>
                </c:pt>
              </c:numCache>
            </c:numRef>
          </c:yVal>
          <c:smooth val="1"/>
          <c:extLst>
            <c:ext xmlns:c16="http://schemas.microsoft.com/office/drawing/2014/chart" uri="{C3380CC4-5D6E-409C-BE32-E72D297353CC}">
              <c16:uniqueId val="{00000024-2DB6-4504-99F6-140F8315FC59}"/>
            </c:ext>
          </c:extLst>
        </c:ser>
        <c:ser>
          <c:idx val="37"/>
          <c:order val="37"/>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PercentTrue!$BK$83:$BK$181</c:f>
              <c:numCache>
                <c:formatCode>General</c:formatCode>
                <c:ptCount val="99"/>
                <c:pt idx="0">
                  <c:v>0.9969346536748217</c:v>
                </c:pt>
                <c:pt idx="1">
                  <c:v>0.99382606075319291</c:v>
                </c:pt>
                <c:pt idx="2">
                  <c:v>0.99067329953424521</c:v>
                </c:pt>
                <c:pt idx="3">
                  <c:v>0.98747542193781856</c:v>
                </c:pt>
                <c:pt idx="4">
                  <c:v>0.98423145255393263</c:v>
                </c:pt>
                <c:pt idx="5">
                  <c:v>0.98094038765086133</c:v>
                </c:pt>
                <c:pt idx="6">
                  <c:v>0.97760119413968605</c:v>
                </c:pt>
                <c:pt idx="7">
                  <c:v>0.97421280849309166</c:v>
                </c:pt>
                <c:pt idx="8">
                  <c:v>0.97077413561601977</c:v>
                </c:pt>
                <c:pt idx="9">
                  <c:v>0.96728404766566611</c:v>
                </c:pt>
                <c:pt idx="10">
                  <c:v>0.96374138281814881</c:v>
                </c:pt>
                <c:pt idx="11">
                  <c:v>0.96014494397901406</c:v>
                </c:pt>
                <c:pt idx="12">
                  <c:v>0.9564934974345729</c:v>
                </c:pt>
                <c:pt idx="13">
                  <c:v>0.95278577144087939</c:v>
                </c:pt>
                <c:pt idx="14">
                  <c:v>0.94902045474695473</c:v>
                </c:pt>
                <c:pt idx="15">
                  <c:v>0.94519619504866181</c:v>
                </c:pt>
                <c:pt idx="16">
                  <c:v>0.94131159736939507</c:v>
                </c:pt>
                <c:pt idx="17">
                  <c:v>0.93736522236351305</c:v>
                </c:pt>
                <c:pt idx="18">
                  <c:v>0.93335558453818224</c:v>
                </c:pt>
                <c:pt idx="19">
                  <c:v>0.9292811503890136</c:v>
                </c:pt>
                <c:pt idx="20">
                  <c:v>0.92514033644457805</c:v>
                </c:pt>
                <c:pt idx="21">
                  <c:v>0.92093150721456163</c:v>
                </c:pt>
                <c:pt idx="22">
                  <c:v>0.9166529730359757</c:v>
                </c:pt>
                <c:pt idx="23">
                  <c:v>0.91230298781146291</c:v>
                </c:pt>
                <c:pt idx="24">
                  <c:v>0.90787974663333926</c:v>
                </c:pt>
                <c:pt idx="25">
                  <c:v>0.90338138328657791</c:v>
                </c:pt>
                <c:pt idx="26">
                  <c:v>0.89880596762348242</c:v>
                </c:pt>
                <c:pt idx="27">
                  <c:v>0.89415150280228461</c:v>
                </c:pt>
                <c:pt idx="28">
                  <c:v>0.88941592238136979</c:v>
                </c:pt>
                <c:pt idx="29">
                  <c:v>0.88459708726024655</c:v>
                </c:pt>
                <c:pt idx="30">
                  <c:v>0.87969278245774585</c:v>
                </c:pt>
                <c:pt idx="31">
                  <c:v>0.87470071371725511</c:v>
                </c:pt>
                <c:pt idx="32">
                  <c:v>0.86961850392805484</c:v>
                </c:pt>
                <c:pt idx="33">
                  <c:v>0.86444368935103288</c:v>
                </c:pt>
                <c:pt idx="34">
                  <c:v>0.85917371563618194</c:v>
                </c:pt>
                <c:pt idx="35">
                  <c:v>0.8538059336183581</c:v>
                </c:pt>
                <c:pt idx="36">
                  <c:v>0.84833759487675942</c:v>
                </c:pt>
                <c:pt idx="37">
                  <c:v>0.84276584704248791</c:v>
                </c:pt>
                <c:pt idx="38">
                  <c:v>0.83708772883735982</c:v>
                </c:pt>
                <c:pt idx="39">
                  <c:v>0.83130016482583613</c:v>
                </c:pt>
                <c:pt idx="40">
                  <c:v>0.82539995986052972</c:v>
                </c:pt>
                <c:pt idx="41">
                  <c:v>0.8193837932002106</c:v>
                </c:pt>
                <c:pt idx="42">
                  <c:v>0.81324821227755895</c:v>
                </c:pt>
                <c:pt idx="43">
                  <c:v>0.80698962609208702</c:v>
                </c:pt>
                <c:pt idx="44">
                  <c:v>0.80060429820166612</c:v>
                </c:pt>
                <c:pt idx="45">
                  <c:v>0.79408833928391354</c:v>
                </c:pt>
                <c:pt idx="46">
                  <c:v>0.78743769923632501</c:v>
                </c:pt>
                <c:pt idx="47">
                  <c:v>0.78064815878143523</c:v>
                </c:pt>
                <c:pt idx="48">
                  <c:v>0.77371532054044023</c:v>
                </c:pt>
                <c:pt idx="49">
                  <c:v>0.76663459953560253</c:v>
                </c:pt>
                <c:pt idx="50">
                  <c:v>0.75940121307833008</c:v>
                </c:pt>
                <c:pt idx="51">
                  <c:v>0.75201016999606662</c:v>
                </c:pt>
                <c:pt idx="52">
                  <c:v>0.74445625914699831</c:v>
                </c:pt>
                <c:pt idx="53">
                  <c:v>0.73673403716703934</c:v>
                </c:pt>
                <c:pt idx="54">
                  <c:v>0.72883781538854808</c:v>
                </c:pt>
                <c:pt idx="55">
                  <c:v>0.72076164586471259</c:v>
                </c:pt>
                <c:pt idx="56">
                  <c:v>0.71249930642744796</c:v>
                </c:pt>
                <c:pt idx="57">
                  <c:v>0.70404428469991998</c:v>
                </c:pt>
                <c:pt idx="58">
                  <c:v>0.69538976097736283</c:v>
                </c:pt>
                <c:pt idx="59">
                  <c:v>0.68652858988161236</c:v>
                </c:pt>
                <c:pt idx="60">
                  <c:v>0.67745328068563571</c:v>
                </c:pt>
                <c:pt idx="61">
                  <c:v>0.66815597619418954</c:v>
                </c:pt>
                <c:pt idx="62">
                  <c:v>0.65862843005545768</c:v>
                </c:pt>
                <c:pt idx="63">
                  <c:v>0.64886198236596926</c:v>
                </c:pt>
                <c:pt idx="64">
                  <c:v>0.63884753341710865</c:v>
                </c:pt>
                <c:pt idx="65">
                  <c:v>0.62857551541592893</c:v>
                </c:pt>
                <c:pt idx="66">
                  <c:v>0.61803586199553573</c:v>
                </c:pt>
                <c:pt idx="67">
                  <c:v>0.60721797531081501</c:v>
                </c:pt>
                <c:pt idx="68">
                  <c:v>0.59611069049341137</c:v>
                </c:pt>
                <c:pt idx="69">
                  <c:v>0.5847022372153502</c:v>
                </c:pt>
                <c:pt idx="70">
                  <c:v>0.5729801980831416</c:v>
                </c:pt>
                <c:pt idx="71">
                  <c:v>0.56093146355319112</c:v>
                </c:pt>
                <c:pt idx="72">
                  <c:v>0.54854218302439184</c:v>
                </c:pt>
                <c:pt idx="73">
                  <c:v>0.53579771172430846</c:v>
                </c:pt>
                <c:pt idx="74">
                  <c:v>0.52268255296073263</c:v>
                </c:pt>
                <c:pt idx="75">
                  <c:v>0.50918029525983677</c:v>
                </c:pt>
                <c:pt idx="76">
                  <c:v>0.49527354385477851</c:v>
                </c:pt>
                <c:pt idx="77">
                  <c:v>0.48094384592338751</c:v>
                </c:pt>
                <c:pt idx="78">
                  <c:v>0.46617160889927484</c:v>
                </c:pt>
                <c:pt idx="79">
                  <c:v>0.45093601109593789</c:v>
                </c:pt>
                <c:pt idx="80">
                  <c:v>0.4352149037864963</c:v>
                </c:pt>
                <c:pt idx="81">
                  <c:v>0.41898470377064662</c:v>
                </c:pt>
                <c:pt idx="82">
                  <c:v>0.40222027533291316</c:v>
                </c:pt>
                <c:pt idx="83">
                  <c:v>0.38489480034957274</c:v>
                </c:pt>
                <c:pt idx="84">
                  <c:v>0.36697963513244697</c:v>
                </c:pt>
                <c:pt idx="85">
                  <c:v>0.34844415240222654</c:v>
                </c:pt>
                <c:pt idx="86">
                  <c:v>0.32925556655744809</c:v>
                </c:pt>
                <c:pt idx="87">
                  <c:v>0.30937874014214051</c:v>
                </c:pt>
                <c:pt idx="88">
                  <c:v>0.28877596910881376</c:v>
                </c:pt>
                <c:pt idx="89">
                  <c:v>0.26740674411583065</c:v>
                </c:pt>
                <c:pt idx="90">
                  <c:v>0.24522748467957226</c:v>
                </c:pt>
                <c:pt idx="91">
                  <c:v>0.22219124251037858</c:v>
                </c:pt>
                <c:pt idx="92">
                  <c:v>0.19824736978269758</c:v>
                </c:pt>
                <c:pt idx="93">
                  <c:v>0.17334114740667822</c:v>
                </c:pt>
                <c:pt idx="94">
                  <c:v>0.14741336755915327</c:v>
                </c:pt>
                <c:pt idx="95">
                  <c:v>0.12039986377016797</c:v>
                </c:pt>
                <c:pt idx="96">
                  <c:v>9.2230980714297459E-2</c:v>
                </c:pt>
                <c:pt idx="97">
                  <c:v>6.2830974483533461E-2</c:v>
                </c:pt>
                <c:pt idx="98">
                  <c:v>3.2117332470085816E-2</c:v>
                </c:pt>
              </c:numCache>
            </c:numRef>
          </c:yVal>
          <c:smooth val="1"/>
          <c:extLst>
            <c:ext xmlns:c16="http://schemas.microsoft.com/office/drawing/2014/chart" uri="{C3380CC4-5D6E-409C-BE32-E72D297353CC}">
              <c16:uniqueId val="{00000025-2DB6-4504-99F6-140F8315FC59}"/>
            </c:ext>
          </c:extLst>
        </c:ser>
        <c:ser>
          <c:idx val="38"/>
          <c:order val="38"/>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PercentTrue!$BL$83:$BL$181</c:f>
              <c:numCache>
                <c:formatCode>General</c:formatCode>
                <c:ptCount val="99"/>
                <c:pt idx="0">
                  <c:v>0.99726342554834302</c:v>
                </c:pt>
                <c:pt idx="1">
                  <c:v>0.99448639894439217</c:v>
                </c:pt>
                <c:pt idx="2">
                  <c:v>0.99166801656144077</c:v>
                </c:pt>
                <c:pt idx="3">
                  <c:v>0.98880734765706446</c:v>
                </c:pt>
                <c:pt idx="4">
                  <c:v>0.98590343334833419</c:v>
                </c:pt>
                <c:pt idx="5">
                  <c:v>0.98295528554020128</c:v>
                </c:pt>
                <c:pt idx="6">
                  <c:v>0.97996188580453381</c:v>
                </c:pt>
                <c:pt idx="7">
                  <c:v>0.97692218420713839</c:v>
                </c:pt>
                <c:pt idx="8">
                  <c:v>0.9738350980799253</c:v>
                </c:pt>
                <c:pt idx="9">
                  <c:v>0.970699510735203</c:v>
                </c:pt>
                <c:pt idx="10">
                  <c:v>0.96751427011889335</c:v>
                </c:pt>
                <c:pt idx="11">
                  <c:v>0.9642781873992553</c:v>
                </c:pt>
                <c:pt idx="12">
                  <c:v>0.96099003548748629</c:v>
                </c:pt>
                <c:pt idx="13">
                  <c:v>0.95764854748633244</c:v>
                </c:pt>
                <c:pt idx="14">
                  <c:v>0.95425241506258651</c:v>
                </c:pt>
                <c:pt idx="15">
                  <c:v>0.95080028673908545</c:v>
                </c:pt>
                <c:pt idx="16">
                  <c:v>0.94729076610151708</c:v>
                </c:pt>
                <c:pt idx="17">
                  <c:v>0.94372240991504286</c:v>
                </c:pt>
                <c:pt idx="18">
                  <c:v>0.94009372614539599</c:v>
                </c:pt>
                <c:pt idx="19">
                  <c:v>0.93640317187875854</c:v>
                </c:pt>
                <c:pt idx="20">
                  <c:v>0.93264915113432123</c:v>
                </c:pt>
                <c:pt idx="21">
                  <c:v>0.92883001256301245</c:v>
                </c:pt>
                <c:pt idx="22">
                  <c:v>0.92494404702542599</c:v>
                </c:pt>
                <c:pt idx="23">
                  <c:v>0.92098948504148126</c:v>
                </c:pt>
                <c:pt idx="24">
                  <c:v>0.91696449410382475</c:v>
                </c:pt>
                <c:pt idx="25">
                  <c:v>0.91286717584639665</c:v>
                </c:pt>
                <c:pt idx="26">
                  <c:v>0.90869556305897936</c:v>
                </c:pt>
                <c:pt idx="27">
                  <c:v>0.9044476165378561</c:v>
                </c:pt>
                <c:pt idx="28">
                  <c:v>0.90012122176199016</c:v>
                </c:pt>
                <c:pt idx="29">
                  <c:v>0.8957141853833428</c:v>
                </c:pt>
                <c:pt idx="30">
                  <c:v>0.89122423151908814</c:v>
                </c:pt>
                <c:pt idx="31">
                  <c:v>0.88664899783255735</c:v>
                </c:pt>
                <c:pt idx="32">
                  <c:v>0.88198603138873277</c:v>
                </c:pt>
                <c:pt idx="33">
                  <c:v>0.87723278426901297</c:v>
                </c:pt>
                <c:pt idx="34">
                  <c:v>0.8723866089287784</c:v>
                </c:pt>
                <c:pt idx="35">
                  <c:v>0.86744475327998394</c:v>
                </c:pt>
                <c:pt idx="36">
                  <c:v>0.8624043554795866</c:v>
                </c:pt>
                <c:pt idx="37">
                  <c:v>0.85726243840307337</c:v>
                </c:pt>
                <c:pt idx="38">
                  <c:v>0.85201590378066383</c:v>
                </c:pt>
                <c:pt idx="39">
                  <c:v>0.84666152597191846</c:v>
                </c:pt>
                <c:pt idx="40">
                  <c:v>0.84119594535247122</c:v>
                </c:pt>
                <c:pt idx="41">
                  <c:v>0.83561566128439146</c:v>
                </c:pt>
                <c:pt idx="42">
                  <c:v>0.8299170246392723</c:v>
                </c:pt>
                <c:pt idx="43">
                  <c:v>0.82409622984048381</c:v>
                </c:pt>
                <c:pt idx="44">
                  <c:v>0.81814930638812577</c:v>
                </c:pt>
                <c:pt idx="45">
                  <c:v>0.81207210982701861</c:v>
                </c:pt>
                <c:pt idx="46">
                  <c:v>0.80586031211455644</c:v>
                </c:pt>
                <c:pt idx="47">
                  <c:v>0.79950939134137744</c:v>
                </c:pt>
                <c:pt idx="48">
                  <c:v>0.79301462075354801</c:v>
                </c:pt>
                <c:pt idx="49">
                  <c:v>0.78637105702025123</c:v>
                </c:pt>
                <c:pt idx="50">
                  <c:v>0.77957352768578148</c:v>
                </c:pt>
                <c:pt idx="51">
                  <c:v>0.77261661773890522</c:v>
                </c:pt>
                <c:pt idx="52">
                  <c:v>0.765494655226297</c:v>
                </c:pt>
                <c:pt idx="53">
                  <c:v>0.75820169582971975</c:v>
                </c:pt>
                <c:pt idx="54">
                  <c:v>0.75073150631881069</c:v>
                </c:pt>
                <c:pt idx="55">
                  <c:v>0.7430775467826608</c:v>
                </c:pt>
                <c:pt idx="56">
                  <c:v>0.73523295153372936</c:v>
                </c:pt>
                <c:pt idx="57">
                  <c:v>0.72719050856689804</c:v>
                </c:pt>
                <c:pt idx="58">
                  <c:v>0.71894263744449238</c:v>
                </c:pt>
                <c:pt idx="59">
                  <c:v>0.71048136546473162</c:v>
                </c:pt>
                <c:pt idx="60">
                  <c:v>0.70179830195612025</c:v>
                </c:pt>
                <c:pt idx="61">
                  <c:v>0.69288461052356631</c:v>
                </c:pt>
                <c:pt idx="62">
                  <c:v>0.68373097905325064</c:v>
                </c:pt>
                <c:pt idx="63">
                  <c:v>0.67432758726220987</c:v>
                </c:pt>
                <c:pt idx="64">
                  <c:v>0.66466407155491469</c:v>
                </c:pt>
                <c:pt idx="65">
                  <c:v>0.65472948692244803</c:v>
                </c:pt>
                <c:pt idx="66">
                  <c:v>0.64451226558980479</c:v>
                </c:pt>
                <c:pt idx="67">
                  <c:v>0.63400017208283654</c:v>
                </c:pt>
                <c:pt idx="68">
                  <c:v>0.62318025434788871</c:v>
                </c:pt>
                <c:pt idx="69">
                  <c:v>0.6120387905135628</c:v>
                </c:pt>
                <c:pt idx="70">
                  <c:v>0.60056123083448831</c:v>
                </c:pt>
                <c:pt idx="71">
                  <c:v>0.58873213430062388</c:v>
                </c:pt>
                <c:pt idx="72">
                  <c:v>0.57653509933134506</c:v>
                </c:pt>
                <c:pt idx="73">
                  <c:v>0.56395268790018205</c:v>
                </c:pt>
                <c:pt idx="74">
                  <c:v>0.5509663423520692</c:v>
                </c:pt>
                <c:pt idx="75">
                  <c:v>0.53755629407863614</c:v>
                </c:pt>
                <c:pt idx="76">
                  <c:v>0.52370146310636223</c:v>
                </c:pt>
                <c:pt idx="77">
                  <c:v>0.50937934752490144</c:v>
                </c:pt>
                <c:pt idx="78">
                  <c:v>0.49456590153568458</c:v>
                </c:pt>
                <c:pt idx="79">
                  <c:v>0.47923540073059262</c:v>
                </c:pt>
                <c:pt idx="80">
                  <c:v>0.46336029301294518</c:v>
                </c:pt>
                <c:pt idx="81">
                  <c:v>0.44691103334335269</c:v>
                </c:pt>
                <c:pt idx="82">
                  <c:v>0.42985590022521597</c:v>
                </c:pt>
                <c:pt idx="83">
                  <c:v>0.41216079153167018</c:v>
                </c:pt>
                <c:pt idx="84">
                  <c:v>0.39378899690893332</c:v>
                </c:pt>
                <c:pt idx="85">
                  <c:v>0.37470094355981048</c:v>
                </c:pt>
                <c:pt idx="86">
                  <c:v>0.3548539117027581</c:v>
                </c:pt>
                <c:pt idx="87">
                  <c:v>0.33420171540074478</c:v>
                </c:pt>
                <c:pt idx="88">
                  <c:v>0.31269434374096927</c:v>
                </c:pt>
                <c:pt idx="89">
                  <c:v>0.29027755649761411</c:v>
                </c:pt>
                <c:pt idx="90">
                  <c:v>0.26689242739592078</c:v>
                </c:pt>
                <c:pt idx="91">
                  <c:v>0.24247482688053806</c:v>
                </c:pt>
                <c:pt idx="92">
                  <c:v>0.21695483482885583</c:v>
                </c:pt>
                <c:pt idx="93">
                  <c:v>0.19025607188385502</c:v>
                </c:pt>
                <c:pt idx="94">
                  <c:v>0.16229493593903893</c:v>
                </c:pt>
                <c:pt idx="95">
                  <c:v>0.13297972769926911</c:v>
                </c:pt>
                <c:pt idx="96">
                  <c:v>0.10220964604996337</c:v>
                </c:pt>
                <c:pt idx="97">
                  <c:v>6.9873630044913468E-2</c:v>
                </c:pt>
                <c:pt idx="98">
                  <c:v>3.5849019479075254E-2</c:v>
                </c:pt>
              </c:numCache>
            </c:numRef>
          </c:yVal>
          <c:smooth val="1"/>
          <c:extLst>
            <c:ext xmlns:c16="http://schemas.microsoft.com/office/drawing/2014/chart" uri="{C3380CC4-5D6E-409C-BE32-E72D297353CC}">
              <c16:uniqueId val="{00000026-2DB6-4504-99F6-140F8315FC59}"/>
            </c:ext>
          </c:extLst>
        </c:ser>
        <c:ser>
          <c:idx val="39"/>
          <c:order val="39"/>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PercentTrue!$BM$83:$BM$181</c:f>
              <c:numCache>
                <c:formatCode>General</c:formatCode>
                <c:ptCount val="99"/>
                <c:pt idx="0">
                  <c:v>0.99757570275361629</c:v>
                </c:pt>
                <c:pt idx="1">
                  <c:v>0.99511401686491918</c:v>
                </c:pt>
                <c:pt idx="2">
                  <c:v>0.99261407067473317</c:v>
                </c:pt>
                <c:pt idx="3">
                  <c:v>0.99007496521646765</c:v>
                </c:pt>
                <c:pt idx="4">
                  <c:v>0.98749577313831272</c:v>
                </c:pt>
                <c:pt idx="5">
                  <c:v>0.98487553757398272</c:v>
                </c:pt>
                <c:pt idx="6">
                  <c:v>0.98221327095911592</c:v>
                </c:pt>
                <c:pt idx="7">
                  <c:v>0.97950795379025579</c:v>
                </c:pt>
                <c:pt idx="8">
                  <c:v>0.97675853332313778</c:v>
                </c:pt>
                <c:pt idx="9">
                  <c:v>0.97396392220678774</c:v>
                </c:pt>
                <c:pt idx="10">
                  <c:v>0.97112299704971328</c:v>
                </c:pt>
                <c:pt idx="11">
                  <c:v>0.96823459691421088</c:v>
                </c:pt>
                <c:pt idx="12">
                  <c:v>0.96529752173455474</c:v>
                </c:pt>
                <c:pt idx="13">
                  <c:v>0.96231053065453243</c:v>
                </c:pt>
                <c:pt idx="14">
                  <c:v>0.95927234027949726</c:v>
                </c:pt>
                <c:pt idx="15">
                  <c:v>0.95618162283775654</c:v>
                </c:pt>
                <c:pt idx="16">
                  <c:v>0.95303700424576743</c:v>
                </c:pt>
                <c:pt idx="17">
                  <c:v>0.94983706207121477</c:v>
                </c:pt>
                <c:pt idx="18">
                  <c:v>0.94658032338762754</c:v>
                </c:pt>
                <c:pt idx="19">
                  <c:v>0.94326526251373477</c:v>
                </c:pt>
                <c:pt idx="20">
                  <c:v>0.93989029863027418</c:v>
                </c:pt>
                <c:pt idx="21">
                  <c:v>0.93645379326642864</c:v>
                </c:pt>
                <c:pt idx="22">
                  <c:v>0.93295404764749523</c:v>
                </c:pt>
                <c:pt idx="23">
                  <c:v>0.92938929989476804</c:v>
                </c:pt>
                <c:pt idx="24">
                  <c:v>0.92575772206793239</c:v>
                </c:pt>
                <c:pt idx="25">
                  <c:v>0.92205741703954469</c:v>
                </c:pt>
                <c:pt idx="26">
                  <c:v>0.91828641519036469</c:v>
                </c:pt>
                <c:pt idx="27">
                  <c:v>0.91444267091344944</c:v>
                </c:pt>
                <c:pt idx="28">
                  <c:v>0.91052405891396637</c:v>
                </c:pt>
                <c:pt idx="29">
                  <c:v>0.90652837029066846</c:v>
                </c:pt>
                <c:pt idx="30">
                  <c:v>0.90245330838384652</c:v>
                </c:pt>
                <c:pt idx="31">
                  <c:v>0.8982964843733604</c:v>
                </c:pt>
                <c:pt idx="32">
                  <c:v>0.89405541260902444</c:v>
                </c:pt>
                <c:pt idx="33">
                  <c:v>0.88972750565416081</c:v>
                </c:pt>
                <c:pt idx="34">
                  <c:v>0.88531006902155918</c:v>
                </c:pt>
                <c:pt idx="35">
                  <c:v>0.8808002955793367</c:v>
                </c:pt>
                <c:pt idx="36">
                  <c:v>0.87619525960229183</c:v>
                </c:pt>
                <c:pt idx="37">
                  <c:v>0.87149191044226526</c:v>
                </c:pt>
                <c:pt idx="38">
                  <c:v>0.86668706578873167</c:v>
                </c:pt>
                <c:pt idx="39">
                  <c:v>0.86177740448833373</c:v>
                </c:pt>
                <c:pt idx="40">
                  <c:v>0.85675945888931471</c:v>
                </c:pt>
                <c:pt idx="41">
                  <c:v>0.85162960667376253</c:v>
                </c:pt>
                <c:pt idx="42">
                  <c:v>0.8463840621372396</c:v>
                </c:pt>
                <c:pt idx="43">
                  <c:v>0.84101886687167604</c:v>
                </c:pt>
                <c:pt idx="44">
                  <c:v>0.83552987980334104</c:v>
                </c:pt>
                <c:pt idx="45">
                  <c:v>0.82991276653319879</c:v>
                </c:pt>
                <c:pt idx="46">
                  <c:v>0.82416298792198528</c:v>
                </c:pt>
                <c:pt idx="47">
                  <c:v>0.81827578785682464</c:v>
                </c:pt>
                <c:pt idx="48">
                  <c:v>0.81224618013009087</c:v>
                </c:pt>
                <c:pt idx="49">
                  <c:v>0.80606893435443727</c:v>
                </c:pt>
                <c:pt idx="50">
                  <c:v>0.79973856083036854</c:v>
                </c:pt>
                <c:pt idx="51">
                  <c:v>0.7932492942743361</c:v>
                </c:pt>
                <c:pt idx="52">
                  <c:v>0.78659507630598124</c:v>
                </c:pt>
                <c:pt idx="53">
                  <c:v>0.77976953658270998</c:v>
                </c:pt>
                <c:pt idx="54">
                  <c:v>0.77276597245811884</c:v>
                </c:pt>
                <c:pt idx="55">
                  <c:v>0.76557732702773607</c:v>
                </c:pt>
                <c:pt idx="56">
                  <c:v>0.75819616541091939</c:v>
                </c:pt>
                <c:pt idx="57">
                  <c:v>0.75061464910133546</c:v>
                </c:pt>
                <c:pt idx="58">
                  <c:v>0.74282450820000723</c:v>
                </c:pt>
                <c:pt idx="59">
                  <c:v>0.73481701132414745</c:v>
                </c:pt>
                <c:pt idx="60">
                  <c:v>0.72658293296159948</c:v>
                </c:pt>
                <c:pt idx="61">
                  <c:v>0.71811251801427323</c:v>
                </c:pt>
                <c:pt idx="62">
                  <c:v>0.70939544324408044</c:v>
                </c:pt>
                <c:pt idx="63">
                  <c:v>0.70042077530100333</c:v>
                </c:pt>
                <c:pt idx="64">
                  <c:v>0.69117692497449912</c:v>
                </c:pt>
                <c:pt idx="65">
                  <c:v>0.68165159726573665</c:v>
                </c:pt>
                <c:pt idx="66">
                  <c:v>0.67183173682838571</c:v>
                </c:pt>
                <c:pt idx="67">
                  <c:v>0.66170346826885118</c:v>
                </c:pt>
                <c:pt idx="68">
                  <c:v>0.65125203073187488</c:v>
                </c:pt>
                <c:pt idx="69">
                  <c:v>0.64046170612296749</c:v>
                </c:pt>
                <c:pt idx="70">
                  <c:v>0.62931574023362946</c:v>
                </c:pt>
                <c:pt idx="71">
                  <c:v>0.61779625593692844</c:v>
                </c:pt>
                <c:pt idx="72">
                  <c:v>0.60588415750751123</c:v>
                </c:pt>
                <c:pt idx="73">
                  <c:v>0.59355902498893731</c:v>
                </c:pt>
                <c:pt idx="74">
                  <c:v>0.58079899737919405</c:v>
                </c:pt>
                <c:pt idx="75">
                  <c:v>0.56758064322865986</c:v>
                </c:pt>
                <c:pt idx="76">
                  <c:v>0.55387881703911046</c:v>
                </c:pt>
                <c:pt idx="77">
                  <c:v>0.53966649961222912</c:v>
                </c:pt>
                <c:pt idx="78">
                  <c:v>0.52491462021490054</c:v>
                </c:pt>
                <c:pt idx="79">
                  <c:v>0.50959185809843899</c:v>
                </c:pt>
                <c:pt idx="80">
                  <c:v>0.49366442052013693</c:v>
                </c:pt>
                <c:pt idx="81">
                  <c:v>0.47709579395633162</c:v>
                </c:pt>
                <c:pt idx="82">
                  <c:v>0.45984646465210649</c:v>
                </c:pt>
                <c:pt idx="83">
                  <c:v>0.44187360400596654</c:v>
                </c:pt>
                <c:pt idx="84">
                  <c:v>0.42313071351634263</c:v>
                </c:pt>
                <c:pt idx="85">
                  <c:v>0.40356722309331494</c:v>
                </c:pt>
                <c:pt idx="86">
                  <c:v>0.38312803542945167</c:v>
                </c:pt>
                <c:pt idx="87">
                  <c:v>0.36175300778558217</c:v>
                </c:pt>
                <c:pt idx="88">
                  <c:v>0.33937636092707196</c:v>
                </c:pt>
                <c:pt idx="89">
                  <c:v>0.31592600297608064</c:v>
                </c:pt>
                <c:pt idx="90">
                  <c:v>0.29132275353933185</c:v>
                </c:pt>
                <c:pt idx="91">
                  <c:v>0.26547945051929028</c:v>
                </c:pt>
                <c:pt idx="92">
                  <c:v>0.23829991837823591</c:v>
                </c:pt>
                <c:pt idx="93">
                  <c:v>0.2096777721173011</c:v>
                </c:pt>
                <c:pt idx="94">
                  <c:v>0.17949502561917213</c:v>
                </c:pt>
                <c:pt idx="95">
                  <c:v>0.14762046597390724</c:v>
                </c:pt>
                <c:pt idx="96">
                  <c:v>0.11390774655391213</c:v>
                </c:pt>
                <c:pt idx="97">
                  <c:v>7.8193140384971188E-2</c:v>
                </c:pt>
                <c:pt idx="98">
                  <c:v>4.0292881051435143E-2</c:v>
                </c:pt>
              </c:numCache>
            </c:numRef>
          </c:yVal>
          <c:smooth val="1"/>
          <c:extLst>
            <c:ext xmlns:c16="http://schemas.microsoft.com/office/drawing/2014/chart" uri="{C3380CC4-5D6E-409C-BE32-E72D297353CC}">
              <c16:uniqueId val="{00000027-2DB6-4504-99F6-140F8315FC59}"/>
            </c:ext>
          </c:extLst>
        </c:ser>
        <c:ser>
          <c:idx val="40"/>
          <c:order val="40"/>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PercentTrue!$BN$83:$BN$181</c:f>
              <c:numCache>
                <c:formatCode>General</c:formatCode>
                <c:ptCount val="99"/>
                <c:pt idx="0">
                  <c:v>0.9978726663025691</c:v>
                </c:pt>
                <c:pt idx="1">
                  <c:v>0.99571122747897101</c:v>
                </c:pt>
                <c:pt idx="2">
                  <c:v>0.99351485674863194</c:v>
                </c:pt>
                <c:pt idx="3">
                  <c:v>0.99128270038938615</c:v>
                </c:pt>
                <c:pt idx="4">
                  <c:v>0.98901387663105766</c:v>
                </c:pt>
                <c:pt idx="5">
                  <c:v>0.98670747449406859</c:v>
                </c:pt>
                <c:pt idx="6">
                  <c:v>0.98436255256985383</c:v>
                </c:pt>
                <c:pt idx="7">
                  <c:v>0.98197813773965847</c:v>
                </c:pt>
                <c:pt idx="8">
                  <c:v>0.9795532238280511</c:v>
                </c:pt>
                <c:pt idx="9">
                  <c:v>0.97708677018723733</c:v>
                </c:pt>
                <c:pt idx="10">
                  <c:v>0.97457770020799461</c:v>
                </c:pt>
                <c:pt idx="11">
                  <c:v>0.97202489975274586</c:v>
                </c:pt>
                <c:pt idx="12">
                  <c:v>0.96942721550598399</c:v>
                </c:pt>
                <c:pt idx="13">
                  <c:v>0.96678345323691461</c:v>
                </c:pt>
                <c:pt idx="14">
                  <c:v>0.96409237596882202</c:v>
                </c:pt>
                <c:pt idx="15">
                  <c:v>0.96135270204925516</c:v>
                </c:pt>
                <c:pt idx="16">
                  <c:v>0.95856310311471726</c:v>
                </c:pt>
                <c:pt idx="17">
                  <c:v>0.95572220194306079</c:v>
                </c:pt>
                <c:pt idx="18">
                  <c:v>0.95282857018629874</c:v>
                </c:pt>
                <c:pt idx="19">
                  <c:v>0.94988072597598527</c:v>
                </c:pt>
                <c:pt idx="20">
                  <c:v>0.94687713139273577</c:v>
                </c:pt>
                <c:pt idx="21">
                  <c:v>0.9438161897908024</c:v>
                </c:pt>
                <c:pt idx="22">
                  <c:v>0.94069624296793253</c:v>
                </c:pt>
                <c:pt idx="23">
                  <c:v>0.93751556816996173</c:v>
                </c:pt>
                <c:pt idx="24">
                  <c:v>0.93427237491877835</c:v>
                </c:pt>
                <c:pt idx="25">
                  <c:v>0.93096480165138595</c:v>
                </c:pt>
                <c:pt idx="26">
                  <c:v>0.92759091215680667</c:v>
                </c:pt>
                <c:pt idx="27">
                  <c:v>0.92414869179649484</c:v>
                </c:pt>
                <c:pt idx="28">
                  <c:v>0.92063604349276107</c:v>
                </c:pt>
                <c:pt idx="29">
                  <c:v>0.91705078346842028</c:v>
                </c:pt>
                <c:pt idx="30">
                  <c:v>0.91339063671947529</c:v>
                </c:pt>
                <c:pt idx="31">
                  <c:v>0.90965323220111627</c:v>
                </c:pt>
                <c:pt idx="32">
                  <c:v>0.90583609770562845</c:v>
                </c:pt>
                <c:pt idx="33">
                  <c:v>0.9019366544089582</c:v>
                </c:pt>
                <c:pt idx="34">
                  <c:v>0.89795221106065604</c:v>
                </c:pt>
                <c:pt idx="35">
                  <c:v>0.8938799577896902</c:v>
                </c:pt>
                <c:pt idx="36">
                  <c:v>0.88971695949617347</c:v>
                </c:pt>
                <c:pt idx="37">
                  <c:v>0.88546014879633761</c:v>
                </c:pt>
                <c:pt idx="38">
                  <c:v>0.88110631848512577</c:v>
                </c:pt>
                <c:pt idx="39">
                  <c:v>0.87665211347747041</c:v>
                </c:pt>
                <c:pt idx="40">
                  <c:v>0.8720940221857103</c:v>
                </c:pt>
                <c:pt idx="41">
                  <c:v>0.86742836728656658</c:v>
                </c:pt>
                <c:pt idx="42">
                  <c:v>0.86265129582666267</c:v>
                </c:pt>
                <c:pt idx="43">
                  <c:v>0.85775876861063327</c:v>
                </c:pt>
                <c:pt idx="44">
                  <c:v>0.85274654881039247</c:v>
                </c:pt>
                <c:pt idx="45">
                  <c:v>0.84761018972804958</c:v>
                </c:pt>
                <c:pt idx="46">
                  <c:v>0.84234502163818226</c:v>
                </c:pt>
                <c:pt idx="47">
                  <c:v>0.83694613762763848</c:v>
                </c:pt>
                <c:pt idx="48">
                  <c:v>0.83140837834260972</c:v>
                </c:pt>
                <c:pt idx="49">
                  <c:v>0.82572631554331866</c:v>
                </c:pt>
                <c:pt idx="50">
                  <c:v>0.81989423435613373</c:v>
                </c:pt>
                <c:pt idx="51">
                  <c:v>0.81390611410113323</c:v>
                </c:pt>
                <c:pt idx="52">
                  <c:v>0.80775560755991294</c:v>
                </c:pt>
                <c:pt idx="53">
                  <c:v>0.80143601853355584</c:v>
                </c:pt>
                <c:pt idx="54">
                  <c:v>0.79494027752395924</c:v>
                </c:pt>
                <c:pt idx="55">
                  <c:v>0.78826091535284504</c:v>
                </c:pt>
                <c:pt idx="56">
                  <c:v>0.78139003451148836</c:v>
                </c:pt>
                <c:pt idx="57">
                  <c:v>0.7743192780101148</c:v>
                </c:pt>
                <c:pt idx="58">
                  <c:v>0.76703979546863743</c:v>
                </c:pt>
                <c:pt idx="59">
                  <c:v>0.75954220615943802</c:v>
                </c:pt>
                <c:pt idx="60">
                  <c:v>0.75181655867770947</c:v>
                </c:pt>
                <c:pt idx="61">
                  <c:v>0.74385228687477434</c:v>
                </c:pt>
                <c:pt idx="62">
                  <c:v>0.73563816164405205</c:v>
                </c:pt>
                <c:pt idx="63">
                  <c:v>0.72716223809703451</c:v>
                </c:pt>
                <c:pt idx="64">
                  <c:v>0.71841179760669094</c:v>
                </c:pt>
                <c:pt idx="65">
                  <c:v>0.70937328412691103</c:v>
                </c:pt>
                <c:pt idx="66">
                  <c:v>0.700032234117414</c:v>
                </c:pt>
                <c:pt idx="67">
                  <c:v>0.69037319931224106</c:v>
                </c:pt>
                <c:pt idx="68">
                  <c:v>0.68037966146441176</c:v>
                </c:pt>
                <c:pt idx="69">
                  <c:v>0.6700339380770437</c:v>
                </c:pt>
                <c:pt idx="70">
                  <c:v>0.65931707798922801</c:v>
                </c:pt>
                <c:pt idx="71">
                  <c:v>0.64820874551958274</c:v>
                </c:pt>
                <c:pt idx="72">
                  <c:v>0.63668709167736737</c:v>
                </c:pt>
                <c:pt idx="73">
                  <c:v>0.62472861072505548</c:v>
                </c:pt>
                <c:pt idx="74">
                  <c:v>0.61230798011098064</c:v>
                </c:pt>
                <c:pt idx="75">
                  <c:v>0.59939788147833972</c:v>
                </c:pt>
                <c:pt idx="76">
                  <c:v>0.58596880008801633</c:v>
                </c:pt>
                <c:pt idx="77">
                  <c:v>0.57198879955576776</c:v>
                </c:pt>
                <c:pt idx="78">
                  <c:v>0.5574232682850575</c:v>
                </c:pt>
                <c:pt idx="79">
                  <c:v>0.54223463335758593</c:v>
                </c:pt>
                <c:pt idx="80">
                  <c:v>0.52638203690254171</c:v>
                </c:pt>
                <c:pt idx="81">
                  <c:v>0.50982096907552377</c:v>
                </c:pt>
                <c:pt idx="82">
                  <c:v>0.49250285070492955</c:v>
                </c:pt>
                <c:pt idx="83">
                  <c:v>0.47437455736452244</c:v>
                </c:pt>
                <c:pt idx="84">
                  <c:v>0.45537787505178451</c:v>
                </c:pt>
                <c:pt idx="85">
                  <c:v>0.43544887572380064</c:v>
                </c:pt>
                <c:pt idx="86">
                  <c:v>0.414517198578087</c:v>
                </c:pt>
                <c:pt idx="87">
                  <c:v>0.39250522005232452</c:v>
                </c:pt>
                <c:pt idx="88">
                  <c:v>0.36932709190894247</c:v>
                </c:pt>
                <c:pt idx="89">
                  <c:v>0.34488762227891401</c:v>
                </c:pt>
                <c:pt idx="90">
                  <c:v>0.31908096891685606</c:v>
                </c:pt>
                <c:pt idx="91">
                  <c:v>0.29178910684118115</c:v>
                </c:pt>
                <c:pt idx="92">
                  <c:v>0.26288002356724199</c:v>
                </c:pt>
                <c:pt idx="93">
                  <c:v>0.23220558371182715</c:v>
                </c:pt>
                <c:pt idx="94">
                  <c:v>0.19959899007806231</c:v>
                </c:pt>
                <c:pt idx="95">
                  <c:v>0.16487174936723767</c:v>
                </c:pt>
                <c:pt idx="96">
                  <c:v>0.12781002596526006</c:v>
                </c:pt>
                <c:pt idx="97">
                  <c:v>8.8170234821248764E-2</c:v>
                </c:pt>
                <c:pt idx="98">
                  <c:v>4.5673681488281034E-2</c:v>
                </c:pt>
              </c:numCache>
            </c:numRef>
          </c:yVal>
          <c:smooth val="1"/>
          <c:extLst>
            <c:ext xmlns:c16="http://schemas.microsoft.com/office/drawing/2014/chart" uri="{C3380CC4-5D6E-409C-BE32-E72D297353CC}">
              <c16:uniqueId val="{00000028-2DB6-4504-99F6-140F8315FC59}"/>
            </c:ext>
          </c:extLst>
        </c:ser>
        <c:ser>
          <c:idx val="41"/>
          <c:order val="41"/>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PercentTrue!$BO$83:$BO$181</c:f>
              <c:numCache>
                <c:formatCode>General</c:formatCode>
                <c:ptCount val="99"/>
                <c:pt idx="0">
                  <c:v>0.99815538250424407</c:v>
                </c:pt>
                <c:pt idx="1">
                  <c:v>0.99628012154213141</c:v>
                </c:pt>
                <c:pt idx="2">
                  <c:v>0.9943734471271598</c:v>
                </c:pt>
                <c:pt idx="3">
                  <c:v>0.99243456325806079</c:v>
                </c:pt>
                <c:pt idx="4">
                  <c:v>0.9904626468107709</c:v>
                </c:pt>
                <c:pt idx="5">
                  <c:v>0.98845684637328746</c:v>
                </c:pt>
                <c:pt idx="6">
                  <c:v>0.98641628101993539</c:v>
                </c:pt>
                <c:pt idx="7">
                  <c:v>0.9843400390213497</c:v>
                </c:pt>
                <c:pt idx="8">
                  <c:v>0.98222717648619262</c:v>
                </c:pt>
                <c:pt idx="9">
                  <c:v>0.98007671593036272</c:v>
                </c:pt>
                <c:pt idx="10">
                  <c:v>0.97788764476913526</c:v>
                </c:pt>
                <c:pt idx="11">
                  <c:v>0.97565891372734825</c:v>
                </c:pt>
                <c:pt idx="12">
                  <c:v>0.97338943516238885</c:v>
                </c:pt>
                <c:pt idx="13">
                  <c:v>0.97107808129435069</c:v>
                </c:pt>
                <c:pt idx="14">
                  <c:v>0.9687236823373091</c:v>
                </c:pt>
                <c:pt idx="15">
                  <c:v>0.96632502452520919</c:v>
                </c:pt>
                <c:pt idx="16">
                  <c:v>0.96388084802536911</c:v>
                </c:pt>
                <c:pt idx="17">
                  <c:v>0.96138984473205913</c:v>
                </c:pt>
                <c:pt idx="18">
                  <c:v>0.95885065593203833</c:v>
                </c:pt>
                <c:pt idx="19">
                  <c:v>0.95626186983329875</c:v>
                </c:pt>
                <c:pt idx="20">
                  <c:v>0.95362201894756693</c:v>
                </c:pt>
                <c:pt idx="21">
                  <c:v>0.95092957731637184</c:v>
                </c:pt>
                <c:pt idx="22">
                  <c:v>0.94818295756965654</c:v>
                </c:pt>
                <c:pt idx="23">
                  <c:v>0.94538050780502536</c:v>
                </c:pt>
                <c:pt idx="24">
                  <c:v>0.94252050827473011</c:v>
                </c:pt>
                <c:pt idx="25">
                  <c:v>0.93960116786643633</c:v>
                </c:pt>
                <c:pt idx="26">
                  <c:v>0.93662062036263682</c:v>
                </c:pt>
                <c:pt idx="27">
                  <c:v>0.93357692046229424</c:v>
                </c:pt>
                <c:pt idx="28">
                  <c:v>0.93046803954689605</c:v>
                </c:pt>
                <c:pt idx="29">
                  <c:v>0.92729186117155271</c:v>
                </c:pt>
                <c:pt idx="30">
                  <c:v>0.92404617626008356</c:v>
                </c:pt>
                <c:pt idx="31">
                  <c:v>0.92072867798116187</c:v>
                </c:pt>
                <c:pt idx="32">
                  <c:v>0.91733695628055101</c:v>
                </c:pt>
                <c:pt idx="33">
                  <c:v>0.91386849204218978</c:v>
                </c:pt>
                <c:pt idx="34">
                  <c:v>0.91032065084840197</c:v>
                </c:pt>
                <c:pt idx="35">
                  <c:v>0.90669067630674971</c:v>
                </c:pt>
                <c:pt idx="36">
                  <c:v>0.90297568290800201</c:v>
                </c:pt>
                <c:pt idx="37">
                  <c:v>0.89917264837633182</c:v>
                </c:pt>
                <c:pt idx="38">
                  <c:v>0.89527840546911386</c:v>
                </c:pt>
                <c:pt idx="39">
                  <c:v>0.89128963317956644</c:v>
                </c:pt>
                <c:pt idx="40">
                  <c:v>0.88720284729087451</c:v>
                </c:pt>
                <c:pt idx="41">
                  <c:v>0.88301439022533201</c:v>
                </c:pt>
                <c:pt idx="42">
                  <c:v>0.87872042012633744</c:v>
                </c:pt>
                <c:pt idx="43">
                  <c:v>0.87431689910474819</c:v>
                </c:pt>
                <c:pt idx="44">
                  <c:v>0.8697995805740073</c:v>
                </c:pt>
                <c:pt idx="45">
                  <c:v>0.86516399559054402</c:v>
                </c:pt>
                <c:pt idx="46">
                  <c:v>0.86040543810709336</c:v>
                </c:pt>
                <c:pt idx="47">
                  <c:v>0.85551894903664127</c:v>
                </c:pt>
                <c:pt idx="48">
                  <c:v>0.85049929901355792</c:v>
                </c:pt>
                <c:pt idx="49">
                  <c:v>0.84534096972594208</c:v>
                </c:pt>
                <c:pt idx="50">
                  <c:v>0.84003813367908353</c:v>
                </c:pt>
                <c:pt idx="51">
                  <c:v>0.8345846322340299</c:v>
                </c:pt>
                <c:pt idx="52">
                  <c:v>0.82897395174725896</c:v>
                </c:pt>
                <c:pt idx="53">
                  <c:v>0.82319919761709981</c:v>
                </c:pt>
                <c:pt idx="54">
                  <c:v>0.81725306601948122</c:v>
                </c:pt>
                <c:pt idx="55">
                  <c:v>0.81112781308938187</c:v>
                </c:pt>
                <c:pt idx="56">
                  <c:v>0.80481522127455318</c:v>
                </c:pt>
                <c:pt idx="57">
                  <c:v>0.7983065625541188</c:v>
                </c:pt>
                <c:pt idx="58">
                  <c:v>0.79159255817585683</c:v>
                </c:pt>
                <c:pt idx="59">
                  <c:v>0.78466333452158388</c:v>
                </c:pt>
                <c:pt idx="60">
                  <c:v>0.777508374659163</c:v>
                </c:pt>
                <c:pt idx="61">
                  <c:v>0.7701164650811797</c:v>
                </c:pt>
                <c:pt idx="62">
                  <c:v>0.76247563706297938</c:v>
                </c:pt>
                <c:pt idx="63">
                  <c:v>0.75457310199504346</c:v>
                </c:pt>
                <c:pt idx="64">
                  <c:v>0.74639517995476889</c:v>
                </c:pt>
                <c:pt idx="65">
                  <c:v>0.73792722067845051</c:v>
                </c:pt>
                <c:pt idx="66">
                  <c:v>0.7291535159730721</c:v>
                </c:pt>
                <c:pt idx="67">
                  <c:v>0.72005720246625071</c:v>
                </c:pt>
                <c:pt idx="68">
                  <c:v>0.71062015342761753</c:v>
                </c:pt>
                <c:pt idx="69">
                  <c:v>0.70082285820149359</c:v>
                </c:pt>
                <c:pt idx="70">
                  <c:v>0.69064428756342988</c:v>
                </c:pt>
                <c:pt idx="71">
                  <c:v>0.68006174304528944</c:v>
                </c:pt>
                <c:pt idx="72">
                  <c:v>0.66905068795684997</c:v>
                </c:pt>
                <c:pt idx="73">
                  <c:v>0.65758455745630384</c:v>
                </c:pt>
                <c:pt idx="74">
                  <c:v>0.64563454457510483</c:v>
                </c:pt>
                <c:pt idx="75">
                  <c:v>0.6331693585689725</c:v>
                </c:pt>
                <c:pt idx="76">
                  <c:v>0.62015495132743514</c:v>
                </c:pt>
                <c:pt idx="77">
                  <c:v>0.60655420680521122</c:v>
                </c:pt>
                <c:pt idx="78">
                  <c:v>0.59232658751013867</c:v>
                </c:pt>
                <c:pt idx="79">
                  <c:v>0.57742773095663424</c:v>
                </c:pt>
                <c:pt idx="80">
                  <c:v>0.56180898762315579</c:v>
                </c:pt>
                <c:pt idx="81">
                  <c:v>0.54541689027627049</c:v>
                </c:pt>
                <c:pt idx="82">
                  <c:v>0.52819254246517289</c:v>
                </c:pt>
                <c:pt idx="83">
                  <c:v>0.51007091144911276</c:v>
                </c:pt>
                <c:pt idx="84">
                  <c:v>0.49098000766712369</c:v>
                </c:pt>
                <c:pt idx="85">
                  <c:v>0.47083992892660015</c:v>
                </c:pt>
                <c:pt idx="86">
                  <c:v>0.44956174255433423</c:v>
                </c:pt>
                <c:pt idx="87">
                  <c:v>0.42704617252979932</c:v>
                </c:pt>
                <c:pt idx="88">
                  <c:v>0.40318205071917573</c:v>
                </c:pt>
                <c:pt idx="89">
                  <c:v>0.37784448123198999</c:v>
                </c:pt>
                <c:pt idx="90">
                  <c:v>0.3508926539309648</c:v>
                </c:pt>
                <c:pt idx="91">
                  <c:v>0.32216722628731359</c:v>
                </c:pt>
                <c:pt idx="92">
                  <c:v>0.29148717077938585</c:v>
                </c:pt>
                <c:pt idx="93">
                  <c:v>0.25864595606630258</c:v>
                </c:pt>
                <c:pt idx="94">
                  <c:v>0.22340689168477762</c:v>
                </c:pt>
                <c:pt idx="95">
                  <c:v>0.18549741441066775</c:v>
                </c:pt>
                <c:pt idx="96">
                  <c:v>0.144602024528697</c:v>
                </c:pt>
                <c:pt idx="97">
                  <c:v>0.10035348456542233</c:v>
                </c:pt>
                <c:pt idx="98">
                  <c:v>5.2321760536648561E-2</c:v>
                </c:pt>
              </c:numCache>
            </c:numRef>
          </c:yVal>
          <c:smooth val="1"/>
          <c:extLst>
            <c:ext xmlns:c16="http://schemas.microsoft.com/office/drawing/2014/chart" uri="{C3380CC4-5D6E-409C-BE32-E72D297353CC}">
              <c16:uniqueId val="{00000029-2DB6-4504-99F6-140F8315FC59}"/>
            </c:ext>
          </c:extLst>
        </c:ser>
        <c:ser>
          <c:idx val="42"/>
          <c:order val="42"/>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PercentTrue!$BP$83:$BP$181</c:f>
              <c:numCache>
                <c:formatCode>General</c:formatCode>
                <c:ptCount val="99"/>
                <c:pt idx="0">
                  <c:v>0.99842481495066715</c:v>
                </c:pt>
                <c:pt idx="1">
                  <c:v>0.99682259041876431</c:v>
                </c:pt>
                <c:pt idx="2">
                  <c:v>0.9951926241408674</c:v>
                </c:pt>
                <c:pt idx="3">
                  <c:v>0.99353418932247439</c:v>
                </c:pt>
                <c:pt idx="4">
                  <c:v>0.9918465335574369</c:v>
                </c:pt>
                <c:pt idx="5">
                  <c:v>0.99012887768976543</c:v>
                </c:pt>
                <c:pt idx="6">
                  <c:v>0.98838041461419235</c:v>
                </c:pt>
                <c:pt idx="7">
                  <c:v>0.98660030801161391</c:v>
                </c:pt>
                <c:pt idx="8">
                  <c:v>0.98478769101524599</c:v>
                </c:pt>
                <c:pt idx="9">
                  <c:v>0.98294166480302725</c:v>
                </c:pt>
                <c:pt idx="10">
                  <c:v>0.98106129711146484</c:v>
                </c:pt>
                <c:pt idx="11">
                  <c:v>0.97914562066576261</c:v>
                </c:pt>
                <c:pt idx="12">
                  <c:v>0.97719363152067329</c:v>
                </c:pt>
                <c:pt idx="13">
                  <c:v>0.97520428730610065</c:v>
                </c:pt>
                <c:pt idx="14">
                  <c:v>0.97317650537100531</c:v>
                </c:pt>
                <c:pt idx="15">
                  <c:v>0.97110916081867316</c:v>
                </c:pt>
                <c:pt idx="16">
                  <c:v>0.96900108442585098</c:v>
                </c:pt>
                <c:pt idx="17">
                  <c:v>0.96685106043766711</c:v>
                </c:pt>
                <c:pt idx="18">
                  <c:v>0.96465782422959301</c:v>
                </c:pt>
                <c:pt idx="19">
                  <c:v>0.96242005982700274</c:v>
                </c:pt>
                <c:pt idx="20">
                  <c:v>0.96013639727210387</c:v>
                </c:pt>
                <c:pt idx="21">
                  <c:v>0.95780540982717233</c:v>
                </c:pt>
                <c:pt idx="22">
                  <c:v>0.95542561100209211</c:v>
                </c:pt>
                <c:pt idx="23">
                  <c:v>0.95299545139318842</c:v>
                </c:pt>
                <c:pt idx="24">
                  <c:v>0.95051331531922501</c:v>
                </c:pt>
                <c:pt idx="25">
                  <c:v>0.94797751723922041</c:v>
                </c:pt>
                <c:pt idx="26">
                  <c:v>0.9453862979353943</c:v>
                </c:pt>
                <c:pt idx="27">
                  <c:v>0.94273782044307364</c:v>
                </c:pt>
                <c:pt idx="28">
                  <c:v>0.94003016570777753</c:v>
                </c:pt>
                <c:pt idx="29">
                  <c:v>0.93726132794789863</c:v>
                </c:pt>
                <c:pt idx="30">
                  <c:v>0.93442920969943299</c:v>
                </c:pt>
                <c:pt idx="31">
                  <c:v>0.93153161651703331</c:v>
                </c:pt>
                <c:pt idx="32">
                  <c:v>0.92856625130324721</c:v>
                </c:pt>
                <c:pt idx="33">
                  <c:v>0.92553070823514827</c:v>
                </c:pt>
                <c:pt idx="34">
                  <c:v>0.92242246625460667</c:v>
                </c:pt>
                <c:pt idx="35">
                  <c:v>0.91923888208518523</c:v>
                </c:pt>
                <c:pt idx="36">
                  <c:v>0.91597718273500273</c:v>
                </c:pt>
                <c:pt idx="37">
                  <c:v>0.91263445744087479</c:v>
                </c:pt>
                <c:pt idx="38">
                  <c:v>0.90920764900454198</c:v>
                </c:pt>
                <c:pt idx="39">
                  <c:v>0.90569354446678363</c:v>
                </c:pt>
                <c:pt idx="40">
                  <c:v>0.9020887650596181</c:v>
                </c:pt>
                <c:pt idx="41">
                  <c:v>0.89838975537054655</c:v>
                </c:pt>
                <c:pt idx="42">
                  <c:v>0.8945927716457901</c:v>
                </c:pt>
                <c:pt idx="43">
                  <c:v>0.89069386915163062</c:v>
                </c:pt>
                <c:pt idx="44">
                  <c:v>0.88668888850416649</c:v>
                </c:pt>
                <c:pt idx="45">
                  <c:v>0.88257344086789313</c:v>
                </c:pt>
                <c:pt idx="46">
                  <c:v>0.87834289191237991</c:v>
                </c:pt>
                <c:pt idx="47">
                  <c:v>0.87399234440375129</c:v>
                </c:pt>
                <c:pt idx="48">
                  <c:v>0.869516619293492</c:v>
                </c:pt>
                <c:pt idx="49">
                  <c:v>0.86491023515103604</c:v>
                </c:pt>
                <c:pt idx="50">
                  <c:v>0.86016738576841556</c:v>
                </c:pt>
                <c:pt idx="51">
                  <c:v>0.85528191574457735</c:v>
                </c:pt>
                <c:pt idx="52">
                  <c:v>0.8502472938334914</c:v>
                </c:pt>
                <c:pt idx="53">
                  <c:v>0.84505658381339777</c:v>
                </c:pt>
                <c:pt idx="54">
                  <c:v>0.83970241260397416</c:v>
                </c:pt>
                <c:pt idx="55">
                  <c:v>0.83417693532324166</c:v>
                </c:pt>
                <c:pt idx="56">
                  <c:v>0.82847179693594208</c:v>
                </c:pt>
                <c:pt idx="57">
                  <c:v>0.82257809009907656</c:v>
                </c:pt>
                <c:pt idx="58">
                  <c:v>0.81648630875729045</c:v>
                </c:pt>
                <c:pt idx="59">
                  <c:v>0.8101862969796213</c:v>
                </c:pt>
                <c:pt idx="60">
                  <c:v>0.80366719245840246</c:v>
                </c:pt>
                <c:pt idx="61">
                  <c:v>0.79691736400911173</c:v>
                </c:pt>
                <c:pt idx="62">
                  <c:v>0.78992434231466402</c:v>
                </c:pt>
                <c:pt idx="63">
                  <c:v>0.78267474304662077</c:v>
                </c:pt>
                <c:pt idx="64">
                  <c:v>0.77515418136609082</c:v>
                </c:pt>
                <c:pt idx="65">
                  <c:v>0.7673471766551655</c:v>
                </c:pt>
                <c:pt idx="66">
                  <c:v>0.75923704615125898</c:v>
                </c:pt>
                <c:pt idx="67">
                  <c:v>0.75080578594644598</c:v>
                </c:pt>
                <c:pt idx="68">
                  <c:v>0.74203393756538949</c:v>
                </c:pt>
                <c:pt idx="69">
                  <c:v>0.73290043804084837</c:v>
                </c:pt>
                <c:pt idx="70">
                  <c:v>0.72338245105534005</c:v>
                </c:pt>
                <c:pt idx="71">
                  <c:v>0.71345517629931421</c:v>
                </c:pt>
                <c:pt idx="72">
                  <c:v>0.70309163369526895</c:v>
                </c:pt>
                <c:pt idx="73">
                  <c:v>0.69226241853502679</c:v>
                </c:pt>
                <c:pt idx="74">
                  <c:v>0.68093542285060127</c:v>
                </c:pt>
                <c:pt idx="75">
                  <c:v>0.66907551745844052</c:v>
                </c:pt>
                <c:pt idx="76">
                  <c:v>0.65664418804523728</c:v>
                </c:pt>
                <c:pt idx="77">
                  <c:v>0.64359911735383268</c:v>
                </c:pt>
                <c:pt idx="78">
                  <c:v>0.62989370391975064</c:v>
                </c:pt>
                <c:pt idx="79">
                  <c:v>0.6154765058251086</c:v>
                </c:pt>
                <c:pt idx="80">
                  <c:v>0.60029059547687857</c:v>
                </c:pt>
                <c:pt idx="81">
                  <c:v>0.58427280835035122</c:v>
                </c:pt>
                <c:pt idx="82">
                  <c:v>0.56735286479541713</c:v>
                </c:pt>
                <c:pt idx="83">
                  <c:v>0.54945233915776182</c:v>
                </c:pt>
                <c:pt idx="84">
                  <c:v>0.53048344432014471</c:v>
                </c:pt>
                <c:pt idx="85">
                  <c:v>0.5103475919203182</c:v>
                </c:pt>
                <c:pt idx="86">
                  <c:v>0.48893367841176899</c:v>
                </c:pt>
                <c:pt idx="87">
                  <c:v>0.46611603406658647</c:v>
                </c:pt>
                <c:pt idx="88">
                  <c:v>0.44175195496772224</c:v>
                </c:pt>
                <c:pt idx="89">
                  <c:v>0.41567871560290742</c:v>
                </c:pt>
                <c:pt idx="90">
                  <c:v>0.38770992989779773</c:v>
                </c:pt>
                <c:pt idx="91">
                  <c:v>0.35763108864287052</c:v>
                </c:pt>
                <c:pt idx="92">
                  <c:v>0.3251940473147078</c:v>
                </c:pt>
                <c:pt idx="93">
                  <c:v>0.29011016452669347</c:v>
                </c:pt>
                <c:pt idx="94">
                  <c:v>0.25204168933990245</c:v>
                </c:pt>
                <c:pt idx="95">
                  <c:v>0.21059085287714935</c:v>
                </c:pt>
                <c:pt idx="96">
                  <c:v>0.16528591715146904</c:v>
                </c:pt>
                <c:pt idx="97">
                  <c:v>0.11556314261564013</c:v>
                </c:pt>
                <c:pt idx="98">
                  <c:v>6.0743210109142416E-2</c:v>
                </c:pt>
              </c:numCache>
            </c:numRef>
          </c:yVal>
          <c:smooth val="1"/>
          <c:extLst>
            <c:ext xmlns:c16="http://schemas.microsoft.com/office/drawing/2014/chart" uri="{C3380CC4-5D6E-409C-BE32-E72D297353CC}">
              <c16:uniqueId val="{0000002A-2DB6-4504-99F6-140F8315FC59}"/>
            </c:ext>
          </c:extLst>
        </c:ser>
        <c:ser>
          <c:idx val="43"/>
          <c:order val="43"/>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PercentTrue!$BQ$83:$BQ$181</c:f>
              <c:numCache>
                <c:formatCode>General</c:formatCode>
                <c:ptCount val="99"/>
                <c:pt idx="0">
                  <c:v>0.9986818341956516</c:v>
                </c:pt>
                <c:pt idx="1">
                  <c:v>0.99734034446364261</c:v>
                </c:pt>
                <c:pt idx="2">
                  <c:v>0.99597490622991702</c:v>
                </c:pt>
                <c:pt idx="3">
                  <c:v>0.99458487241957172</c:v>
                </c:pt>
                <c:pt idx="4">
                  <c:v>0.9931695724343792</c:v>
                </c:pt>
                <c:pt idx="5">
                  <c:v>0.9917283110740458</c:v>
                </c:pt>
                <c:pt idx="6">
                  <c:v>0.99026036739755596</c:v>
                </c:pt>
                <c:pt idx="7">
                  <c:v>0.9887649935206847</c:v>
                </c:pt>
                <c:pt idx="8">
                  <c:v>0.98724141334546711</c:v>
                </c:pt>
                <c:pt idx="9">
                  <c:v>0.98568882121708423</c:v>
                </c:pt>
                <c:pt idx="10">
                  <c:v>0.98410638050328747</c:v>
                </c:pt>
                <c:pt idx="11">
                  <c:v>0.9824932220910958</c:v>
                </c:pt>
                <c:pt idx="12">
                  <c:v>0.9808484427950892</c:v>
                </c:pt>
                <c:pt idx="13">
                  <c:v>0.97917110367117555</c:v>
                </c:pt>
                <c:pt idx="14">
                  <c:v>0.97746022822921463</c:v>
                </c:pt>
                <c:pt idx="15">
                  <c:v>0.9757148005373506</c:v>
                </c:pt>
                <c:pt idx="16">
                  <c:v>0.97393376321031955</c:v>
                </c:pt>
                <c:pt idx="17">
                  <c:v>0.97211601527336433</c:v>
                </c:pt>
                <c:pt idx="18">
                  <c:v>0.97026040989268481</c:v>
                </c:pt>
                <c:pt idx="19">
                  <c:v>0.96836575196259722</c:v>
                </c:pt>
                <c:pt idx="20">
                  <c:v>0.96643079553873301</c:v>
                </c:pt>
                <c:pt idx="21">
                  <c:v>0.96445424110569189</c:v>
                </c:pt>
                <c:pt idx="22">
                  <c:v>0.96243473266656121</c:v>
                </c:pt>
                <c:pt idx="23">
                  <c:v>0.96037085464059913</c:v>
                </c:pt>
                <c:pt idx="24">
                  <c:v>0.95826112855416923</c:v>
                </c:pt>
                <c:pt idx="25">
                  <c:v>0.95610400950867047</c:v>
                </c:pt>
                <c:pt idx="26">
                  <c:v>0.95389788240772921</c:v>
                </c:pt>
                <c:pt idx="27">
                  <c:v>0.95164105792428999</c:v>
                </c:pt>
                <c:pt idx="28">
                  <c:v>0.94933176818644482</c:v>
                </c:pt>
                <c:pt idx="29">
                  <c:v>0.94696816215884283</c:v>
                </c:pt>
                <c:pt idx="30">
                  <c:v>0.94454830069432294</c:v>
                </c:pt>
                <c:pt idx="31">
                  <c:v>0.94207015122796867</c:v>
                </c:pt>
                <c:pt idx="32">
                  <c:v>0.93953158208307042</c:v>
                </c:pt>
                <c:pt idx="33">
                  <c:v>0.93693035635546895</c:v>
                </c:pt>
                <c:pt idx="34">
                  <c:v>0.93426412533940439</c:v>
                </c:pt>
                <c:pt idx="35">
                  <c:v>0.93153042145425924</c:v>
                </c:pt>
                <c:pt idx="36">
                  <c:v>0.92872665062742266</c:v>
                </c:pt>
                <c:pt idx="37">
                  <c:v>0.92585008408385072</c:v>
                </c:pt>
                <c:pt idx="38">
                  <c:v>0.92289784948770293</c:v>
                </c:pt>
                <c:pt idx="39">
                  <c:v>0.91986692137560089</c:v>
                </c:pt>
                <c:pt idx="40">
                  <c:v>0.91675411081453573</c:v>
                </c:pt>
                <c:pt idx="41">
                  <c:v>0.91355605421009989</c:v>
                </c:pt>
                <c:pt idx="42">
                  <c:v>0.91026920118247945</c:v>
                </c:pt>
                <c:pt idx="43">
                  <c:v>0.90688980141832953</c:v>
                </c:pt>
                <c:pt idx="44">
                  <c:v>0.90341389039617126</c:v>
                </c:pt>
                <c:pt idx="45">
                  <c:v>0.89983727387107992</c:v>
                </c:pt>
                <c:pt idx="46">
                  <c:v>0.89615551099100133</c:v>
                </c:pt>
                <c:pt idx="47">
                  <c:v>0.89236389590180321</c:v>
                </c:pt>
                <c:pt idx="48">
                  <c:v>0.88845743768084595</c:v>
                </c:pt>
                <c:pt idx="49">
                  <c:v>0.88443083841915826</c:v>
                </c:pt>
                <c:pt idx="50">
                  <c:v>0.88027846924981668</c:v>
                </c:pt>
                <c:pt idx="51">
                  <c:v>0.87599434409444532</c:v>
                </c:pt>
                <c:pt idx="52">
                  <c:v>0.87157209087033116</c:v>
                </c:pt>
                <c:pt idx="53">
                  <c:v>0.86700491986690043</c:v>
                </c:pt>
                <c:pt idx="54">
                  <c:v>0.86228558896148677</c:v>
                </c:pt>
                <c:pt idx="55">
                  <c:v>0.8574063652995898</c:v>
                </c:pt>
                <c:pt idx="56">
                  <c:v>0.85235898301315349</c:v>
                </c:pt>
                <c:pt idx="57">
                  <c:v>0.84713459649057155</c:v>
                </c:pt>
                <c:pt idx="58">
                  <c:v>0.84172372864269818</c:v>
                </c:pt>
                <c:pt idx="59">
                  <c:v>0.83611621352834853</c:v>
                </c:pt>
                <c:pt idx="60">
                  <c:v>0.83030113260853711</c:v>
                </c:pt>
                <c:pt idx="61">
                  <c:v>0.82426674378846154</c:v>
                </c:pt>
                <c:pt idx="62">
                  <c:v>0.81800040227693271</c:v>
                </c:pt>
                <c:pt idx="63">
                  <c:v>0.81148847214084174</c:v>
                </c:pt>
                <c:pt idx="64">
                  <c:v>0.80471622725278469</c:v>
                </c:pt>
                <c:pt idx="65">
                  <c:v>0.79766774011754038</c:v>
                </c:pt>
                <c:pt idx="66">
                  <c:v>0.79032575681088924</c:v>
                </c:pt>
                <c:pt idx="67">
                  <c:v>0.78267155596376492</c:v>
                </c:pt>
                <c:pt idx="68">
                  <c:v>0.77468478936550378</c:v>
                </c:pt>
                <c:pt idx="69">
                  <c:v>0.76634330132892114</c:v>
                </c:pt>
                <c:pt idx="70">
                  <c:v>0.75762292344080728</c:v>
                </c:pt>
                <c:pt idx="71">
                  <c:v>0.74849724069372636</c:v>
                </c:pt>
                <c:pt idx="72">
                  <c:v>0.7389373242328745</c:v>
                </c:pt>
                <c:pt idx="73">
                  <c:v>0.72891142502246387</c:v>
                </c:pt>
                <c:pt idx="74">
                  <c:v>0.71838462159788297</c:v>
                </c:pt>
                <c:pt idx="75">
                  <c:v>0.70731841366920301</c:v>
                </c:pt>
                <c:pt idx="76">
                  <c:v>0.69567025160946605</c:v>
                </c:pt>
                <c:pt idx="77">
                  <c:v>0.68339298970806639</c:v>
                </c:pt>
                <c:pt idx="78">
                  <c:v>0.67043424837861132</c:v>
                </c:pt>
                <c:pt idx="79">
                  <c:v>0.65673566712837494</c:v>
                </c:pt>
                <c:pt idx="80">
                  <c:v>0.64223202581970429</c:v>
                </c:pt>
                <c:pt idx="81">
                  <c:v>0.62685020631170452</c:v>
                </c:pt>
                <c:pt idx="82">
                  <c:v>0.6105079595993963</c:v>
                </c:pt>
                <c:pt idx="83">
                  <c:v>0.59311243457458995</c:v>
                </c:pt>
                <c:pt idx="84">
                  <c:v>0.57455841284466513</c:v>
                </c:pt>
                <c:pt idx="85">
                  <c:v>0.55472617873397634</c:v>
                </c:pt>
                <c:pt idx="86">
                  <c:v>0.5334789333650688</c:v>
                </c:pt>
                <c:pt idx="87">
                  <c:v>0.51065963475461584</c:v>
                </c:pt>
                <c:pt idx="88">
                  <c:v>0.48608710957482076</c:v>
                </c:pt>
                <c:pt idx="89">
                  <c:v>0.45955123290082983</c:v>
                </c:pt>
                <c:pt idx="90">
                  <c:v>0.43080690445971104</c:v>
                </c:pt>
                <c:pt idx="91">
                  <c:v>0.39956645559511678</c:v>
                </c:pt>
                <c:pt idx="92">
                  <c:v>0.36548998833708352</c:v>
                </c:pt>
                <c:pt idx="93">
                  <c:v>0.32817295830137438</c:v>
                </c:pt>
                <c:pt idx="94">
                  <c:v>0.28713003826138322</c:v>
                </c:pt>
                <c:pt idx="95">
                  <c:v>0.24177389436076377</c:v>
                </c:pt>
                <c:pt idx="96">
                  <c:v>0.19138689997296315</c:v>
                </c:pt>
                <c:pt idx="97">
                  <c:v>0.13508288450778913</c:v>
                </c:pt>
                <c:pt idx="98">
                  <c:v>7.1754565940115395E-2</c:v>
                </c:pt>
              </c:numCache>
            </c:numRef>
          </c:yVal>
          <c:smooth val="1"/>
          <c:extLst>
            <c:ext xmlns:c16="http://schemas.microsoft.com/office/drawing/2014/chart" uri="{C3380CC4-5D6E-409C-BE32-E72D297353CC}">
              <c16:uniqueId val="{0000002B-2DB6-4504-99F6-140F8315FC59}"/>
            </c:ext>
          </c:extLst>
        </c:ser>
        <c:ser>
          <c:idx val="44"/>
          <c:order val="44"/>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PercentTrue!$BR$83:$BR$181</c:f>
              <c:numCache>
                <c:formatCode>General</c:formatCode>
                <c:ptCount val="99"/>
                <c:pt idx="0">
                  <c:v>0.99892722490973318</c:v>
                </c:pt>
                <c:pt idx="1">
                  <c:v>0.99783492648796301</c:v>
                </c:pt>
                <c:pt idx="2">
                  <c:v>0.99672256688568805</c:v>
                </c:pt>
                <c:pt idx="3">
                  <c:v>0.99558958831450539</c:v>
                </c:pt>
                <c:pt idx="4">
                  <c:v>0.99443541211396402</c:v>
                </c:pt>
                <c:pt idx="5">
                  <c:v>0.99325943776607395</c:v>
                </c:pt>
                <c:pt idx="6">
                  <c:v>0.99206104185344535</c:v>
                </c:pt>
                <c:pt idx="7">
                  <c:v>0.99083957695726299</c:v>
                </c:pt>
                <c:pt idx="8">
                  <c:v>0.9895943704909983</c:v>
                </c:pt>
                <c:pt idx="9">
                  <c:v>0.98832472346544664</c:v>
                </c:pt>
                <c:pt idx="10">
                  <c:v>0.98702990918032807</c:v>
                </c:pt>
                <c:pt idx="11">
                  <c:v>0.98570917183729978</c:v>
                </c:pt>
                <c:pt idx="12">
                  <c:v>0.98436172506882302</c:v>
                </c:pt>
                <c:pt idx="13">
                  <c:v>0.98298675037686434</c:v>
                </c:pt>
                <c:pt idx="14">
                  <c:v>0.9815833954749198</c:v>
                </c:pt>
                <c:pt idx="15">
                  <c:v>0.98015077252630334</c:v>
                </c:pt>
                <c:pt idx="16">
                  <c:v>0.97868795627104799</c:v>
                </c:pt>
                <c:pt idx="17">
                  <c:v>0.97719398203311669</c:v>
                </c:pt>
                <c:pt idx="18">
                  <c:v>0.97566784359890368</c:v>
                </c:pt>
                <c:pt idx="19">
                  <c:v>0.97410849095721908</c:v>
                </c:pt>
                <c:pt idx="20">
                  <c:v>0.97251482789009536</c:v>
                </c:pt>
                <c:pt idx="21">
                  <c:v>0.97088570940279484</c:v>
                </c:pt>
                <c:pt idx="22">
                  <c:v>0.96921993898035808</c:v>
                </c:pt>
                <c:pt idx="23">
                  <c:v>0.96751626565687898</c:v>
                </c:pt>
                <c:pt idx="24">
                  <c:v>0.96577338088242104</c:v>
                </c:pt>
                <c:pt idx="25">
                  <c:v>0.96398991517108312</c:v>
                </c:pt>
                <c:pt idx="26">
                  <c:v>0.96216443451217126</c:v>
                </c:pt>
                <c:pt idx="27">
                  <c:v>0.9602954365247075</c:v>
                </c:pt>
                <c:pt idx="28">
                  <c:v>0.95838134633360905</c:v>
                </c:pt>
                <c:pt idx="29">
                  <c:v>0.9564205121437398</c:v>
                </c:pt>
                <c:pt idx="30">
                  <c:v>0.95441120048569905</c:v>
                </c:pt>
                <c:pt idx="31">
                  <c:v>0.9523515911045799</c:v>
                </c:pt>
                <c:pt idx="32">
                  <c:v>0.95023977146002681</c:v>
                </c:pt>
                <c:pt idx="33">
                  <c:v>0.94807373080265833</c:v>
                </c:pt>
                <c:pt idx="34">
                  <c:v>0.94585135378829266</c:v>
                </c:pt>
                <c:pt idx="35">
                  <c:v>0.9435704135873475</c:v>
                </c:pt>
                <c:pt idx="36">
                  <c:v>0.94122856444223046</c:v>
                </c:pt>
                <c:pt idx="37">
                  <c:v>0.93882333362043446</c:v>
                </c:pt>
                <c:pt idx="38">
                  <c:v>0.93635211270530183</c:v>
                </c:pt>
                <c:pt idx="39">
                  <c:v>0.93381214815998093</c:v>
                </c:pt>
                <c:pt idx="40">
                  <c:v>0.93120053109280665</c:v>
                </c:pt>
                <c:pt idx="41">
                  <c:v>0.92851418614413073</c:v>
                </c:pt>
                <c:pt idx="42">
                  <c:v>0.92574985940534438</c:v>
                </c:pt>
                <c:pt idx="43">
                  <c:v>0.92290410527030675</c:v>
                </c:pt>
                <c:pt idx="44">
                  <c:v>0.91997327210747482</c:v>
                </c:pt>
                <c:pt idx="45">
                  <c:v>0.91695348662745679</c:v>
                </c:pt>
                <c:pt idx="46">
                  <c:v>0.91384063680527383</c:v>
                </c:pt>
                <c:pt idx="47">
                  <c:v>0.91063035319899666</c:v>
                </c:pt>
                <c:pt idx="48">
                  <c:v>0.90731798848628364</c:v>
                </c:pt>
                <c:pt idx="49">
                  <c:v>0.90389859501727854</c:v>
                </c:pt>
                <c:pt idx="50">
                  <c:v>0.90036690015585341</c:v>
                </c:pt>
                <c:pt idx="51">
                  <c:v>0.89671727915072286</c:v>
                </c:pt>
                <c:pt idx="52">
                  <c:v>0.8929437252428517</c:v>
                </c:pt>
                <c:pt idx="53">
                  <c:v>0.88903981667500909</c:v>
                </c:pt>
                <c:pt idx="54">
                  <c:v>0.88499868022234041</c:v>
                </c:pt>
                <c:pt idx="55">
                  <c:v>0.88081295080828248</c:v>
                </c:pt>
                <c:pt idx="56">
                  <c:v>0.87647472670665094</c:v>
                </c:pt>
                <c:pt idx="57">
                  <c:v>0.871975519756649</c:v>
                </c:pt>
                <c:pt idx="58">
                  <c:v>0.8673061999308298</c:v>
                </c:pt>
                <c:pt idx="59">
                  <c:v>0.86245693349433117</c:v>
                </c:pt>
                <c:pt idx="60">
                  <c:v>0.8574171138739608</c:v>
                </c:pt>
                <c:pt idx="61">
                  <c:v>0.85217528421440236</c:v>
                </c:pt>
                <c:pt idx="62">
                  <c:v>0.84671905043147799</c:v>
                </c:pt>
                <c:pt idx="63">
                  <c:v>0.84103498337363591</c:v>
                </c:pt>
                <c:pt idx="64">
                  <c:v>0.83510850846590823</c:v>
                </c:pt>
                <c:pt idx="65">
                  <c:v>0.82892378092721286</c:v>
                </c:pt>
                <c:pt idx="66">
                  <c:v>0.82246354431169189</c:v>
                </c:pt>
                <c:pt idx="67">
                  <c:v>0.81570896971484785</c:v>
                </c:pt>
                <c:pt idx="68">
                  <c:v>0.80863947248931201</c:v>
                </c:pt>
                <c:pt idx="69">
                  <c:v>0.80123250271260693</c:v>
                </c:pt>
                <c:pt idx="70">
                  <c:v>0.79346330491422357</c:v>
                </c:pt>
                <c:pt idx="71">
                  <c:v>0.7853046416684627</c:v>
                </c:pt>
                <c:pt idx="72">
                  <c:v>0.77672647455019395</c:v>
                </c:pt>
                <c:pt idx="73">
                  <c:v>0.76769559457792325</c:v>
                </c:pt>
                <c:pt idx="74">
                  <c:v>0.75817519256096955</c:v>
                </c:pt>
                <c:pt idx="75">
                  <c:v>0.74812435763181584</c:v>
                </c:pt>
                <c:pt idx="76">
                  <c:v>0.73749748955816685</c:v>
                </c:pt>
                <c:pt idx="77">
                  <c:v>0.72624360702938617</c:v>
                </c:pt>
                <c:pt idx="78">
                  <c:v>0.71430552978200601</c:v>
                </c:pt>
                <c:pt idx="79">
                  <c:v>0.70161890687724515</c:v>
                </c:pt>
                <c:pt idx="80">
                  <c:v>0.68811105627454427</c:v>
                </c:pt>
                <c:pt idx="81">
                  <c:v>0.67369957151809245</c:v>
                </c:pt>
                <c:pt idx="82">
                  <c:v>0.65829063912132646</c:v>
                </c:pt>
                <c:pt idx="83">
                  <c:v>0.64177699405614852</c:v>
                </c:pt>
                <c:pt idx="84">
                  <c:v>0.62403541916189409</c:v>
                </c:pt>
                <c:pt idx="85">
                  <c:v>0.6049236651935298</c:v>
                </c:pt>
                <c:pt idx="86">
                  <c:v>0.58427662861514407</c:v>
                </c:pt>
                <c:pt idx="87">
                  <c:v>0.56190156971215732</c:v>
                </c:pt>
                <c:pt idx="88">
                  <c:v>0.53757207762792514</c:v>
                </c:pt>
                <c:pt idx="89">
                  <c:v>0.51102038173836795</c:v>
                </c:pt>
                <c:pt idx="90">
                  <c:v>0.48192745541973325</c:v>
                </c:pt>
                <c:pt idx="91">
                  <c:v>0.44991013553651155</c:v>
                </c:pt>
                <c:pt idx="92">
                  <c:v>0.41450415216908243</c:v>
                </c:pt>
                <c:pt idx="93">
                  <c:v>0.37514146894076572</c:v>
                </c:pt>
                <c:pt idx="94">
                  <c:v>0.33111957693096977</c:v>
                </c:pt>
                <c:pt idx="95">
                  <c:v>0.2815591989981176</c:v>
                </c:pt>
                <c:pt idx="96">
                  <c:v>0.22534495854115749</c:v>
                </c:pt>
                <c:pt idx="97">
                  <c:v>0.16104043161775461</c:v>
                </c:pt>
                <c:pt idx="98">
                  <c:v>8.6763678384430429E-2</c:v>
                </c:pt>
              </c:numCache>
            </c:numRef>
          </c:yVal>
          <c:smooth val="1"/>
          <c:extLst>
            <c:ext xmlns:c16="http://schemas.microsoft.com/office/drawing/2014/chart" uri="{C3380CC4-5D6E-409C-BE32-E72D297353CC}">
              <c16:uniqueId val="{0000002C-2DB6-4504-99F6-140F8315FC59}"/>
            </c:ext>
          </c:extLst>
        </c:ser>
        <c:ser>
          <c:idx val="45"/>
          <c:order val="45"/>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PercentTrue!$BS$83:$BS$181</c:f>
              <c:numCache>
                <c:formatCode>General</c:formatCode>
                <c:ptCount val="99"/>
                <c:pt idx="0">
                  <c:v>0.99916168963958107</c:v>
                </c:pt>
                <c:pt idx="1">
                  <c:v>0.99830771851374833</c:v>
                </c:pt>
                <c:pt idx="2">
                  <c:v>0.99743764363848031</c:v>
                </c:pt>
                <c:pt idx="3">
                  <c:v>0.99655100516359829</c:v>
                </c:pt>
                <c:pt idx="4">
                  <c:v>0.99564732556235058</c:v>
                </c:pt>
                <c:pt idx="5">
                  <c:v>0.99472610877381396</c:v>
                </c:pt>
                <c:pt idx="6">
                  <c:v>0.9937868392948791</c:v>
                </c:pt>
                <c:pt idx="7">
                  <c:v>0.99282898121832452</c:v>
                </c:pt>
                <c:pt idx="8">
                  <c:v>0.9918519772132095</c:v>
                </c:pt>
                <c:pt idx="9">
                  <c:v>0.99085524744350817</c:v>
                </c:pt>
                <c:pt idx="10">
                  <c:v>0.98983818842057869</c:v>
                </c:pt>
                <c:pt idx="11">
                  <c:v>0.98880017178469282</c:v>
                </c:pt>
                <c:pt idx="12">
                  <c:v>0.98774054301045788</c:v>
                </c:pt>
                <c:pt idx="13">
                  <c:v>0.98665862003052729</c:v>
                </c:pt>
                <c:pt idx="14">
                  <c:v>0.98555369177151542</c:v>
                </c:pt>
                <c:pt idx="15">
                  <c:v>0.98442501659551807</c:v>
                </c:pt>
                <c:pt idx="16">
                  <c:v>0.9832718206400537</c:v>
                </c:pt>
                <c:pt idx="17">
                  <c:v>0.98209329604862616</c:v>
                </c:pt>
                <c:pt idx="18">
                  <c:v>0.98088859908339543</c:v>
                </c:pt>
                <c:pt idx="19">
                  <c:v>0.97965684811070186</c:v>
                </c:pt>
                <c:pt idx="20">
                  <c:v>0.97839712144932878</c:v>
                </c:pt>
                <c:pt idx="21">
                  <c:v>0.97710845507046895</c:v>
                </c:pt>
                <c:pt idx="22">
                  <c:v>0.97578984013733538</c:v>
                </c:pt>
                <c:pt idx="23">
                  <c:v>0.97444022037121436</c:v>
                </c:pt>
                <c:pt idx="24">
                  <c:v>0.97305848922951288</c:v>
                </c:pt>
                <c:pt idx="25">
                  <c:v>0.97164348687995339</c:v>
                </c:pt>
                <c:pt idx="26">
                  <c:v>0.97019399695352548</c:v>
                </c:pt>
                <c:pt idx="27">
                  <c:v>0.96870874305708987</c:v>
                </c:pt>
                <c:pt idx="28">
                  <c:v>0.96718638502462051</c:v>
                </c:pt>
                <c:pt idx="29">
                  <c:v>0.96562551488394055</c:v>
                </c:pt>
                <c:pt idx="30">
                  <c:v>0.96402465251344105</c:v>
                </c:pt>
                <c:pt idx="31">
                  <c:v>0.96238224096062086</c:v>
                </c:pt>
                <c:pt idx="32">
                  <c:v>0.96069664139132049</c:v>
                </c:pt>
                <c:pt idx="33">
                  <c:v>0.95896612763521305</c:v>
                </c:pt>
                <c:pt idx="34">
                  <c:v>0.95718888028938542</c:v>
                </c:pt>
                <c:pt idx="35">
                  <c:v>0.95536298033767442</c:v>
                </c:pt>
                <c:pt idx="36">
                  <c:v>0.95348640223871106</c:v>
                </c:pt>
                <c:pt idx="37">
                  <c:v>0.95155700643033969</c:v>
                </c:pt>
                <c:pt idx="38">
                  <c:v>0.94957253119209728</c:v>
                </c:pt>
                <c:pt idx="39">
                  <c:v>0.94753058380068089</c:v>
                </c:pt>
                <c:pt idx="40">
                  <c:v>0.94542863090569174</c:v>
                </c:pt>
                <c:pt idx="41">
                  <c:v>0.94326398804425649</c:v>
                </c:pt>
                <c:pt idx="42">
                  <c:v>0.94103380820327975</c:v>
                </c:pt>
                <c:pt idx="43">
                  <c:v>0.93873506932685813</c:v>
                </c:pt>
                <c:pt idx="44">
                  <c:v>0.93636456065358409</c:v>
                </c:pt>
                <c:pt idx="45">
                  <c:v>0.93391886775385469</c:v>
                </c:pt>
                <c:pt idx="46">
                  <c:v>0.93139435612054411</c:v>
                </c:pt>
                <c:pt idx="47">
                  <c:v>0.92878715314719584</c:v>
                </c:pt>
                <c:pt idx="48">
                  <c:v>0.92609312830579571</c:v>
                </c:pt>
                <c:pt idx="49">
                  <c:v>0.92330787131072589</c:v>
                </c:pt>
                <c:pt idx="50">
                  <c:v>0.92042666802610151</c:v>
                </c:pt>
                <c:pt idx="51">
                  <c:v>0.91744447383964478</c:v>
                </c:pt>
                <c:pt idx="52">
                  <c:v>0.91435588418674563</c:v>
                </c:pt>
                <c:pt idx="53">
                  <c:v>0.91115510186239212</c:v>
                </c:pt>
                <c:pt idx="54">
                  <c:v>0.90783590070503406</c:v>
                </c:pt>
                <c:pt idx="55">
                  <c:v>0.90439158517373297</c:v>
                </c:pt>
                <c:pt idx="56">
                  <c:v>0.90081494526639361</c:v>
                </c:pt>
                <c:pt idx="57">
                  <c:v>0.89709820614035152</c:v>
                </c:pt>
                <c:pt idx="58">
                  <c:v>0.89323297169451665</c:v>
                </c:pt>
                <c:pt idx="59">
                  <c:v>0.8892101612514719</c:v>
                </c:pt>
                <c:pt idx="60">
                  <c:v>0.88501993833449277</c:v>
                </c:pt>
                <c:pt idx="61">
                  <c:v>0.88065163036361105</c:v>
                </c:pt>
                <c:pt idx="62">
                  <c:v>0.87609363789059203</c:v>
                </c:pt>
                <c:pt idx="63">
                  <c:v>0.87133333174766769</c:v>
                </c:pt>
                <c:pt idx="64">
                  <c:v>0.86635693618977327</c:v>
                </c:pt>
                <c:pt idx="65">
                  <c:v>0.86114939575326688</c:v>
                </c:pt>
                <c:pt idx="66">
                  <c:v>0.85569422312099919</c:v>
                </c:pt>
                <c:pt idx="67">
                  <c:v>0.84997332475554788</c:v>
                </c:pt>
                <c:pt idx="68">
                  <c:v>0.84396680041574379</c:v>
                </c:pt>
                <c:pt idx="69">
                  <c:v>0.83765271187591617</c:v>
                </c:pt>
                <c:pt idx="70">
                  <c:v>0.83100681518342068</c:v>
                </c:pt>
                <c:pt idx="71">
                  <c:v>0.82400224956720403</c:v>
                </c:pt>
                <c:pt idx="72">
                  <c:v>0.81660917458216065</c:v>
                </c:pt>
                <c:pt idx="73">
                  <c:v>0.80879434515376081</c:v>
                </c:pt>
                <c:pt idx="74">
                  <c:v>0.80052061175973743</c:v>
                </c:pt>
                <c:pt idx="75">
                  <c:v>0.791746329896997</c:v>
                </c:pt>
                <c:pt idx="76">
                  <c:v>0.78242465902621339</c:v>
                </c:pt>
                <c:pt idx="77">
                  <c:v>0.7725027260845938</c:v>
                </c:pt>
                <c:pt idx="78">
                  <c:v>0.76192062202774136</c:v>
                </c:pt>
                <c:pt idx="79">
                  <c:v>0.7506101911786619</c:v>
                </c:pt>
                <c:pt idx="80">
                  <c:v>0.73849356169401337</c:v>
                </c:pt>
                <c:pt idx="81">
                  <c:v>0.72548135017537285</c:v>
                </c:pt>
                <c:pt idx="82">
                  <c:v>0.7114704528928576</c:v>
                </c:pt>
                <c:pt idx="83">
                  <c:v>0.6963413081435611</c:v>
                </c:pt>
                <c:pt idx="84">
                  <c:v>0.6799544758686249</c:v>
                </c:pt>
                <c:pt idx="85">
                  <c:v>0.66214632726679568</c:v>
                </c:pt>
                <c:pt idx="86">
                  <c:v>0.64272356197472691</c:v>
                </c:pt>
                <c:pt idx="87">
                  <c:v>0.62145616309175045</c:v>
                </c:pt>
                <c:pt idx="88">
                  <c:v>0.59806824489390731</c:v>
                </c:pt>
                <c:pt idx="89">
                  <c:v>0.57222601924959682</c:v>
                </c:pt>
                <c:pt idx="90">
                  <c:v>0.54352176387229634</c:v>
                </c:pt>
                <c:pt idx="91">
                  <c:v>0.51145215177013292</c:v>
                </c:pt>
                <c:pt idx="92">
                  <c:v>0.475388483929018</c:v>
                </c:pt>
                <c:pt idx="93">
                  <c:v>0.43453506145976978</c:v>
                </c:pt>
                <c:pt idx="94">
                  <c:v>0.387869791689681</c:v>
                </c:pt>
                <c:pt idx="95">
                  <c:v>0.33405750484078267</c:v>
                </c:pt>
                <c:pt idx="96">
                  <c:v>0.27132013992185605</c:v>
                </c:pt>
                <c:pt idx="97">
                  <c:v>0.19723649858585426</c:v>
                </c:pt>
                <c:pt idx="98">
                  <c:v>0.10842255210004687</c:v>
                </c:pt>
              </c:numCache>
            </c:numRef>
          </c:yVal>
          <c:smooth val="1"/>
          <c:extLst>
            <c:ext xmlns:c16="http://schemas.microsoft.com/office/drawing/2014/chart" uri="{C3380CC4-5D6E-409C-BE32-E72D297353CC}">
              <c16:uniqueId val="{0000002D-2DB6-4504-99F6-140F8315FC59}"/>
            </c:ext>
          </c:extLst>
        </c:ser>
        <c:ser>
          <c:idx val="46"/>
          <c:order val="46"/>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PercentTrue!$BT$83:$BT$181</c:f>
              <c:numCache>
                <c:formatCode>General</c:formatCode>
                <c:ptCount val="99"/>
                <c:pt idx="0">
                  <c:v>0.99938584652415996</c:v>
                </c:pt>
                <c:pt idx="1">
                  <c:v>0.99875993643590266</c:v>
                </c:pt>
                <c:pt idx="2">
                  <c:v>0.99812192889129214</c:v>
                </c:pt>
                <c:pt idx="3">
                  <c:v>0.99747146974230483</c:v>
                </c:pt>
                <c:pt idx="4">
                  <c:v>0.996808190881315</c:v>
                </c:pt>
                <c:pt idx="5">
                  <c:v>0.99613170954643371</c:v>
                </c:pt>
                <c:pt idx="6">
                  <c:v>0.9954416275849518</c:v>
                </c:pt>
                <c:pt idx="7">
                  <c:v>0.99473753067190385</c:v>
                </c:pt>
                <c:pt idx="8">
                  <c:v>0.99401898748053552</c:v>
                </c:pt>
                <c:pt idx="9">
                  <c:v>0.99328554880117981</c:v>
                </c:pt>
                <c:pt idx="10">
                  <c:v>0.99253674660476254</c:v>
                </c:pt>
                <c:pt idx="11">
                  <c:v>0.99177209304683556</c:v>
                </c:pt>
                <c:pt idx="12">
                  <c:v>0.99099107940768016</c:v>
                </c:pt>
                <c:pt idx="13">
                  <c:v>0.99019317496364567</c:v>
                </c:pt>
                <c:pt idx="14">
                  <c:v>0.98937782578445943</c:v>
                </c:pt>
                <c:pt idx="15">
                  <c:v>0.98854445345078001</c:v>
                </c:pt>
                <c:pt idx="16">
                  <c:v>0.98769245368575653</c:v>
                </c:pt>
                <c:pt idx="17">
                  <c:v>0.98682119489378861</c:v>
                </c:pt>
                <c:pt idx="18">
                  <c:v>0.98593001659906143</c:v>
                </c:pt>
                <c:pt idx="19">
                  <c:v>0.98501822777574388</c:v>
                </c:pt>
                <c:pt idx="20">
                  <c:v>0.98408510506097779</c:v>
                </c:pt>
                <c:pt idx="21">
                  <c:v>0.98312989084094449</c:v>
                </c:pt>
                <c:pt idx="22">
                  <c:v>0.98215179119936835</c:v>
                </c:pt>
                <c:pt idx="23">
                  <c:v>0.98114997371678092</c:v>
                </c:pt>
                <c:pt idx="24">
                  <c:v>0.9801235651077207</c:v>
                </c:pt>
                <c:pt idx="25">
                  <c:v>0.9790716486817802</c:v>
                </c:pt>
                <c:pt idx="26">
                  <c:v>0.97799326161297695</c:v>
                </c:pt>
                <c:pt idx="27">
                  <c:v>0.97688739200035668</c:v>
                </c:pt>
                <c:pt idx="28">
                  <c:v>0.97575297570096731</c:v>
                </c:pt>
                <c:pt idx="29">
                  <c:v>0.97458889291436324</c:v>
                </c:pt>
                <c:pt idx="30">
                  <c:v>0.97339396449560434</c:v>
                </c:pt>
                <c:pt idx="31">
                  <c:v>0.97216694797122472</c:v>
                </c:pt>
                <c:pt idx="32">
                  <c:v>0.97090653322987841</c:v>
                </c:pt>
                <c:pt idx="33">
                  <c:v>0.96961133785623954</c:v>
                </c:pt>
                <c:pt idx="34">
                  <c:v>0.96827990207322168</c:v>
                </c:pt>
                <c:pt idx="35">
                  <c:v>0.96691068325361207</c:v>
                </c:pt>
                <c:pt idx="36">
                  <c:v>0.96550204995774191</c:v>
                </c:pt>
                <c:pt idx="37">
                  <c:v>0.96405227544873773</c:v>
                </c:pt>
                <c:pt idx="38">
                  <c:v>0.96255953063116562</c:v>
                </c:pt>
                <c:pt idx="39">
                  <c:v>0.96102187635234726</c:v>
                </c:pt>
                <c:pt idx="40">
                  <c:v>0.95943725499821664</c:v>
                </c:pt>
                <c:pt idx="41">
                  <c:v>0.95780348130712822</c:v>
                </c:pt>
                <c:pt idx="42">
                  <c:v>0.9561182323153784</c:v>
                </c:pt>
                <c:pt idx="43">
                  <c:v>0.95437903633715493</c:v>
                </c:pt>
                <c:pt idx="44">
                  <c:v>0.9525832608689756</c:v>
                </c:pt>
                <c:pt idx="45">
                  <c:v>0.95072809929412927</c:v>
                </c:pt>
                <c:pt idx="46">
                  <c:v>0.94881055624589195</c:v>
                </c:pt>
                <c:pt idx="47">
                  <c:v>0.94682743146896775</c:v>
                </c:pt>
                <c:pt idx="48">
                  <c:v>0.94477530199626236</c:v>
                </c:pt>
                <c:pt idx="49">
                  <c:v>0.9426505024321854</c:v>
                </c:pt>
                <c:pt idx="50">
                  <c:v>0.94044910310356944</c:v>
                </c:pt>
                <c:pt idx="51">
                  <c:v>0.93816688580421581</c:v>
                </c:pt>
                <c:pt idx="52">
                  <c:v>0.9357993168180806</c:v>
                </c:pt>
                <c:pt idx="53">
                  <c:v>0.93334151685809952</c:v>
                </c:pt>
                <c:pt idx="54">
                  <c:v>0.93078822750124468</c:v>
                </c:pt>
                <c:pt idx="55">
                  <c:v>0.92813377363392391</c:v>
                </c:pt>
                <c:pt idx="56">
                  <c:v>0.92537202134328056</c:v>
                </c:pt>
                <c:pt idx="57">
                  <c:v>0.9224963305968028</c:v>
                </c:pt>
                <c:pt idx="58">
                  <c:v>0.91949950194184471</c:v>
                </c:pt>
                <c:pt idx="59">
                  <c:v>0.91637371632440745</c:v>
                </c:pt>
                <c:pt idx="60">
                  <c:v>0.91311046696809006</c:v>
                </c:pt>
                <c:pt idx="61">
                  <c:v>0.90970048206362875</c:v>
                </c:pt>
                <c:pt idx="62">
                  <c:v>0.9061336367895213</c:v>
                </c:pt>
                <c:pt idx="63">
                  <c:v>0.90239885290559041</c:v>
                </c:pt>
                <c:pt idx="64">
                  <c:v>0.89848398382224182</c:v>
                </c:pt>
                <c:pt idx="65">
                  <c:v>0.89437568263367928</c:v>
                </c:pt>
                <c:pt idx="66">
                  <c:v>0.89005925009434061</c:v>
                </c:pt>
                <c:pt idx="67">
                  <c:v>0.88551845888978631</c:v>
                </c:pt>
                <c:pt idx="68">
                  <c:v>0.8807353497743966</c:v>
                </c:pt>
                <c:pt idx="69">
                  <c:v>0.87568999417721749</c:v>
                </c:pt>
                <c:pt idx="70">
                  <c:v>0.87036021665993113</c:v>
                </c:pt>
                <c:pt idx="71">
                  <c:v>0.86472126907579949</c:v>
                </c:pt>
                <c:pt idx="72">
                  <c:v>0.85874544633060701</c:v>
                </c:pt>
                <c:pt idx="73">
                  <c:v>0.85240163115903522</c:v>
                </c:pt>
                <c:pt idx="74">
                  <c:v>0.84565475213108077</c:v>
                </c:pt>
                <c:pt idx="75">
                  <c:v>0.83846513495970287</c:v>
                </c:pt>
                <c:pt idx="76">
                  <c:v>0.83078772177242344</c:v>
                </c:pt>
                <c:pt idx="77">
                  <c:v>0.82257112589188097</c:v>
                </c:pt>
                <c:pt idx="78">
                  <c:v>0.81375648022131608</c:v>
                </c:pt>
                <c:pt idx="79">
                  <c:v>0.80427602467016557</c:v>
                </c:pt>
                <c:pt idx="80">
                  <c:v>0.79405136092176587</c:v>
                </c:pt>
                <c:pt idx="81">
                  <c:v>0.78299127941249802</c:v>
                </c:pt>
                <c:pt idx="82">
                  <c:v>0.77098903097640137</c:v>
                </c:pt>
                <c:pt idx="83">
                  <c:v>0.75791887021516302</c:v>
                </c:pt>
                <c:pt idx="84">
                  <c:v>0.74363163323755255</c:v>
                </c:pt>
                <c:pt idx="85">
                  <c:v>0.72794901968602066</c:v>
                </c:pt>
                <c:pt idx="86">
                  <c:v>0.71065611339660484</c:v>
                </c:pt>
                <c:pt idx="87">
                  <c:v>0.69149147443434933</c:v>
                </c:pt>
                <c:pt idx="88">
                  <c:v>0.67013382982975833</c:v>
                </c:pt>
                <c:pt idx="89">
                  <c:v>0.64618391811144116</c:v>
                </c:pt>
                <c:pt idx="90">
                  <c:v>0.61913929591113037</c:v>
                </c:pt>
                <c:pt idx="91">
                  <c:v>0.58835870384998723</c:v>
                </c:pt>
                <c:pt idx="92">
                  <c:v>0.5530105691497601</c:v>
                </c:pt>
                <c:pt idx="93">
                  <c:v>0.51199674584800847</c:v>
                </c:pt>
                <c:pt idx="94">
                  <c:v>0.46383639091972328</c:v>
                </c:pt>
                <c:pt idx="95">
                  <c:v>0.40648334435628009</c:v>
                </c:pt>
                <c:pt idx="96">
                  <c:v>0.33702790221086054</c:v>
                </c:pt>
                <c:pt idx="97">
                  <c:v>0.2511875293801305</c:v>
                </c:pt>
                <c:pt idx="98">
                  <c:v>0.14238894210675454</c:v>
                </c:pt>
              </c:numCache>
            </c:numRef>
          </c:yVal>
          <c:smooth val="1"/>
          <c:extLst>
            <c:ext xmlns:c16="http://schemas.microsoft.com/office/drawing/2014/chart" uri="{C3380CC4-5D6E-409C-BE32-E72D297353CC}">
              <c16:uniqueId val="{0000002E-2DB6-4504-99F6-140F8315FC59}"/>
            </c:ext>
          </c:extLst>
        </c:ser>
        <c:ser>
          <c:idx val="47"/>
          <c:order val="47"/>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PercentTrue!$BU$83:$BU$181</c:f>
              <c:numCache>
                <c:formatCode>General</c:formatCode>
                <c:ptCount val="99"/>
                <c:pt idx="0">
                  <c:v>0.9996002121072991</c:v>
                </c:pt>
                <c:pt idx="1">
                  <c:v>0.99919259465646215</c:v>
                </c:pt>
                <c:pt idx="2">
                  <c:v>0.9987769153685907</c:v>
                </c:pt>
                <c:pt idx="3">
                  <c:v>0.9983529326850179</c:v>
                </c:pt>
                <c:pt idx="4">
                  <c:v>0.99792039529921506</c:v>
                </c:pt>
                <c:pt idx="5">
                  <c:v>0.99747904166007229</c:v>
                </c:pt>
                <c:pt idx="6">
                  <c:v>0.99702859944449596</c:v>
                </c:pt>
                <c:pt idx="7">
                  <c:v>0.99656878499708312</c:v>
                </c:pt>
                <c:pt idx="8">
                  <c:v>0.99609930273445435</c:v>
                </c:pt>
                <c:pt idx="9">
                  <c:v>0.99561984451161378</c:v>
                </c:pt>
                <c:pt idx="10">
                  <c:v>0.99513008894748323</c:v>
                </c:pt>
                <c:pt idx="11">
                  <c:v>0.99462970070650902</c:v>
                </c:pt>
                <c:pt idx="12">
                  <c:v>0.99411832973296377</c:v>
                </c:pt>
                <c:pt idx="13">
                  <c:v>0.99359561043427413</c:v>
                </c:pt>
                <c:pt idx="14">
                  <c:v>0.99306116080936535</c:v>
                </c:pt>
                <c:pt idx="15">
                  <c:v>0.99251458151765826</c:v>
                </c:pt>
                <c:pt idx="16">
                  <c:v>0.99195545488394976</c:v>
                </c:pt>
                <c:pt idx="17">
                  <c:v>0.99138334383396598</c:v>
                </c:pt>
                <c:pt idx="18">
                  <c:v>0.99079779075488505</c:v>
                </c:pt>
                <c:pt idx="19">
                  <c:v>0.99019831627458776</c:v>
                </c:pt>
                <c:pt idx="20">
                  <c:v>0.98958441795279206</c:v>
                </c:pt>
                <c:pt idx="21">
                  <c:v>0.98895556887656033</c:v>
                </c:pt>
                <c:pt idx="22">
                  <c:v>0.98831121615192563</c:v>
                </c:pt>
                <c:pt idx="23">
                  <c:v>0.98765077928256539</c:v>
                </c:pt>
                <c:pt idx="24">
                  <c:v>0.98697364842552671</c:v>
                </c:pt>
                <c:pt idx="25">
                  <c:v>0.98627918251298607</c:v>
                </c:pt>
                <c:pt idx="26">
                  <c:v>0.98556670722788842</c:v>
                </c:pt>
                <c:pt idx="27">
                  <c:v>0.98483551282002313</c:v>
                </c:pt>
                <c:pt idx="28">
                  <c:v>0.98408485174767224</c:v>
                </c:pt>
                <c:pt idx="29">
                  <c:v>0.98331393612835882</c:v>
                </c:pt>
                <c:pt idx="30">
                  <c:v>0.98252193498041807</c:v>
                </c:pt>
                <c:pt idx="31">
                  <c:v>0.98170797123509135</c:v>
                </c:pt>
                <c:pt idx="32">
                  <c:v>0.98087111849655551</c:v>
                </c:pt>
                <c:pt idx="33">
                  <c:v>0.9800103975247284</c:v>
                </c:pt>
                <c:pt idx="34">
                  <c:v>0.97912477241277274</c:v>
                </c:pt>
                <c:pt idx="35">
                  <c:v>0.978213146427929</c:v>
                </c:pt>
                <c:pt idx="36">
                  <c:v>0.97727435748056701</c:v>
                </c:pt>
                <c:pt idx="37">
                  <c:v>0.97630717318209714</c:v>
                </c:pt>
                <c:pt idx="38">
                  <c:v>0.97531028544754905</c:v>
                </c:pt>
                <c:pt idx="39">
                  <c:v>0.97428230459310849</c:v>
                </c:pt>
                <c:pt idx="40">
                  <c:v>0.97322175287261103</c:v>
                </c:pt>
                <c:pt idx="41">
                  <c:v>0.97212705738976823</c:v>
                </c:pt>
                <c:pt idx="42">
                  <c:v>0.97099654231463584</c:v>
                </c:pt>
                <c:pt idx="43">
                  <c:v>0.96982842032331884</c:v>
                </c:pt>
                <c:pt idx="44">
                  <c:v>0.96862078316894396</c:v>
                </c:pt>
                <c:pt idx="45">
                  <c:v>0.96737159127927508</c:v>
                </c:pt>
                <c:pt idx="46">
                  <c:v>0.96607866226169314</c:v>
                </c:pt>
                <c:pt idx="47">
                  <c:v>0.96473965817926122</c:v>
                </c:pt>
                <c:pt idx="48">
                  <c:v>0.96335207144181223</c:v>
                </c:pt>
                <c:pt idx="49">
                  <c:v>0.96191320913293543</c:v>
                </c:pt>
                <c:pt idx="50">
                  <c:v>0.96042017556675896</c:v>
                </c:pt>
                <c:pt idx="51">
                  <c:v>0.95886985283679138</c:v>
                </c:pt>
                <c:pt idx="52">
                  <c:v>0.95725887908188445</c:v>
                </c:pt>
                <c:pt idx="53">
                  <c:v>0.95558362415049847</c:v>
                </c:pt>
                <c:pt idx="54">
                  <c:v>0.95384016229252588</c:v>
                </c:pt>
                <c:pt idx="55">
                  <c:v>0.95202424144629694</c:v>
                </c:pt>
                <c:pt idx="56">
                  <c:v>0.95013124861498943</c:v>
                </c:pt>
                <c:pt idx="57">
                  <c:v>0.9481561707389351</c:v>
                </c:pt>
                <c:pt idx="58">
                  <c:v>0.94609355036508647</c:v>
                </c:pt>
                <c:pt idx="59">
                  <c:v>0.94393743528822727</c:v>
                </c:pt>
                <c:pt idx="60">
                  <c:v>0.94168132118537162</c:v>
                </c:pt>
                <c:pt idx="61">
                  <c:v>0.93931808607895184</c:v>
                </c:pt>
                <c:pt idx="62">
                  <c:v>0.93683991523787669</c:v>
                </c:pt>
                <c:pt idx="63">
                  <c:v>0.93423821484820169</c:v>
                </c:pt>
                <c:pt idx="64">
                  <c:v>0.93150351244402796</c:v>
                </c:pt>
                <c:pt idx="65">
                  <c:v>0.92862534166757127</c:v>
                </c:pt>
                <c:pt idx="66">
                  <c:v>0.92559210840345341</c:v>
                </c:pt>
                <c:pt idx="67">
                  <c:v>0.92239093467784028</c:v>
                </c:pt>
                <c:pt idx="68">
                  <c:v>0.91900747589093457</c:v>
                </c:pt>
                <c:pt idx="69">
                  <c:v>0.91542570591237571</c:v>
                </c:pt>
                <c:pt idx="70">
                  <c:v>0.91162766324784672</c:v>
                </c:pt>
                <c:pt idx="71">
                  <c:v>0.90759314979374617</c:v>
                </c:pt>
                <c:pt idx="72">
                  <c:v>0.90329937151622031</c:v>
                </c:pt>
                <c:pt idx="73">
                  <c:v>0.89872050755878119</c:v>
                </c:pt>
                <c:pt idx="74">
                  <c:v>0.89382719057544913</c:v>
                </c:pt>
                <c:pt idx="75">
                  <c:v>0.88858587619265195</c:v>
                </c:pt>
                <c:pt idx="76">
                  <c:v>0.88295807298554041</c:v>
                </c:pt>
                <c:pt idx="77">
                  <c:v>0.8768993955913359</c:v>
                </c:pt>
                <c:pt idx="78">
                  <c:v>0.87035839167998308</c:v>
                </c:pt>
                <c:pt idx="79">
                  <c:v>0.86327507715938012</c:v>
                </c:pt>
                <c:pt idx="80">
                  <c:v>0.85557909128829834</c:v>
                </c:pt>
                <c:pt idx="81">
                  <c:v>0.84718735142941681</c:v>
                </c:pt>
                <c:pt idx="82">
                  <c:v>0.83800104162485434</c:v>
                </c:pt>
                <c:pt idx="83">
                  <c:v>0.82790170325405854</c:v>
                </c:pt>
                <c:pt idx="84">
                  <c:v>0.81674609908529106</c:v>
                </c:pt>
                <c:pt idx="85">
                  <c:v>0.80435937693730064</c:v>
                </c:pt>
                <c:pt idx="86">
                  <c:v>0.79052583780884933</c:v>
                </c:pt>
                <c:pt idx="87">
                  <c:v>0.774976268408195</c:v>
                </c:pt>
                <c:pt idx="88">
                  <c:v>0.7573702478132015</c:v>
                </c:pt>
                <c:pt idx="89">
                  <c:v>0.73727093716391945</c:v>
                </c:pt>
                <c:pt idx="90">
                  <c:v>0.7141083426422139</c:v>
                </c:pt>
                <c:pt idx="91">
                  <c:v>0.68712439589054941</c:v>
                </c:pt>
                <c:pt idx="92">
                  <c:v>0.65528840881390782</c:v>
                </c:pt>
                <c:pt idx="93">
                  <c:v>0.61716241624676216</c:v>
                </c:pt>
                <c:pt idx="94">
                  <c:v>0.57067795469826765</c:v>
                </c:pt>
                <c:pt idx="95">
                  <c:v>0.51274795454804489</c:v>
                </c:pt>
                <c:pt idx="96">
                  <c:v>0.43855170007036509</c:v>
                </c:pt>
                <c:pt idx="97">
                  <c:v>0.34011908147789449</c:v>
                </c:pt>
                <c:pt idx="98">
                  <c:v>0.20325664875028154</c:v>
                </c:pt>
              </c:numCache>
            </c:numRef>
          </c:yVal>
          <c:smooth val="1"/>
          <c:extLst>
            <c:ext xmlns:c16="http://schemas.microsoft.com/office/drawing/2014/chart" uri="{C3380CC4-5D6E-409C-BE32-E72D297353CC}">
              <c16:uniqueId val="{0000002F-2DB6-4504-99F6-140F8315FC59}"/>
            </c:ext>
          </c:extLst>
        </c:ser>
        <c:ser>
          <c:idx val="48"/>
          <c:order val="48"/>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PercentTrue!$BV$83:$BV$181</c:f>
              <c:numCache>
                <c:formatCode>General</c:formatCode>
                <c:ptCount val="99"/>
                <c:pt idx="0">
                  <c:v>0.99980512836470159</c:v>
                </c:pt>
                <c:pt idx="1">
                  <c:v>0.99960635803241149</c:v>
                </c:pt>
                <c:pt idx="2">
                  <c:v>0.99940357082208509</c:v>
                </c:pt>
                <c:pt idx="3">
                  <c:v>0.99919664372736483</c:v>
                </c:pt>
                <c:pt idx="4">
                  <c:v>0.9989854486677705</c:v>
                </c:pt>
                <c:pt idx="5">
                  <c:v>0.99876985222433123</c:v>
                </c:pt>
                <c:pt idx="6">
                  <c:v>0.99854971535851711</c:v>
                </c:pt>
                <c:pt idx="7">
                  <c:v>0.99832489311322326</c:v>
                </c:pt>
                <c:pt idx="8">
                  <c:v>0.99809523429445612</c:v>
                </c:pt>
                <c:pt idx="9">
                  <c:v>0.99786058113225184</c:v>
                </c:pt>
                <c:pt idx="10">
                  <c:v>0.99762076891923124</c:v>
                </c:pt>
                <c:pt idx="11">
                  <c:v>0.99737562562504845</c:v>
                </c:pt>
                <c:pt idx="12">
                  <c:v>0.99712497148483892</c:v>
                </c:pt>
                <c:pt idx="13">
                  <c:v>0.99686861855959474</c:v>
                </c:pt>
                <c:pt idx="14">
                  <c:v>0.99660637026621313</c:v>
                </c:pt>
                <c:pt idx="15">
                  <c:v>0.99633802087474144</c:v>
                </c:pt>
                <c:pt idx="16">
                  <c:v>0.99606335497012277</c:v>
                </c:pt>
                <c:pt idx="17">
                  <c:v>0.99578214687547884</c:v>
                </c:pt>
                <c:pt idx="18">
                  <c:v>0.99549416003368596</c:v>
                </c:pt>
                <c:pt idx="19">
                  <c:v>0.99519914634368356</c:v>
                </c:pt>
                <c:pt idx="20">
                  <c:v>0.99489684544759971</c:v>
                </c:pt>
                <c:pt idx="21">
                  <c:v>0.99458698396438994</c:v>
                </c:pt>
                <c:pt idx="22">
                  <c:v>0.99426927466524695</c:v>
                </c:pt>
                <c:pt idx="23">
                  <c:v>0.99394341558555566</c:v>
                </c:pt>
                <c:pt idx="24">
                  <c:v>0.99360908906761702</c:v>
                </c:pt>
                <c:pt idx="25">
                  <c:v>0.9932659607277694</c:v>
                </c:pt>
                <c:pt idx="26">
                  <c:v>0.99291367834084199</c:v>
                </c:pt>
                <c:pt idx="27">
                  <c:v>0.99255187063411809</c:v>
                </c:pt>
                <c:pt idx="28">
                  <c:v>0.99218014598212934</c:v>
                </c:pt>
                <c:pt idx="29">
                  <c:v>0.99179809099263372</c:v>
                </c:pt>
                <c:pt idx="30">
                  <c:v>0.99140526897304215</c:v>
                </c:pt>
                <c:pt idx="31">
                  <c:v>0.99100121826533938</c:v>
                </c:pt>
                <c:pt idx="32">
                  <c:v>0.99058545043614132</c:v>
                </c:pt>
                <c:pt idx="33">
                  <c:v>0.99015744830698105</c:v>
                </c:pt>
                <c:pt idx="34">
                  <c:v>0.98971666380811363</c:v>
                </c:pt>
                <c:pt idx="35">
                  <c:v>0.98926251563711687</c:v>
                </c:pt>
                <c:pt idx="36">
                  <c:v>0.98879438670125652</c:v>
                </c:pt>
                <c:pt idx="37">
                  <c:v>0.9883116213199501</c:v>
                </c:pt>
                <c:pt idx="38">
                  <c:v>0.98781352216066254</c:v>
                </c:pt>
                <c:pt idx="39">
                  <c:v>0.98729934687811882</c:v>
                </c:pt>
                <c:pt idx="40">
                  <c:v>0.98676830442277386</c:v>
                </c:pt>
                <c:pt idx="41">
                  <c:v>0.98621955097992797</c:v>
                </c:pt>
                <c:pt idx="42">
                  <c:v>0.98565218549564448</c:v>
                </c:pt>
                <c:pt idx="43">
                  <c:v>0.98506524473957258</c:v>
                </c:pt>
                <c:pt idx="44">
                  <c:v>0.98445769784777104</c:v>
                </c:pt>
                <c:pt idx="45">
                  <c:v>0.98382844028049543</c:v>
                </c:pt>
                <c:pt idx="46">
                  <c:v>0.98317628712044758</c:v>
                </c:pt>
                <c:pt idx="47">
                  <c:v>0.982499965625936</c:v>
                </c:pt>
                <c:pt idx="48">
                  <c:v>0.98179810694048475</c:v>
                </c:pt>
                <c:pt idx="49">
                  <c:v>0.98106923684525871</c:v>
                </c:pt>
                <c:pt idx="50">
                  <c:v>0.98031176542284937</c:v>
                </c:pt>
                <c:pt idx="51">
                  <c:v>0.97952397547990866</c:v>
                </c:pt>
                <c:pt idx="52">
                  <c:v>0.9787040095512064</c:v>
                </c:pt>
                <c:pt idx="53">
                  <c:v>0.97784985527809898</c:v>
                </c:pt>
                <c:pt idx="54">
                  <c:v>0.97695932891912918</c:v>
                </c:pt>
                <c:pt idx="55">
                  <c:v>0.97603005670831655</c:v>
                </c:pt>
                <c:pt idx="56">
                  <c:v>0.97505945372609759</c:v>
                </c:pt>
                <c:pt idx="57">
                  <c:v>0.97404469988690057</c:v>
                </c:pt>
                <c:pt idx="58">
                  <c:v>0.97298271257362445</c:v>
                </c:pt>
                <c:pt idx="59">
                  <c:v>0.97187011535973544</c:v>
                </c:pt>
                <c:pt idx="60">
                  <c:v>0.97070320215048644</c:v>
                </c:pt>
                <c:pt idx="61">
                  <c:v>0.96947789594095424</c:v>
                </c:pt>
                <c:pt idx="62">
                  <c:v>0.96818970122388137</c:v>
                </c:pt>
                <c:pt idx="63">
                  <c:v>0.96683364887654588</c:v>
                </c:pt>
                <c:pt idx="64">
                  <c:v>0.96540423210252901</c:v>
                </c:pt>
                <c:pt idx="65">
                  <c:v>0.96389533168748298</c:v>
                </c:pt>
                <c:pt idx="66">
                  <c:v>0.96230012842972135</c:v>
                </c:pt>
                <c:pt idx="67">
                  <c:v>0.9606110001026289</c:v>
                </c:pt>
                <c:pt idx="68">
                  <c:v>0.95881939966453655</c:v>
                </c:pt>
                <c:pt idx="69">
                  <c:v>0.95691571060978553</c:v>
                </c:pt>
                <c:pt idx="70">
                  <c:v>0.95488907429390213</c:v>
                </c:pt>
                <c:pt idx="71">
                  <c:v>0.95272718268644008</c:v>
                </c:pt>
                <c:pt idx="72">
                  <c:v>0.95041602819709636</c:v>
                </c:pt>
                <c:pt idx="73">
                  <c:v>0.94793959983098064</c:v>
                </c:pt>
                <c:pt idx="74">
                  <c:v>0.9452795117416376</c:v>
                </c:pt>
                <c:pt idx="75">
                  <c:v>0.9424145459584915</c:v>
                </c:pt>
                <c:pt idx="76">
                  <c:v>0.9393200852263367</c:v>
                </c:pt>
                <c:pt idx="77">
                  <c:v>0.93596740386285826</c:v>
                </c:pt>
                <c:pt idx="78">
                  <c:v>0.93232277336126457</c:v>
                </c:pt>
                <c:pt idx="79">
                  <c:v>0.92834632370628323</c:v>
                </c:pt>
                <c:pt idx="80">
                  <c:v>0.92399057884869973</c:v>
                </c:pt>
                <c:pt idx="81">
                  <c:v>0.91919855210872059</c:v>
                </c:pt>
                <c:pt idx="82">
                  <c:v>0.91390123909947574</c:v>
                </c:pt>
                <c:pt idx="83">
                  <c:v>0.90801427345007513</c:v>
                </c:pt>
                <c:pt idx="84">
                  <c:v>0.90143339993977123</c:v>
                </c:pt>
                <c:pt idx="85">
                  <c:v>0.89402824660984337</c:v>
                </c:pt>
                <c:pt idx="86">
                  <c:v>0.88563360032295069</c:v>
                </c:pt>
                <c:pt idx="87">
                  <c:v>0.87603693459557386</c:v>
                </c:pt>
                <c:pt idx="88">
                  <c:v>0.86496016665025477</c:v>
                </c:pt>
                <c:pt idx="89">
                  <c:v>0.85203226827757961</c:v>
                </c:pt>
                <c:pt idx="90">
                  <c:v>0.83674689299580518</c:v>
                </c:pt>
                <c:pt idx="91">
                  <c:v>0.81839449679297704</c:v>
                </c:pt>
                <c:pt idx="92">
                  <c:v>0.7959490423877027</c:v>
                </c:pt>
                <c:pt idx="93">
                  <c:v>0.76786938584594122</c:v>
                </c:pt>
                <c:pt idx="94">
                  <c:v>0.7317296308250596</c:v>
                </c:pt>
                <c:pt idx="95">
                  <c:v>0.68347782836742388</c:v>
                </c:pt>
                <c:pt idx="96">
                  <c:v>0.61579930937655336</c:v>
                </c:pt>
                <c:pt idx="97">
                  <c:v>0.51400495017926306</c:v>
                </c:pt>
                <c:pt idx="98">
                  <c:v>0.34360610647169215</c:v>
                </c:pt>
              </c:numCache>
            </c:numRef>
          </c:yVal>
          <c:smooth val="1"/>
          <c:extLst>
            <c:ext xmlns:c16="http://schemas.microsoft.com/office/drawing/2014/chart" uri="{C3380CC4-5D6E-409C-BE32-E72D297353CC}">
              <c16:uniqueId val="{00000030-2DB6-4504-99F6-140F8315FC59}"/>
            </c:ext>
          </c:extLst>
        </c:ser>
        <c:ser>
          <c:idx val="49"/>
          <c:order val="49"/>
          <c:spPr>
            <a:ln w="19050" cap="rnd">
              <a:solidFill>
                <a:schemeClr val="accent2">
                  <a:lumMod val="50000"/>
                  <a:lumOff val="5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PercentTrue!$BW$83:$BW$181</c:f>
              <c:numCache>
                <c:formatCode>General</c:formatCode>
                <c:ptCount val="99"/>
              </c:numCache>
            </c:numRef>
          </c:yVal>
          <c:smooth val="1"/>
          <c:extLst>
            <c:ext xmlns:c16="http://schemas.microsoft.com/office/drawing/2014/chart" uri="{C3380CC4-5D6E-409C-BE32-E72D297353CC}">
              <c16:uniqueId val="{00000031-2DB6-4504-99F6-140F8315FC59}"/>
            </c:ext>
          </c:extLst>
        </c:ser>
        <c:ser>
          <c:idx val="50"/>
          <c:order val="50"/>
          <c:spPr>
            <a:ln w="19050" cap="rnd">
              <a:solidFill>
                <a:schemeClr val="accent3">
                  <a:lumMod val="50000"/>
                  <a:lumOff val="5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PercentTrue!$BX$83:$BX$181</c:f>
              <c:numCache>
                <c:formatCode>General</c:formatCode>
                <c:ptCount val="99"/>
              </c:numCache>
            </c:numRef>
          </c:yVal>
          <c:smooth val="1"/>
          <c:extLst>
            <c:ext xmlns:c16="http://schemas.microsoft.com/office/drawing/2014/chart" uri="{C3380CC4-5D6E-409C-BE32-E72D297353CC}">
              <c16:uniqueId val="{00000032-2DB6-4504-99F6-140F8315FC59}"/>
            </c:ext>
          </c:extLst>
        </c:ser>
        <c:ser>
          <c:idx val="51"/>
          <c:order val="51"/>
          <c:spPr>
            <a:ln w="19050" cap="rnd">
              <a:solidFill>
                <a:schemeClr val="accent4">
                  <a:lumMod val="50000"/>
                  <a:lumOff val="5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PercentTrue!$BY$83:$BY$181</c:f>
              <c:numCache>
                <c:formatCode>General</c:formatCode>
                <c:ptCount val="99"/>
              </c:numCache>
            </c:numRef>
          </c:yVal>
          <c:smooth val="1"/>
          <c:extLst>
            <c:ext xmlns:c16="http://schemas.microsoft.com/office/drawing/2014/chart" uri="{C3380CC4-5D6E-409C-BE32-E72D297353CC}">
              <c16:uniqueId val="{00000033-2DB6-4504-99F6-140F8315FC59}"/>
            </c:ext>
          </c:extLst>
        </c:ser>
        <c:ser>
          <c:idx val="52"/>
          <c:order val="52"/>
          <c:spPr>
            <a:ln w="19050" cap="rnd">
              <a:solidFill>
                <a:schemeClr val="accent5">
                  <a:lumMod val="50000"/>
                  <a:lumOff val="5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PercentTrue!$BZ$83:$BZ$181</c:f>
              <c:numCache>
                <c:formatCode>General</c:formatCode>
                <c:ptCount val="99"/>
              </c:numCache>
            </c:numRef>
          </c:yVal>
          <c:smooth val="1"/>
          <c:extLst>
            <c:ext xmlns:c16="http://schemas.microsoft.com/office/drawing/2014/chart" uri="{C3380CC4-5D6E-409C-BE32-E72D297353CC}">
              <c16:uniqueId val="{00000034-2DB6-4504-99F6-140F8315FC59}"/>
            </c:ext>
          </c:extLst>
        </c:ser>
        <c:ser>
          <c:idx val="53"/>
          <c:order val="53"/>
          <c:spPr>
            <a:ln w="19050" cap="rnd">
              <a:solidFill>
                <a:schemeClr val="accent6">
                  <a:lumMod val="50000"/>
                  <a:lumOff val="5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PercentTrue!$CA$83:$CA$181</c:f>
              <c:numCache>
                <c:formatCode>General</c:formatCode>
                <c:ptCount val="99"/>
              </c:numCache>
            </c:numRef>
          </c:yVal>
          <c:smooth val="1"/>
          <c:extLst>
            <c:ext xmlns:c16="http://schemas.microsoft.com/office/drawing/2014/chart" uri="{C3380CC4-5D6E-409C-BE32-E72D297353CC}">
              <c16:uniqueId val="{00000035-2DB6-4504-99F6-140F8315FC59}"/>
            </c:ext>
          </c:extLst>
        </c:ser>
        <c:ser>
          <c:idx val="54"/>
          <c:order val="54"/>
          <c:spPr>
            <a:ln w="19050" cap="rnd">
              <a:solidFill>
                <a:schemeClr val="accent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PercentTrue!$CB$83:$CB$181</c:f>
              <c:numCache>
                <c:formatCode>General</c:formatCode>
                <c:ptCount val="99"/>
              </c:numCache>
            </c:numRef>
          </c:yVal>
          <c:smooth val="1"/>
          <c:extLst>
            <c:ext xmlns:c16="http://schemas.microsoft.com/office/drawing/2014/chart" uri="{C3380CC4-5D6E-409C-BE32-E72D297353CC}">
              <c16:uniqueId val="{00000036-2DB6-4504-99F6-140F8315FC59}"/>
            </c:ext>
          </c:extLst>
        </c:ser>
        <c:ser>
          <c:idx val="55"/>
          <c:order val="55"/>
          <c:spPr>
            <a:ln w="19050" cap="rnd">
              <a:solidFill>
                <a:schemeClr val="accent2"/>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PercentTrue!$CC$83:$CC$181</c:f>
              <c:numCache>
                <c:formatCode>General</c:formatCode>
                <c:ptCount val="99"/>
              </c:numCache>
            </c:numRef>
          </c:yVal>
          <c:smooth val="1"/>
          <c:extLst>
            <c:ext xmlns:c16="http://schemas.microsoft.com/office/drawing/2014/chart" uri="{C3380CC4-5D6E-409C-BE32-E72D297353CC}">
              <c16:uniqueId val="{00000037-2DB6-4504-99F6-140F8315FC59}"/>
            </c:ext>
          </c:extLst>
        </c:ser>
        <c:ser>
          <c:idx val="56"/>
          <c:order val="56"/>
          <c:spPr>
            <a:ln w="19050" cap="rnd">
              <a:solidFill>
                <a:schemeClr val="accent3"/>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PercentTrue!$CD$83:$CD$181</c:f>
              <c:numCache>
                <c:formatCode>General</c:formatCode>
                <c:ptCount val="99"/>
              </c:numCache>
            </c:numRef>
          </c:yVal>
          <c:smooth val="1"/>
          <c:extLst>
            <c:ext xmlns:c16="http://schemas.microsoft.com/office/drawing/2014/chart" uri="{C3380CC4-5D6E-409C-BE32-E72D297353CC}">
              <c16:uniqueId val="{00000038-2DB6-4504-99F6-140F8315FC59}"/>
            </c:ext>
          </c:extLst>
        </c:ser>
        <c:ser>
          <c:idx val="57"/>
          <c:order val="57"/>
          <c:spPr>
            <a:ln w="19050" cap="rnd">
              <a:solidFill>
                <a:schemeClr val="accent4"/>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PercentTrue!$CE$83:$CE$181</c:f>
              <c:numCache>
                <c:formatCode>General</c:formatCode>
                <c:ptCount val="99"/>
              </c:numCache>
            </c:numRef>
          </c:yVal>
          <c:smooth val="1"/>
          <c:extLst>
            <c:ext xmlns:c16="http://schemas.microsoft.com/office/drawing/2014/chart" uri="{C3380CC4-5D6E-409C-BE32-E72D297353CC}">
              <c16:uniqueId val="{00000039-2DB6-4504-99F6-140F8315FC59}"/>
            </c:ext>
          </c:extLst>
        </c:ser>
        <c:ser>
          <c:idx val="58"/>
          <c:order val="58"/>
          <c:spPr>
            <a:ln w="19050" cap="rnd">
              <a:solidFill>
                <a:schemeClr val="accent5"/>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PercentTrue!$CF$83:$CF$181</c:f>
              <c:numCache>
                <c:formatCode>General</c:formatCode>
                <c:ptCount val="99"/>
              </c:numCache>
            </c:numRef>
          </c:yVal>
          <c:smooth val="1"/>
          <c:extLst>
            <c:ext xmlns:c16="http://schemas.microsoft.com/office/drawing/2014/chart" uri="{C3380CC4-5D6E-409C-BE32-E72D297353CC}">
              <c16:uniqueId val="{0000003A-2DB6-4504-99F6-140F8315FC59}"/>
            </c:ext>
          </c:extLst>
        </c:ser>
        <c:ser>
          <c:idx val="59"/>
          <c:order val="59"/>
          <c:spPr>
            <a:ln w="19050" cap="rnd">
              <a:solidFill>
                <a:schemeClr val="accent6"/>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PercentTrue!$CG$83:$CG$181</c:f>
              <c:numCache>
                <c:formatCode>General</c:formatCode>
                <c:ptCount val="99"/>
              </c:numCache>
            </c:numRef>
          </c:yVal>
          <c:smooth val="1"/>
          <c:extLst>
            <c:ext xmlns:c16="http://schemas.microsoft.com/office/drawing/2014/chart" uri="{C3380CC4-5D6E-409C-BE32-E72D297353CC}">
              <c16:uniqueId val="{0000003B-2DB6-4504-99F6-140F8315FC59}"/>
            </c:ext>
          </c:extLst>
        </c:ser>
        <c:ser>
          <c:idx val="60"/>
          <c:order val="60"/>
          <c:spPr>
            <a:ln w="19050" cap="rnd">
              <a:solidFill>
                <a:schemeClr val="accent1">
                  <a:lumMod val="6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PercentTrue!$CH$83:$CH$181</c:f>
              <c:numCache>
                <c:formatCode>General</c:formatCode>
                <c:ptCount val="99"/>
              </c:numCache>
            </c:numRef>
          </c:yVal>
          <c:smooth val="1"/>
          <c:extLst>
            <c:ext xmlns:c16="http://schemas.microsoft.com/office/drawing/2014/chart" uri="{C3380CC4-5D6E-409C-BE32-E72D297353CC}">
              <c16:uniqueId val="{0000003C-2DB6-4504-99F6-140F8315FC59}"/>
            </c:ext>
          </c:extLst>
        </c:ser>
        <c:ser>
          <c:idx val="61"/>
          <c:order val="61"/>
          <c:spPr>
            <a:ln w="19050" cap="rnd">
              <a:solidFill>
                <a:schemeClr val="accent2">
                  <a:lumMod val="6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PercentTrue!$CI$83:$CI$181</c:f>
              <c:numCache>
                <c:formatCode>General</c:formatCode>
                <c:ptCount val="99"/>
              </c:numCache>
            </c:numRef>
          </c:yVal>
          <c:smooth val="1"/>
          <c:extLst>
            <c:ext xmlns:c16="http://schemas.microsoft.com/office/drawing/2014/chart" uri="{C3380CC4-5D6E-409C-BE32-E72D297353CC}">
              <c16:uniqueId val="{0000003D-2DB6-4504-99F6-140F8315FC59}"/>
            </c:ext>
          </c:extLst>
        </c:ser>
        <c:ser>
          <c:idx val="62"/>
          <c:order val="62"/>
          <c:spPr>
            <a:ln w="19050" cap="rnd">
              <a:solidFill>
                <a:schemeClr val="accent3">
                  <a:lumMod val="6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PercentTrue!$CJ$83:$CJ$181</c:f>
              <c:numCache>
                <c:formatCode>General</c:formatCode>
                <c:ptCount val="99"/>
              </c:numCache>
            </c:numRef>
          </c:yVal>
          <c:smooth val="1"/>
          <c:extLst>
            <c:ext xmlns:c16="http://schemas.microsoft.com/office/drawing/2014/chart" uri="{C3380CC4-5D6E-409C-BE32-E72D297353CC}">
              <c16:uniqueId val="{0000003E-2DB6-4504-99F6-140F8315FC59}"/>
            </c:ext>
          </c:extLst>
        </c:ser>
        <c:ser>
          <c:idx val="63"/>
          <c:order val="63"/>
          <c:spPr>
            <a:ln w="19050" cap="rnd">
              <a:solidFill>
                <a:schemeClr val="accent4">
                  <a:lumMod val="6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PercentTrue!$CK$83:$CK$181</c:f>
              <c:numCache>
                <c:formatCode>General</c:formatCode>
                <c:ptCount val="99"/>
              </c:numCache>
            </c:numRef>
          </c:yVal>
          <c:smooth val="1"/>
          <c:extLst>
            <c:ext xmlns:c16="http://schemas.microsoft.com/office/drawing/2014/chart" uri="{C3380CC4-5D6E-409C-BE32-E72D297353CC}">
              <c16:uniqueId val="{0000003F-2DB6-4504-99F6-140F8315FC59}"/>
            </c:ext>
          </c:extLst>
        </c:ser>
        <c:ser>
          <c:idx val="64"/>
          <c:order val="64"/>
          <c:spPr>
            <a:ln w="19050" cap="rnd">
              <a:solidFill>
                <a:schemeClr val="accent5">
                  <a:lumMod val="6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PercentTrue!$CL$83:$CL$181</c:f>
              <c:numCache>
                <c:formatCode>General</c:formatCode>
                <c:ptCount val="99"/>
              </c:numCache>
            </c:numRef>
          </c:yVal>
          <c:smooth val="1"/>
          <c:extLst>
            <c:ext xmlns:c16="http://schemas.microsoft.com/office/drawing/2014/chart" uri="{C3380CC4-5D6E-409C-BE32-E72D297353CC}">
              <c16:uniqueId val="{00000040-2DB6-4504-99F6-140F8315FC59}"/>
            </c:ext>
          </c:extLst>
        </c:ser>
        <c:ser>
          <c:idx val="65"/>
          <c:order val="65"/>
          <c:spPr>
            <a:ln w="19050" cap="rnd">
              <a:solidFill>
                <a:schemeClr val="accent6">
                  <a:lumMod val="6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PercentTrue!$CM$83:$CM$181</c:f>
              <c:numCache>
                <c:formatCode>General</c:formatCode>
                <c:ptCount val="99"/>
              </c:numCache>
            </c:numRef>
          </c:yVal>
          <c:smooth val="1"/>
          <c:extLst>
            <c:ext xmlns:c16="http://schemas.microsoft.com/office/drawing/2014/chart" uri="{C3380CC4-5D6E-409C-BE32-E72D297353CC}">
              <c16:uniqueId val="{00000041-2DB6-4504-99F6-140F8315FC59}"/>
            </c:ext>
          </c:extLst>
        </c:ser>
        <c:ser>
          <c:idx val="66"/>
          <c:order val="66"/>
          <c:spPr>
            <a:ln w="19050" cap="rnd">
              <a:solidFill>
                <a:schemeClr val="accent1">
                  <a:lumMod val="80000"/>
                  <a:lumOff val="2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PercentTrue!$CN$83:$CN$181</c:f>
              <c:numCache>
                <c:formatCode>General</c:formatCode>
                <c:ptCount val="99"/>
              </c:numCache>
            </c:numRef>
          </c:yVal>
          <c:smooth val="1"/>
          <c:extLst>
            <c:ext xmlns:c16="http://schemas.microsoft.com/office/drawing/2014/chart" uri="{C3380CC4-5D6E-409C-BE32-E72D297353CC}">
              <c16:uniqueId val="{00000042-2DB6-4504-99F6-140F8315FC59}"/>
            </c:ext>
          </c:extLst>
        </c:ser>
        <c:ser>
          <c:idx val="67"/>
          <c:order val="67"/>
          <c:spPr>
            <a:ln w="19050" cap="rnd">
              <a:solidFill>
                <a:schemeClr val="accent2">
                  <a:lumMod val="80000"/>
                  <a:lumOff val="2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PercentTrue!$CO$83:$CO$181</c:f>
              <c:numCache>
                <c:formatCode>General</c:formatCode>
                <c:ptCount val="99"/>
              </c:numCache>
            </c:numRef>
          </c:yVal>
          <c:smooth val="1"/>
          <c:extLst>
            <c:ext xmlns:c16="http://schemas.microsoft.com/office/drawing/2014/chart" uri="{C3380CC4-5D6E-409C-BE32-E72D297353CC}">
              <c16:uniqueId val="{00000043-2DB6-4504-99F6-140F8315FC59}"/>
            </c:ext>
          </c:extLst>
        </c:ser>
        <c:ser>
          <c:idx val="68"/>
          <c:order val="68"/>
          <c:spPr>
            <a:ln w="19050" cap="rnd">
              <a:solidFill>
                <a:schemeClr val="accent3">
                  <a:lumMod val="80000"/>
                  <a:lumOff val="2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PercentTrue!$CP$83:$CP$181</c:f>
              <c:numCache>
                <c:formatCode>General</c:formatCode>
                <c:ptCount val="99"/>
              </c:numCache>
            </c:numRef>
          </c:yVal>
          <c:smooth val="1"/>
          <c:extLst>
            <c:ext xmlns:c16="http://schemas.microsoft.com/office/drawing/2014/chart" uri="{C3380CC4-5D6E-409C-BE32-E72D297353CC}">
              <c16:uniqueId val="{00000044-2DB6-4504-99F6-140F8315FC59}"/>
            </c:ext>
          </c:extLst>
        </c:ser>
        <c:ser>
          <c:idx val="69"/>
          <c:order val="69"/>
          <c:spPr>
            <a:ln w="19050" cap="rnd">
              <a:solidFill>
                <a:schemeClr val="accent4">
                  <a:lumMod val="80000"/>
                  <a:lumOff val="2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PercentTrue!$CQ$83:$CQ$181</c:f>
              <c:numCache>
                <c:formatCode>General</c:formatCode>
                <c:ptCount val="99"/>
              </c:numCache>
            </c:numRef>
          </c:yVal>
          <c:smooth val="1"/>
          <c:extLst>
            <c:ext xmlns:c16="http://schemas.microsoft.com/office/drawing/2014/chart" uri="{C3380CC4-5D6E-409C-BE32-E72D297353CC}">
              <c16:uniqueId val="{00000045-2DB6-4504-99F6-140F8315FC59}"/>
            </c:ext>
          </c:extLst>
        </c:ser>
        <c:ser>
          <c:idx val="70"/>
          <c:order val="70"/>
          <c:spPr>
            <a:ln w="19050" cap="rnd">
              <a:solidFill>
                <a:schemeClr val="accent5">
                  <a:lumMod val="80000"/>
                  <a:lumOff val="2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PercentTrue!$CR$83:$CR$181</c:f>
              <c:numCache>
                <c:formatCode>General</c:formatCode>
                <c:ptCount val="99"/>
              </c:numCache>
            </c:numRef>
          </c:yVal>
          <c:smooth val="1"/>
          <c:extLst>
            <c:ext xmlns:c16="http://schemas.microsoft.com/office/drawing/2014/chart" uri="{C3380CC4-5D6E-409C-BE32-E72D297353CC}">
              <c16:uniqueId val="{00000046-2DB6-4504-99F6-140F8315FC59}"/>
            </c:ext>
          </c:extLst>
        </c:ser>
        <c:ser>
          <c:idx val="71"/>
          <c:order val="71"/>
          <c:spPr>
            <a:ln w="19050" cap="rnd">
              <a:solidFill>
                <a:schemeClr val="accent6">
                  <a:lumMod val="80000"/>
                  <a:lumOff val="2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PercentTrue!$CS$83:$CS$181</c:f>
              <c:numCache>
                <c:formatCode>General</c:formatCode>
                <c:ptCount val="99"/>
              </c:numCache>
            </c:numRef>
          </c:yVal>
          <c:smooth val="1"/>
          <c:extLst>
            <c:ext xmlns:c16="http://schemas.microsoft.com/office/drawing/2014/chart" uri="{C3380CC4-5D6E-409C-BE32-E72D297353CC}">
              <c16:uniqueId val="{00000047-2DB6-4504-99F6-140F8315FC59}"/>
            </c:ext>
          </c:extLst>
        </c:ser>
        <c:ser>
          <c:idx val="72"/>
          <c:order val="72"/>
          <c:spPr>
            <a:ln w="19050" cap="rnd">
              <a:solidFill>
                <a:schemeClr val="accent1">
                  <a:lumMod val="8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PercentTrue!$CT$83:$CT$181</c:f>
              <c:numCache>
                <c:formatCode>General</c:formatCode>
                <c:ptCount val="99"/>
              </c:numCache>
            </c:numRef>
          </c:yVal>
          <c:smooth val="1"/>
          <c:extLst>
            <c:ext xmlns:c16="http://schemas.microsoft.com/office/drawing/2014/chart" uri="{C3380CC4-5D6E-409C-BE32-E72D297353CC}">
              <c16:uniqueId val="{00000048-2DB6-4504-99F6-140F8315FC59}"/>
            </c:ext>
          </c:extLst>
        </c:ser>
        <c:ser>
          <c:idx val="73"/>
          <c:order val="73"/>
          <c:spPr>
            <a:ln w="19050" cap="rnd">
              <a:solidFill>
                <a:schemeClr val="accent2">
                  <a:lumMod val="8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PercentTrue!$CU$83:$CU$181</c:f>
              <c:numCache>
                <c:formatCode>General</c:formatCode>
                <c:ptCount val="99"/>
              </c:numCache>
            </c:numRef>
          </c:yVal>
          <c:smooth val="1"/>
          <c:extLst>
            <c:ext xmlns:c16="http://schemas.microsoft.com/office/drawing/2014/chart" uri="{C3380CC4-5D6E-409C-BE32-E72D297353CC}">
              <c16:uniqueId val="{00000049-2DB6-4504-99F6-140F8315FC59}"/>
            </c:ext>
          </c:extLst>
        </c:ser>
        <c:ser>
          <c:idx val="74"/>
          <c:order val="74"/>
          <c:spPr>
            <a:ln w="19050" cap="rnd">
              <a:solidFill>
                <a:schemeClr val="accent3">
                  <a:lumMod val="80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PercentTrue!$CV$83:$CV$181</c:f>
              <c:numCache>
                <c:formatCode>General</c:formatCode>
                <c:ptCount val="99"/>
              </c:numCache>
            </c:numRef>
          </c:yVal>
          <c:smooth val="1"/>
          <c:extLst>
            <c:ext xmlns:c16="http://schemas.microsoft.com/office/drawing/2014/chart" uri="{C3380CC4-5D6E-409C-BE32-E72D297353CC}">
              <c16:uniqueId val="{0000004A-2DB6-4504-99F6-140F8315FC59}"/>
            </c:ext>
          </c:extLst>
        </c:ser>
        <c:ser>
          <c:idx val="75"/>
          <c:order val="75"/>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PercentTrue!$CW$83:$CW$181</c:f>
              <c:numCache>
                <c:formatCode>General</c:formatCode>
                <c:ptCount val="99"/>
              </c:numCache>
            </c:numRef>
          </c:yVal>
          <c:smooth val="1"/>
          <c:extLst>
            <c:ext xmlns:c16="http://schemas.microsoft.com/office/drawing/2014/chart" uri="{C3380CC4-5D6E-409C-BE32-E72D297353CC}">
              <c16:uniqueId val="{0000004B-2DB6-4504-99F6-140F8315FC59}"/>
            </c:ext>
          </c:extLst>
        </c:ser>
        <c:ser>
          <c:idx val="76"/>
          <c:order val="76"/>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PercentTrue!$CX$83:$CX$181</c:f>
              <c:numCache>
                <c:formatCode>General</c:formatCode>
                <c:ptCount val="99"/>
              </c:numCache>
            </c:numRef>
          </c:yVal>
          <c:smooth val="1"/>
          <c:extLst>
            <c:ext xmlns:c16="http://schemas.microsoft.com/office/drawing/2014/chart" uri="{C3380CC4-5D6E-409C-BE32-E72D297353CC}">
              <c16:uniqueId val="{0000004C-2DB6-4504-99F6-140F8315FC59}"/>
            </c:ext>
          </c:extLst>
        </c:ser>
        <c:ser>
          <c:idx val="77"/>
          <c:order val="77"/>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PercentTrue!$CY$83:$CY$181</c:f>
              <c:numCache>
                <c:formatCode>General</c:formatCode>
                <c:ptCount val="99"/>
              </c:numCache>
            </c:numRef>
          </c:yVal>
          <c:smooth val="1"/>
          <c:extLst>
            <c:ext xmlns:c16="http://schemas.microsoft.com/office/drawing/2014/chart" uri="{C3380CC4-5D6E-409C-BE32-E72D297353CC}">
              <c16:uniqueId val="{0000004D-2DB6-4504-99F6-140F8315FC59}"/>
            </c:ext>
          </c:extLst>
        </c:ser>
        <c:ser>
          <c:idx val="78"/>
          <c:order val="78"/>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PercentTrue!$CZ$83:$CZ$181</c:f>
              <c:numCache>
                <c:formatCode>General</c:formatCode>
                <c:ptCount val="99"/>
              </c:numCache>
            </c:numRef>
          </c:yVal>
          <c:smooth val="1"/>
          <c:extLst>
            <c:ext xmlns:c16="http://schemas.microsoft.com/office/drawing/2014/chart" uri="{C3380CC4-5D6E-409C-BE32-E72D297353CC}">
              <c16:uniqueId val="{0000004E-2DB6-4504-99F6-140F8315FC59}"/>
            </c:ext>
          </c:extLst>
        </c:ser>
        <c:ser>
          <c:idx val="79"/>
          <c:order val="79"/>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PercentTrue!$DA$83:$DA$181</c:f>
              <c:numCache>
                <c:formatCode>General</c:formatCode>
                <c:ptCount val="99"/>
              </c:numCache>
            </c:numRef>
          </c:yVal>
          <c:smooth val="1"/>
          <c:extLst>
            <c:ext xmlns:c16="http://schemas.microsoft.com/office/drawing/2014/chart" uri="{C3380CC4-5D6E-409C-BE32-E72D297353CC}">
              <c16:uniqueId val="{0000004F-2DB6-4504-99F6-140F8315FC59}"/>
            </c:ext>
          </c:extLst>
        </c:ser>
        <c:ser>
          <c:idx val="80"/>
          <c:order val="80"/>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PercentTrue!$DB$83:$DB$181</c:f>
              <c:numCache>
                <c:formatCode>General</c:formatCode>
                <c:ptCount val="99"/>
              </c:numCache>
            </c:numRef>
          </c:yVal>
          <c:smooth val="1"/>
          <c:extLst>
            <c:ext xmlns:c16="http://schemas.microsoft.com/office/drawing/2014/chart" uri="{C3380CC4-5D6E-409C-BE32-E72D297353CC}">
              <c16:uniqueId val="{00000050-2DB6-4504-99F6-140F8315FC59}"/>
            </c:ext>
          </c:extLst>
        </c:ser>
        <c:ser>
          <c:idx val="81"/>
          <c:order val="81"/>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PercentTrue!$DC$83:$DC$181</c:f>
              <c:numCache>
                <c:formatCode>General</c:formatCode>
                <c:ptCount val="99"/>
              </c:numCache>
            </c:numRef>
          </c:yVal>
          <c:smooth val="1"/>
          <c:extLst>
            <c:ext xmlns:c16="http://schemas.microsoft.com/office/drawing/2014/chart" uri="{C3380CC4-5D6E-409C-BE32-E72D297353CC}">
              <c16:uniqueId val="{00000051-2DB6-4504-99F6-140F8315FC59}"/>
            </c:ext>
          </c:extLst>
        </c:ser>
        <c:ser>
          <c:idx val="82"/>
          <c:order val="82"/>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PercentTrue!$DD$83:$DD$181</c:f>
              <c:numCache>
                <c:formatCode>General</c:formatCode>
                <c:ptCount val="99"/>
              </c:numCache>
            </c:numRef>
          </c:yVal>
          <c:smooth val="1"/>
          <c:extLst>
            <c:ext xmlns:c16="http://schemas.microsoft.com/office/drawing/2014/chart" uri="{C3380CC4-5D6E-409C-BE32-E72D297353CC}">
              <c16:uniqueId val="{00000052-2DB6-4504-99F6-140F8315FC59}"/>
            </c:ext>
          </c:extLst>
        </c:ser>
        <c:ser>
          <c:idx val="83"/>
          <c:order val="83"/>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PercentTrue!$DE$83:$DE$181</c:f>
              <c:numCache>
                <c:formatCode>General</c:formatCode>
                <c:ptCount val="99"/>
              </c:numCache>
            </c:numRef>
          </c:yVal>
          <c:smooth val="1"/>
          <c:extLst>
            <c:ext xmlns:c16="http://schemas.microsoft.com/office/drawing/2014/chart" uri="{C3380CC4-5D6E-409C-BE32-E72D297353CC}">
              <c16:uniqueId val="{00000053-2DB6-4504-99F6-140F8315FC59}"/>
            </c:ext>
          </c:extLst>
        </c:ser>
        <c:ser>
          <c:idx val="84"/>
          <c:order val="84"/>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PercentTrue!$DF$83:$DF$181</c:f>
              <c:numCache>
                <c:formatCode>General</c:formatCode>
                <c:ptCount val="99"/>
              </c:numCache>
            </c:numRef>
          </c:yVal>
          <c:smooth val="1"/>
          <c:extLst>
            <c:ext xmlns:c16="http://schemas.microsoft.com/office/drawing/2014/chart" uri="{C3380CC4-5D6E-409C-BE32-E72D297353CC}">
              <c16:uniqueId val="{00000054-2DB6-4504-99F6-140F8315FC59}"/>
            </c:ext>
          </c:extLst>
        </c:ser>
        <c:ser>
          <c:idx val="85"/>
          <c:order val="85"/>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PercentTrue!$DG$83:$DG$181</c:f>
              <c:numCache>
                <c:formatCode>General</c:formatCode>
                <c:ptCount val="99"/>
              </c:numCache>
            </c:numRef>
          </c:yVal>
          <c:smooth val="1"/>
          <c:extLst>
            <c:ext xmlns:c16="http://schemas.microsoft.com/office/drawing/2014/chart" uri="{C3380CC4-5D6E-409C-BE32-E72D297353CC}">
              <c16:uniqueId val="{00000055-2DB6-4504-99F6-140F8315FC59}"/>
            </c:ext>
          </c:extLst>
        </c:ser>
        <c:ser>
          <c:idx val="86"/>
          <c:order val="86"/>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PercentTrue!$DH$83:$DH$181</c:f>
              <c:numCache>
                <c:formatCode>General</c:formatCode>
                <c:ptCount val="99"/>
              </c:numCache>
            </c:numRef>
          </c:yVal>
          <c:smooth val="1"/>
          <c:extLst>
            <c:ext xmlns:c16="http://schemas.microsoft.com/office/drawing/2014/chart" uri="{C3380CC4-5D6E-409C-BE32-E72D297353CC}">
              <c16:uniqueId val="{00000056-2DB6-4504-99F6-140F8315FC59}"/>
            </c:ext>
          </c:extLst>
        </c:ser>
        <c:ser>
          <c:idx val="87"/>
          <c:order val="87"/>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PercentTrue!$DI$83:$DI$181</c:f>
              <c:numCache>
                <c:formatCode>General</c:formatCode>
                <c:ptCount val="99"/>
              </c:numCache>
            </c:numRef>
          </c:yVal>
          <c:smooth val="1"/>
          <c:extLst>
            <c:ext xmlns:c16="http://schemas.microsoft.com/office/drawing/2014/chart" uri="{C3380CC4-5D6E-409C-BE32-E72D297353CC}">
              <c16:uniqueId val="{00000057-2DB6-4504-99F6-140F8315FC59}"/>
            </c:ext>
          </c:extLst>
        </c:ser>
        <c:ser>
          <c:idx val="88"/>
          <c:order val="88"/>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PercentTrue!$DJ$83:$DJ$181</c:f>
              <c:numCache>
                <c:formatCode>General</c:formatCode>
                <c:ptCount val="99"/>
              </c:numCache>
            </c:numRef>
          </c:yVal>
          <c:smooth val="1"/>
          <c:extLst>
            <c:ext xmlns:c16="http://schemas.microsoft.com/office/drawing/2014/chart" uri="{C3380CC4-5D6E-409C-BE32-E72D297353CC}">
              <c16:uniqueId val="{00000058-2DB6-4504-99F6-140F8315FC59}"/>
            </c:ext>
          </c:extLst>
        </c:ser>
        <c:ser>
          <c:idx val="89"/>
          <c:order val="89"/>
          <c:spPr>
            <a:ln w="19050" cap="rnd">
              <a:solidFill>
                <a:schemeClr val="tx1"/>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PercentTrue!$DK$83:$DK$181</c:f>
              <c:numCache>
                <c:formatCode>General</c:formatCode>
                <c:ptCount val="99"/>
              </c:numCache>
            </c:numRef>
          </c:yVal>
          <c:smooth val="1"/>
          <c:extLst>
            <c:ext xmlns:c16="http://schemas.microsoft.com/office/drawing/2014/chart" uri="{C3380CC4-5D6E-409C-BE32-E72D297353CC}">
              <c16:uniqueId val="{00000059-2DB6-4504-99F6-140F8315FC59}"/>
            </c:ext>
          </c:extLst>
        </c:ser>
        <c:ser>
          <c:idx val="90"/>
          <c:order val="90"/>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PercentTrue!$DL$83:$DL$181</c:f>
              <c:numCache>
                <c:formatCode>General</c:formatCode>
                <c:ptCount val="99"/>
              </c:numCache>
            </c:numRef>
          </c:yVal>
          <c:smooth val="1"/>
          <c:extLst>
            <c:ext xmlns:c16="http://schemas.microsoft.com/office/drawing/2014/chart" uri="{C3380CC4-5D6E-409C-BE32-E72D297353CC}">
              <c16:uniqueId val="{0000005A-2DB6-4504-99F6-140F8315FC59}"/>
            </c:ext>
          </c:extLst>
        </c:ser>
        <c:ser>
          <c:idx val="91"/>
          <c:order val="91"/>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PercentTrue!$DM$83:$DM$181</c:f>
              <c:numCache>
                <c:formatCode>General</c:formatCode>
                <c:ptCount val="99"/>
              </c:numCache>
            </c:numRef>
          </c:yVal>
          <c:smooth val="1"/>
          <c:extLst>
            <c:ext xmlns:c16="http://schemas.microsoft.com/office/drawing/2014/chart" uri="{C3380CC4-5D6E-409C-BE32-E72D297353CC}">
              <c16:uniqueId val="{0000005B-2DB6-4504-99F6-140F8315FC59}"/>
            </c:ext>
          </c:extLst>
        </c:ser>
        <c:ser>
          <c:idx val="92"/>
          <c:order val="92"/>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PercentTrue!$DN$83:$DN$181</c:f>
              <c:numCache>
                <c:formatCode>General</c:formatCode>
                <c:ptCount val="99"/>
              </c:numCache>
            </c:numRef>
          </c:yVal>
          <c:smooth val="1"/>
          <c:extLst>
            <c:ext xmlns:c16="http://schemas.microsoft.com/office/drawing/2014/chart" uri="{C3380CC4-5D6E-409C-BE32-E72D297353CC}">
              <c16:uniqueId val="{0000005C-2DB6-4504-99F6-140F8315FC59}"/>
            </c:ext>
          </c:extLst>
        </c:ser>
        <c:ser>
          <c:idx val="93"/>
          <c:order val="93"/>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PercentTrue!$DO$83:$DO$181</c:f>
              <c:numCache>
                <c:formatCode>General</c:formatCode>
                <c:ptCount val="99"/>
              </c:numCache>
            </c:numRef>
          </c:yVal>
          <c:smooth val="1"/>
          <c:extLst>
            <c:ext xmlns:c16="http://schemas.microsoft.com/office/drawing/2014/chart" uri="{C3380CC4-5D6E-409C-BE32-E72D297353CC}">
              <c16:uniqueId val="{0000005D-2DB6-4504-99F6-140F8315FC59}"/>
            </c:ext>
          </c:extLst>
        </c:ser>
        <c:ser>
          <c:idx val="94"/>
          <c:order val="94"/>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PercentTrue!$DP$83:$DP$181</c:f>
              <c:numCache>
                <c:formatCode>General</c:formatCode>
                <c:ptCount val="99"/>
              </c:numCache>
            </c:numRef>
          </c:yVal>
          <c:smooth val="1"/>
          <c:extLst>
            <c:ext xmlns:c16="http://schemas.microsoft.com/office/drawing/2014/chart" uri="{C3380CC4-5D6E-409C-BE32-E72D297353CC}">
              <c16:uniqueId val="{0000005E-2DB6-4504-99F6-140F8315FC59}"/>
            </c:ext>
          </c:extLst>
        </c:ser>
        <c:ser>
          <c:idx val="95"/>
          <c:order val="95"/>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PercentTrue!$DQ$83:$DQ$181</c:f>
              <c:numCache>
                <c:formatCode>General</c:formatCode>
                <c:ptCount val="99"/>
              </c:numCache>
            </c:numRef>
          </c:yVal>
          <c:smooth val="1"/>
          <c:extLst>
            <c:ext xmlns:c16="http://schemas.microsoft.com/office/drawing/2014/chart" uri="{C3380CC4-5D6E-409C-BE32-E72D297353CC}">
              <c16:uniqueId val="{0000005F-2DB6-4504-99F6-140F8315FC59}"/>
            </c:ext>
          </c:extLst>
        </c:ser>
        <c:ser>
          <c:idx val="96"/>
          <c:order val="96"/>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PercentTrue!$DR$83:$DR$181</c:f>
              <c:numCache>
                <c:formatCode>General</c:formatCode>
                <c:ptCount val="99"/>
              </c:numCache>
            </c:numRef>
          </c:yVal>
          <c:smooth val="1"/>
          <c:extLst>
            <c:ext xmlns:c16="http://schemas.microsoft.com/office/drawing/2014/chart" uri="{C3380CC4-5D6E-409C-BE32-E72D297353CC}">
              <c16:uniqueId val="{00000060-2DB6-4504-99F6-140F8315FC59}"/>
            </c:ext>
          </c:extLst>
        </c:ser>
        <c:ser>
          <c:idx val="97"/>
          <c:order val="97"/>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PercentTrue!$DS$83:$DS$181</c:f>
              <c:numCache>
                <c:formatCode>General</c:formatCode>
                <c:ptCount val="99"/>
              </c:numCache>
            </c:numRef>
          </c:yVal>
          <c:smooth val="1"/>
          <c:extLst>
            <c:ext xmlns:c16="http://schemas.microsoft.com/office/drawing/2014/chart" uri="{C3380CC4-5D6E-409C-BE32-E72D297353CC}">
              <c16:uniqueId val="{00000061-2DB6-4504-99F6-140F8315FC59}"/>
            </c:ext>
          </c:extLst>
        </c:ser>
        <c:ser>
          <c:idx val="98"/>
          <c:order val="98"/>
          <c:spPr>
            <a:ln w="6350" cap="rnd">
              <a:solidFill>
                <a:schemeClr val="bg1">
                  <a:lumMod val="75000"/>
                </a:schemeClr>
              </a:solidFill>
              <a:round/>
            </a:ln>
            <a:effectLst/>
          </c:spPr>
          <c:marker>
            <c:symbol val="none"/>
          </c:marker>
          <c:xVal>
            <c:numRef>
              <c:f>PercentTrue!$X$83:$X$181</c:f>
              <c:numCache>
                <c:formatCode>General</c:formatCode>
                <c:ptCount val="99"/>
                <c:pt idx="0">
                  <c:v>0.01</c:v>
                </c:pt>
                <c:pt idx="1">
                  <c:v>0.02</c:v>
                </c:pt>
                <c:pt idx="2">
                  <c:v>0.03</c:v>
                </c:pt>
                <c:pt idx="3">
                  <c:v>0.04</c:v>
                </c:pt>
                <c:pt idx="4">
                  <c:v>0.05</c:v>
                </c:pt>
                <c:pt idx="5">
                  <c:v>0.06</c:v>
                </c:pt>
                <c:pt idx="6">
                  <c:v>7.0000000000000007E-2</c:v>
                </c:pt>
                <c:pt idx="7">
                  <c:v>0.08</c:v>
                </c:pt>
                <c:pt idx="8">
                  <c:v>0.09</c:v>
                </c:pt>
                <c:pt idx="9">
                  <c:v>0.1</c:v>
                </c:pt>
                <c:pt idx="10">
                  <c:v>0.11</c:v>
                </c:pt>
                <c:pt idx="11">
                  <c:v>0.12</c:v>
                </c:pt>
                <c:pt idx="12">
                  <c:v>0.13</c:v>
                </c:pt>
                <c:pt idx="13">
                  <c:v>0.14000000000000001</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0.28000000000000003</c:v>
                </c:pt>
                <c:pt idx="28">
                  <c:v>0.28999999999999998</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0.55000000000000004</c:v>
                </c:pt>
                <c:pt idx="55">
                  <c:v>0.56000000000000005</c:v>
                </c:pt>
                <c:pt idx="56">
                  <c:v>0.56999999999999995</c:v>
                </c:pt>
                <c:pt idx="57">
                  <c:v>0.57999999999999996</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xVal>
          <c:yVal>
            <c:numRef>
              <c:f>PercentTrue!$DT$83:$DT$181</c:f>
              <c:numCache>
                <c:formatCode>General</c:formatCode>
                <c:ptCount val="99"/>
              </c:numCache>
            </c:numRef>
          </c:yVal>
          <c:smooth val="1"/>
          <c:extLst>
            <c:ext xmlns:c16="http://schemas.microsoft.com/office/drawing/2014/chart" uri="{C3380CC4-5D6E-409C-BE32-E72D297353CC}">
              <c16:uniqueId val="{00000062-2DB6-4504-99F6-140F8315FC59}"/>
            </c:ext>
          </c:extLst>
        </c:ser>
        <c:ser>
          <c:idx val="99"/>
          <c:order val="99"/>
          <c:spPr>
            <a:ln w="19050" cap="rnd">
              <a:noFill/>
              <a:round/>
            </a:ln>
            <a:effectLst/>
          </c:spPr>
          <c:marker>
            <c:symbol val="plus"/>
            <c:size val="6"/>
            <c:spPr>
              <a:noFill/>
              <a:ln w="9525">
                <a:solidFill>
                  <a:schemeClr val="accent4">
                    <a:lumMod val="70000"/>
                  </a:schemeClr>
                </a:solidFill>
              </a:ln>
              <a:effectLst/>
            </c:spPr>
          </c:marker>
          <c:xVal>
            <c:numRef>
              <c:f>PercentTrue!$U$63:$U$75</c:f>
              <c:numCache>
                <c:formatCode>0.00%</c:formatCode>
                <c:ptCount val="13"/>
                <c:pt idx="0">
                  <c:v>0.94893537221303403</c:v>
                </c:pt>
                <c:pt idx="1">
                  <c:v>0.91744573393509565</c:v>
                </c:pt>
                <c:pt idx="2">
                  <c:v>0.85972485160776047</c:v>
                </c:pt>
                <c:pt idx="3">
                  <c:v>0.75617548368672804</c:v>
                </c:pt>
                <c:pt idx="4">
                  <c:v>0.68746433831822829</c:v>
                </c:pt>
                <c:pt idx="5">
                  <c:v>0.62029866762049546</c:v>
                </c:pt>
                <c:pt idx="6">
                  <c:v>0.5</c:v>
                </c:pt>
                <c:pt idx="7">
                  <c:v>0.37970133237950454</c:v>
                </c:pt>
                <c:pt idx="8">
                  <c:v>0.31253566168177171</c:v>
                </c:pt>
                <c:pt idx="9">
                  <c:v>0.24382451631327196</c:v>
                </c:pt>
                <c:pt idx="10">
                  <c:v>0.14027514839223948</c:v>
                </c:pt>
                <c:pt idx="11">
                  <c:v>8.2554266064904347E-2</c:v>
                </c:pt>
                <c:pt idx="12">
                  <c:v>5.1064627786965966E-2</c:v>
                </c:pt>
              </c:numCache>
            </c:numRef>
          </c:xVal>
          <c:yVal>
            <c:numRef>
              <c:f>PercentTrue!$V$63:$V$75</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yVal>
          <c:smooth val="1"/>
          <c:extLst>
            <c:ext xmlns:c16="http://schemas.microsoft.com/office/drawing/2014/chart" uri="{C3380CC4-5D6E-409C-BE32-E72D297353CC}">
              <c16:uniqueId val="{00000063-2DB6-4504-99F6-140F8315FC59}"/>
            </c:ext>
          </c:extLst>
        </c:ser>
        <c:ser>
          <c:idx val="100"/>
          <c:order val="100"/>
          <c:spPr>
            <a:ln w="19050" cap="rnd">
              <a:noFill/>
              <a:round/>
            </a:ln>
            <a:effectLst/>
          </c:spPr>
          <c:marker>
            <c:symbol val="plus"/>
            <c:size val="7"/>
            <c:spPr>
              <a:noFill/>
              <a:ln w="9525">
                <a:solidFill>
                  <a:schemeClr val="accent5">
                    <a:lumMod val="70000"/>
                  </a:schemeClr>
                </a:solidFill>
              </a:ln>
              <a:effectLst/>
            </c:spPr>
          </c:marker>
          <c:xVal>
            <c:numRef>
              <c:f>PercentTrue!$V$63:$V$75</c:f>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xVal>
          <c:yVal>
            <c:numRef>
              <c:f>PercentTrue!$U$63:$U$75</c:f>
              <c:numCache>
                <c:formatCode>0.00%</c:formatCode>
                <c:ptCount val="13"/>
                <c:pt idx="0">
                  <c:v>0.94893537221303403</c:v>
                </c:pt>
                <c:pt idx="1">
                  <c:v>0.91744573393509565</c:v>
                </c:pt>
                <c:pt idx="2">
                  <c:v>0.85972485160776047</c:v>
                </c:pt>
                <c:pt idx="3">
                  <c:v>0.75617548368672804</c:v>
                </c:pt>
                <c:pt idx="4">
                  <c:v>0.68746433831822829</c:v>
                </c:pt>
                <c:pt idx="5">
                  <c:v>0.62029866762049546</c:v>
                </c:pt>
                <c:pt idx="6">
                  <c:v>0.5</c:v>
                </c:pt>
                <c:pt idx="7">
                  <c:v>0.37970133237950454</c:v>
                </c:pt>
                <c:pt idx="8">
                  <c:v>0.31253566168177171</c:v>
                </c:pt>
                <c:pt idx="9">
                  <c:v>0.24382451631327196</c:v>
                </c:pt>
                <c:pt idx="10">
                  <c:v>0.14027514839223948</c:v>
                </c:pt>
                <c:pt idx="11">
                  <c:v>8.2554266064904347E-2</c:v>
                </c:pt>
                <c:pt idx="12">
                  <c:v>5.1064627786965966E-2</c:v>
                </c:pt>
              </c:numCache>
            </c:numRef>
          </c:yVal>
          <c:smooth val="1"/>
          <c:extLst>
            <c:ext xmlns:c16="http://schemas.microsoft.com/office/drawing/2014/chart" uri="{C3380CC4-5D6E-409C-BE32-E72D297353CC}">
              <c16:uniqueId val="{00000064-2DB6-4504-99F6-140F8315FC59}"/>
            </c:ext>
          </c:extLst>
        </c:ser>
        <c:dLbls>
          <c:showLegendKey val="0"/>
          <c:showVal val="0"/>
          <c:showCatName val="0"/>
          <c:showSerName val="0"/>
          <c:showPercent val="0"/>
          <c:showBubbleSize val="0"/>
        </c:dLbls>
        <c:axId val="648458496"/>
        <c:axId val="648453088"/>
      </c:scatterChart>
      <c:valAx>
        <c:axId val="64845849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453088"/>
        <c:crosses val="autoZero"/>
        <c:crossBetween val="midCat"/>
      </c:valAx>
      <c:valAx>
        <c:axId val="6484530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4584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rgbClr val="00B050"/>
              </a:solidFill>
              <a:round/>
            </a:ln>
            <a:effectLst/>
          </c:spPr>
          <c:marker>
            <c:symbol val="circle"/>
            <c:size val="5"/>
            <c:spPr>
              <a:solidFill>
                <a:schemeClr val="accent1"/>
              </a:solidFill>
              <a:ln w="9525">
                <a:solidFill>
                  <a:srgbClr val="00B050"/>
                </a:solidFill>
              </a:ln>
              <a:effectLst/>
            </c:spPr>
          </c:marker>
          <c:xVal>
            <c:numRef>
              <c:f>Sheet3!$G$13:$L$13</c:f>
              <c:numCache>
                <c:formatCode>General</c:formatCode>
                <c:ptCount val="6"/>
                <c:pt idx="0">
                  <c:v>1</c:v>
                </c:pt>
                <c:pt idx="1">
                  <c:v>2</c:v>
                </c:pt>
                <c:pt idx="2">
                  <c:v>4</c:v>
                </c:pt>
                <c:pt idx="3">
                  <c:v>8</c:v>
                </c:pt>
                <c:pt idx="4">
                  <c:v>16</c:v>
                </c:pt>
                <c:pt idx="5">
                  <c:v>30</c:v>
                </c:pt>
              </c:numCache>
            </c:numRef>
          </c:xVal>
          <c:yVal>
            <c:numRef>
              <c:f>Sheet3!$G$14:$L$14</c:f>
              <c:numCache>
                <c:formatCode>General</c:formatCode>
                <c:ptCount val="6"/>
                <c:pt idx="0">
                  <c:v>0.51351351351351349</c:v>
                </c:pt>
                <c:pt idx="1">
                  <c:v>0.52700729927007295</c:v>
                </c:pt>
                <c:pt idx="2">
                  <c:v>0.55385746524605073</c:v>
                </c:pt>
                <c:pt idx="3">
                  <c:v>0.60647950141138129</c:v>
                </c:pt>
                <c:pt idx="4">
                  <c:v>0.70371998826127302</c:v>
                </c:pt>
                <c:pt idx="5">
                  <c:v>0.8350730611075049</c:v>
                </c:pt>
              </c:numCache>
            </c:numRef>
          </c:yVal>
          <c:smooth val="1"/>
          <c:extLst>
            <c:ext xmlns:c16="http://schemas.microsoft.com/office/drawing/2014/chart" uri="{C3380CC4-5D6E-409C-BE32-E72D297353CC}">
              <c16:uniqueId val="{00000000-0E3F-4857-B4A2-BE4D263B1FF7}"/>
            </c:ext>
          </c:extLst>
        </c:ser>
        <c:dLbls>
          <c:showLegendKey val="0"/>
          <c:showVal val="0"/>
          <c:showCatName val="0"/>
          <c:showSerName val="0"/>
          <c:showPercent val="0"/>
          <c:showBubbleSize val="0"/>
        </c:dLbls>
        <c:axId val="111162207"/>
        <c:axId val="111162623"/>
      </c:scatterChart>
      <c:valAx>
        <c:axId val="111162207"/>
        <c:scaling>
          <c:orientation val="minMax"/>
          <c:max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162623"/>
        <c:crosses val="autoZero"/>
        <c:crossBetween val="midCat"/>
      </c:valAx>
      <c:valAx>
        <c:axId val="111162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11622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spPr>
            <a:solidFill>
              <a:schemeClr val="accent1">
                <a:alpha val="75000"/>
              </a:schemeClr>
            </a:solidFill>
            <a:ln>
              <a:noFill/>
            </a:ln>
            <a:effectLst/>
          </c:spPr>
          <c:invertIfNegative val="0"/>
          <c:xVal>
            <c:numRef>
              <c:f>'Bubble Chart Data'!$C$2:$C$287</c:f>
              <c:numCache>
                <c:formatCode>General</c:formatCode>
                <c:ptCount val="286"/>
                <c:pt idx="0">
                  <c:v>4.959499865842815E-3</c:v>
                </c:pt>
                <c:pt idx="1">
                  <c:v>7.6988139584220497E-3</c:v>
                </c:pt>
                <c:pt idx="2">
                  <c:v>1.1307224743026961E-2</c:v>
                </c:pt>
                <c:pt idx="3">
                  <c:v>1.3554658734771231E-2</c:v>
                </c:pt>
                <c:pt idx="4">
                  <c:v>1.9648053324484979E-2</c:v>
                </c:pt>
                <c:pt idx="5">
                  <c:v>2.9147820307534409E-2</c:v>
                </c:pt>
                <c:pt idx="6">
                  <c:v>3.7736757760587832E-2</c:v>
                </c:pt>
                <c:pt idx="7">
                  <c:v>4.051233404322415E-2</c:v>
                </c:pt>
                <c:pt idx="8">
                  <c:v>5.7790021520205202E-2</c:v>
                </c:pt>
                <c:pt idx="9">
                  <c:v>8.5362610906366029E-2</c:v>
                </c:pt>
                <c:pt idx="10">
                  <c:v>0.14425595453742349</c:v>
                </c:pt>
                <c:pt idx="11">
                  <c:v>1.173046142436002E-2</c:v>
                </c:pt>
                <c:pt idx="12">
                  <c:v>1.7192922667802979E-2</c:v>
                </c:pt>
                <c:pt idx="13">
                  <c:v>1.9789193135098131E-2</c:v>
                </c:pt>
                <c:pt idx="14">
                  <c:v>3.2638670846730597E-2</c:v>
                </c:pt>
                <c:pt idx="15">
                  <c:v>4.5706663175192799E-2</c:v>
                </c:pt>
                <c:pt idx="16">
                  <c:v>5.8712686510716407E-2</c:v>
                </c:pt>
                <c:pt idx="17">
                  <c:v>7.1802355161830436E-2</c:v>
                </c:pt>
                <c:pt idx="18">
                  <c:v>9.8376992245345282E-2</c:v>
                </c:pt>
                <c:pt idx="19">
                  <c:v>0.1774638414579896</c:v>
                </c:pt>
                <c:pt idx="20">
                  <c:v>0.24247937245395099</c:v>
                </c:pt>
                <c:pt idx="21">
                  <c:v>2.5808320551143311E-2</c:v>
                </c:pt>
                <c:pt idx="22">
                  <c:v>3.1925504903730473E-2</c:v>
                </c:pt>
                <c:pt idx="23">
                  <c:v>4.7639345833684482E-2</c:v>
                </c:pt>
                <c:pt idx="24">
                  <c:v>6.9573099668790384E-2</c:v>
                </c:pt>
                <c:pt idx="25">
                  <c:v>9.5046465230826521E-2</c:v>
                </c:pt>
                <c:pt idx="26">
                  <c:v>0.1060812174683089</c:v>
                </c:pt>
                <c:pt idx="27">
                  <c:v>0.14296883086311529</c:v>
                </c:pt>
                <c:pt idx="28">
                  <c:v>0.22259798861930791</c:v>
                </c:pt>
                <c:pt idx="29">
                  <c:v>0.34924935836281068</c:v>
                </c:pt>
                <c:pt idx="30">
                  <c:v>3.7845292214526489E-2</c:v>
                </c:pt>
                <c:pt idx="31">
                  <c:v>5.7489369931634511E-2</c:v>
                </c:pt>
                <c:pt idx="32">
                  <c:v>8.2704526541843112E-2</c:v>
                </c:pt>
                <c:pt idx="33">
                  <c:v>0.11049411022074759</c:v>
                </c:pt>
                <c:pt idx="34">
                  <c:v>0.12820313720678869</c:v>
                </c:pt>
                <c:pt idx="35">
                  <c:v>0.1839022026754798</c:v>
                </c:pt>
                <c:pt idx="36">
                  <c:v>0.30391693965065619</c:v>
                </c:pt>
                <c:pt idx="37">
                  <c:v>0.39504351074288152</c:v>
                </c:pt>
                <c:pt idx="38">
                  <c:v>9.4667944813744118E-2</c:v>
                </c:pt>
                <c:pt idx="39">
                  <c:v>0.12740250033580169</c:v>
                </c:pt>
                <c:pt idx="40">
                  <c:v>0.16287793548471599</c:v>
                </c:pt>
                <c:pt idx="41">
                  <c:v>0.18231757456979639</c:v>
                </c:pt>
                <c:pt idx="42">
                  <c:v>0.26424591762978539</c:v>
                </c:pt>
                <c:pt idx="43">
                  <c:v>0.35495803076373161</c:v>
                </c:pt>
                <c:pt idx="44">
                  <c:v>0.49795832165796933</c:v>
                </c:pt>
                <c:pt idx="45">
                  <c:v>0.17933562644999351</c:v>
                </c:pt>
                <c:pt idx="46">
                  <c:v>0.23043651304475671</c:v>
                </c:pt>
                <c:pt idx="47">
                  <c:v>0.25535742223486718</c:v>
                </c:pt>
                <c:pt idx="48">
                  <c:v>0.34040066028915339</c:v>
                </c:pt>
                <c:pt idx="49">
                  <c:v>0.47238553486001539</c:v>
                </c:pt>
                <c:pt idx="50">
                  <c:v>0.62027862854710503</c:v>
                </c:pt>
                <c:pt idx="51">
                  <c:v>0.28103055931247528</c:v>
                </c:pt>
                <c:pt idx="52">
                  <c:v>0.32741953079650771</c:v>
                </c:pt>
                <c:pt idx="53">
                  <c:v>0.43531839156068242</c:v>
                </c:pt>
                <c:pt idx="54">
                  <c:v>0.56917233753987051</c:v>
                </c:pt>
                <c:pt idx="55">
                  <c:v>0.66914468850475284</c:v>
                </c:pt>
                <c:pt idx="56">
                  <c:v>0.39427135177540468</c:v>
                </c:pt>
                <c:pt idx="57">
                  <c:v>0.4814476402053523</c:v>
                </c:pt>
                <c:pt idx="58">
                  <c:v>0.61015377031038065</c:v>
                </c:pt>
                <c:pt idx="59">
                  <c:v>0.72423416298995857</c:v>
                </c:pt>
                <c:pt idx="60">
                  <c:v>0.58165440757990661</c:v>
                </c:pt>
                <c:pt idx="61">
                  <c:v>0.69685211384997103</c:v>
                </c:pt>
                <c:pt idx="62">
                  <c:v>0.7903371333954734</c:v>
                </c:pt>
                <c:pt idx="63">
                  <c:v>0.79672136676687255</c:v>
                </c:pt>
                <c:pt idx="64">
                  <c:v>0.87214792424362042</c:v>
                </c:pt>
                <c:pt idx="65">
                  <c:v>0.94577572270274746</c:v>
                </c:pt>
                <c:pt idx="66">
                  <c:v>1.8599680805744079E-2</c:v>
                </c:pt>
                <c:pt idx="67">
                  <c:v>2.774314550675662E-2</c:v>
                </c:pt>
                <c:pt idx="68">
                  <c:v>3.0799525594345241E-2</c:v>
                </c:pt>
                <c:pt idx="69">
                  <c:v>5.0333130363364322E-2</c:v>
                </c:pt>
                <c:pt idx="70">
                  <c:v>6.9709165942011375E-2</c:v>
                </c:pt>
                <c:pt idx="71">
                  <c:v>9.1063358272914632E-2</c:v>
                </c:pt>
                <c:pt idx="72">
                  <c:v>8.9131696447921904E-2</c:v>
                </c:pt>
                <c:pt idx="73">
                  <c:v>0.16039816572803431</c:v>
                </c:pt>
                <c:pt idx="74">
                  <c:v>0.1939138575700573</c:v>
                </c:pt>
                <c:pt idx="75">
                  <c:v>0.40383311066578093</c:v>
                </c:pt>
                <c:pt idx="76">
                  <c:v>3.945469152756062E-2</c:v>
                </c:pt>
                <c:pt idx="77">
                  <c:v>4.4905108471905653E-2</c:v>
                </c:pt>
                <c:pt idx="78">
                  <c:v>7.2094523185939285E-2</c:v>
                </c:pt>
                <c:pt idx="79">
                  <c:v>0.1029628724869327</c:v>
                </c:pt>
                <c:pt idx="80">
                  <c:v>0.13421483076607649</c:v>
                </c:pt>
                <c:pt idx="81">
                  <c:v>0.1433352392558592</c:v>
                </c:pt>
                <c:pt idx="82">
                  <c:v>0.1915698619009249</c:v>
                </c:pt>
                <c:pt idx="83">
                  <c:v>0.31531647119769979</c:v>
                </c:pt>
                <c:pt idx="84">
                  <c:v>0.48363353447823743</c:v>
                </c:pt>
                <c:pt idx="85">
                  <c:v>4.8462643886612429E-2</c:v>
                </c:pt>
                <c:pt idx="86">
                  <c:v>7.9082046914697779E-2</c:v>
                </c:pt>
                <c:pt idx="87">
                  <c:v>0.1164774229770723</c:v>
                </c:pt>
                <c:pt idx="88">
                  <c:v>0.14681789433992759</c:v>
                </c:pt>
                <c:pt idx="89">
                  <c:v>0.16138287977649851</c:v>
                </c:pt>
                <c:pt idx="90">
                  <c:v>0.23381538249990341</c:v>
                </c:pt>
                <c:pt idx="91">
                  <c:v>0.36249560223315258</c:v>
                </c:pt>
                <c:pt idx="92">
                  <c:v>0.46360372699882391</c:v>
                </c:pt>
                <c:pt idx="93">
                  <c:v>0.1221073276688031</c:v>
                </c:pt>
                <c:pt idx="94">
                  <c:v>0.17742033038631089</c:v>
                </c:pt>
                <c:pt idx="95">
                  <c:v>0.2161584143377846</c:v>
                </c:pt>
                <c:pt idx="96">
                  <c:v>0.23106300953147749</c:v>
                </c:pt>
                <c:pt idx="97">
                  <c:v>0.35608975376254548</c:v>
                </c:pt>
                <c:pt idx="98">
                  <c:v>0.45976288348853228</c:v>
                </c:pt>
                <c:pt idx="99">
                  <c:v>0.57587576731930623</c:v>
                </c:pt>
                <c:pt idx="100">
                  <c:v>0.24718114141483299</c:v>
                </c:pt>
                <c:pt idx="101">
                  <c:v>0.30544379072676747</c:v>
                </c:pt>
                <c:pt idx="102">
                  <c:v>0.32571545167190852</c:v>
                </c:pt>
                <c:pt idx="103">
                  <c:v>0.4432890701280745</c:v>
                </c:pt>
                <c:pt idx="104">
                  <c:v>0.58526041188965805</c:v>
                </c:pt>
                <c:pt idx="105">
                  <c:v>0.73949784083215009</c:v>
                </c:pt>
                <c:pt idx="106">
                  <c:v>0.37077042324991349</c:v>
                </c:pt>
                <c:pt idx="107">
                  <c:v>0.3813676305031834</c:v>
                </c:pt>
                <c:pt idx="108">
                  <c:v>0.52822484275046078</c:v>
                </c:pt>
                <c:pt idx="109">
                  <c:v>0.65542603337375049</c:v>
                </c:pt>
                <c:pt idx="110">
                  <c:v>0.77101029990412873</c:v>
                </c:pt>
                <c:pt idx="111">
                  <c:v>0.42880804059474092</c:v>
                </c:pt>
                <c:pt idx="112">
                  <c:v>0.57645084535646751</c:v>
                </c:pt>
                <c:pt idx="113">
                  <c:v>0.68077048550443287</c:v>
                </c:pt>
                <c:pt idx="114">
                  <c:v>0.78330930973709301</c:v>
                </c:pt>
                <c:pt idx="115">
                  <c:v>0.65370900528469889</c:v>
                </c:pt>
                <c:pt idx="116">
                  <c:v>0.76734076524936889</c:v>
                </c:pt>
                <c:pt idx="117">
                  <c:v>0.87259298699453691</c:v>
                </c:pt>
                <c:pt idx="118">
                  <c:v>0.86988599038692938</c:v>
                </c:pt>
                <c:pt idx="119">
                  <c:v>0.93016601719215319</c:v>
                </c:pt>
                <c:pt idx="120">
                  <c:v>0.96732495085396852</c:v>
                </c:pt>
                <c:pt idx="121">
                  <c:v>6.7580935018379903E-2</c:v>
                </c:pt>
                <c:pt idx="122">
                  <c:v>7.5869233484877743E-2</c:v>
                </c:pt>
                <c:pt idx="123">
                  <c:v>0.1101188794846443</c:v>
                </c:pt>
                <c:pt idx="124">
                  <c:v>0.15400002157773029</c:v>
                </c:pt>
                <c:pt idx="125">
                  <c:v>0.19890833262499821</c:v>
                </c:pt>
                <c:pt idx="126">
                  <c:v>0.21403251369893969</c:v>
                </c:pt>
                <c:pt idx="127">
                  <c:v>0.28957874409443118</c:v>
                </c:pt>
                <c:pt idx="128">
                  <c:v>0.40213920874493098</c:v>
                </c:pt>
                <c:pt idx="129">
                  <c:v>0.5569669175970543</c:v>
                </c:pt>
                <c:pt idx="130">
                  <c:v>8.3415115868906112E-2</c:v>
                </c:pt>
                <c:pt idx="131">
                  <c:v>0.1210234428097421</c:v>
                </c:pt>
                <c:pt idx="132">
                  <c:v>0.17145992939879759</c:v>
                </c:pt>
                <c:pt idx="133">
                  <c:v>0.21351287909920169</c:v>
                </c:pt>
                <c:pt idx="134">
                  <c:v>0.2335595556164157</c:v>
                </c:pt>
                <c:pt idx="135">
                  <c:v>0.33602357726932691</c:v>
                </c:pt>
                <c:pt idx="136">
                  <c:v>0.43868468344158978</c:v>
                </c:pt>
                <c:pt idx="137">
                  <c:v>0.61594593320305047</c:v>
                </c:pt>
                <c:pt idx="138">
                  <c:v>0.1728527824074429</c:v>
                </c:pt>
                <c:pt idx="139">
                  <c:v>0.24229754191753949</c:v>
                </c:pt>
                <c:pt idx="140">
                  <c:v>0.29634731492182909</c:v>
                </c:pt>
                <c:pt idx="141">
                  <c:v>0.31359727314626529</c:v>
                </c:pt>
                <c:pt idx="142">
                  <c:v>0.42989415770619782</c:v>
                </c:pt>
                <c:pt idx="143">
                  <c:v>0.55057104844442306</c:v>
                </c:pt>
                <c:pt idx="144">
                  <c:v>0.69768725200058168</c:v>
                </c:pt>
                <c:pt idx="145">
                  <c:v>0.33303929252857728</c:v>
                </c:pt>
                <c:pt idx="146">
                  <c:v>0.39886495160836449</c:v>
                </c:pt>
                <c:pt idx="147">
                  <c:v>0.42361929031807533</c:v>
                </c:pt>
                <c:pt idx="148">
                  <c:v>0.54177731627042702</c:v>
                </c:pt>
                <c:pt idx="149">
                  <c:v>0.67318039550357267</c:v>
                </c:pt>
                <c:pt idx="150">
                  <c:v>0.79975914178997798</c:v>
                </c:pt>
                <c:pt idx="151">
                  <c:v>0.46742984901014001</c:v>
                </c:pt>
                <c:pt idx="152">
                  <c:v>0.49009879772582049</c:v>
                </c:pt>
                <c:pt idx="153">
                  <c:v>0.61914697602330315</c:v>
                </c:pt>
                <c:pt idx="154">
                  <c:v>0.72792319603074551</c:v>
                </c:pt>
                <c:pt idx="155">
                  <c:v>0.83365571963563512</c:v>
                </c:pt>
                <c:pt idx="156">
                  <c:v>0.52344393579207349</c:v>
                </c:pt>
                <c:pt idx="157">
                  <c:v>0.64514102627457326</c:v>
                </c:pt>
                <c:pt idx="158">
                  <c:v>0.75228750563211955</c:v>
                </c:pt>
                <c:pt idx="159">
                  <c:v>0.85431866351886965</c:v>
                </c:pt>
                <c:pt idx="160">
                  <c:v>0.74939123999720791</c:v>
                </c:pt>
                <c:pt idx="161">
                  <c:v>0.82555265328004379</c:v>
                </c:pt>
                <c:pt idx="162">
                  <c:v>0.90808902989029694</c:v>
                </c:pt>
                <c:pt idx="163">
                  <c:v>0.90762794445455852</c:v>
                </c:pt>
                <c:pt idx="164">
                  <c:v>0.95134143789158487</c:v>
                </c:pt>
                <c:pt idx="165">
                  <c:v>0.97852098648418229</c:v>
                </c:pt>
                <c:pt idx="166">
                  <c:v>8.5890182012234459E-2</c:v>
                </c:pt>
                <c:pt idx="167">
                  <c:v>0.12837438908678639</c:v>
                </c:pt>
                <c:pt idx="168">
                  <c:v>0.1849364216111731</c:v>
                </c:pt>
                <c:pt idx="169">
                  <c:v>0.23105832976103469</c:v>
                </c:pt>
                <c:pt idx="170">
                  <c:v>0.250506180948257</c:v>
                </c:pt>
                <c:pt idx="171">
                  <c:v>0.36794579293506541</c:v>
                </c:pt>
                <c:pt idx="172">
                  <c:v>0.49412063213046947</c:v>
                </c:pt>
                <c:pt idx="173">
                  <c:v>0.63668454700027999</c:v>
                </c:pt>
                <c:pt idx="174">
                  <c:v>0.18471329114471571</c:v>
                </c:pt>
                <c:pt idx="175">
                  <c:v>0.26042174554072939</c:v>
                </c:pt>
                <c:pt idx="176">
                  <c:v>0.31646843014019288</c:v>
                </c:pt>
                <c:pt idx="177">
                  <c:v>0.33570130919024321</c:v>
                </c:pt>
                <c:pt idx="178">
                  <c:v>0.46274058400232498</c:v>
                </c:pt>
                <c:pt idx="179">
                  <c:v>0.58973298807962271</c:v>
                </c:pt>
                <c:pt idx="180">
                  <c:v>0.73177119571627158</c:v>
                </c:pt>
                <c:pt idx="181">
                  <c:v>0.3604141128075008</c:v>
                </c:pt>
                <c:pt idx="182">
                  <c:v>0.42469574260234771</c:v>
                </c:pt>
                <c:pt idx="183">
                  <c:v>0.44504531799070729</c:v>
                </c:pt>
                <c:pt idx="184">
                  <c:v>0.58245134922094899</c:v>
                </c:pt>
                <c:pt idx="185">
                  <c:v>0.70858076894118993</c:v>
                </c:pt>
                <c:pt idx="186">
                  <c:v>0.81628803051919163</c:v>
                </c:pt>
                <c:pt idx="187">
                  <c:v>0.49044536603825001</c:v>
                </c:pt>
                <c:pt idx="188">
                  <c:v>0.51062070056841069</c:v>
                </c:pt>
                <c:pt idx="189">
                  <c:v>0.6458133677585719</c:v>
                </c:pt>
                <c:pt idx="190">
                  <c:v>0.75265046807895541</c:v>
                </c:pt>
                <c:pt idx="191">
                  <c:v>0.84200952131419149</c:v>
                </c:pt>
                <c:pt idx="192">
                  <c:v>0.53402991690734025</c:v>
                </c:pt>
                <c:pt idx="193">
                  <c:v>0.66859751139273937</c:v>
                </c:pt>
                <c:pt idx="194">
                  <c:v>0.77619864738245037</c:v>
                </c:pt>
                <c:pt idx="195">
                  <c:v>0.8629210029311738</c:v>
                </c:pt>
                <c:pt idx="196">
                  <c:v>0.77259230259491818</c:v>
                </c:pt>
                <c:pt idx="197">
                  <c:v>0.85910373575530341</c:v>
                </c:pt>
                <c:pt idx="198">
                  <c:v>0.92259721238194403</c:v>
                </c:pt>
                <c:pt idx="199">
                  <c:v>0.91824039733777829</c:v>
                </c:pt>
                <c:pt idx="200">
                  <c:v>0.95819252113784936</c:v>
                </c:pt>
                <c:pt idx="201">
                  <c:v>0.98070291496007156</c:v>
                </c:pt>
                <c:pt idx="202">
                  <c:v>0.25640423787359001</c:v>
                </c:pt>
                <c:pt idx="203">
                  <c:v>0.35150534193944438</c:v>
                </c:pt>
                <c:pt idx="204">
                  <c:v>0.41777468742492041</c:v>
                </c:pt>
                <c:pt idx="205">
                  <c:v>0.43728648050939528</c:v>
                </c:pt>
                <c:pt idx="206">
                  <c:v>0.56473558124057921</c:v>
                </c:pt>
                <c:pt idx="207">
                  <c:v>0.67046156361814324</c:v>
                </c:pt>
                <c:pt idx="208">
                  <c:v>0.79516571486313048</c:v>
                </c:pt>
                <c:pt idx="209">
                  <c:v>0.46379142949889057</c:v>
                </c:pt>
                <c:pt idx="210">
                  <c:v>0.53230407545004588</c:v>
                </c:pt>
                <c:pt idx="211">
                  <c:v>0.55379416781947566</c:v>
                </c:pt>
                <c:pt idx="212">
                  <c:v>0.67565566227788132</c:v>
                </c:pt>
                <c:pt idx="213">
                  <c:v>0.78212361001932229</c:v>
                </c:pt>
                <c:pt idx="214">
                  <c:v>0.87661476369639479</c:v>
                </c:pt>
                <c:pt idx="215">
                  <c:v>0.59587582855218812</c:v>
                </c:pt>
                <c:pt idx="216">
                  <c:v>0.61712666534750094</c:v>
                </c:pt>
                <c:pt idx="217">
                  <c:v>0.73026410996757918</c:v>
                </c:pt>
                <c:pt idx="218">
                  <c:v>0.81978300659475478</c:v>
                </c:pt>
                <c:pt idx="219">
                  <c:v>0.89676470461827307</c:v>
                </c:pt>
                <c:pt idx="220">
                  <c:v>0.64245833631925453</c:v>
                </c:pt>
                <c:pt idx="221">
                  <c:v>0.75011335590904438</c:v>
                </c:pt>
                <c:pt idx="222">
                  <c:v>0.84052189893994322</c:v>
                </c:pt>
                <c:pt idx="223">
                  <c:v>0.9117481367799436</c:v>
                </c:pt>
                <c:pt idx="224">
                  <c:v>0.82772569359437498</c:v>
                </c:pt>
                <c:pt idx="225">
                  <c:v>0.90117873420065775</c:v>
                </c:pt>
                <c:pt idx="226">
                  <c:v>0.94420856762655758</c:v>
                </c:pt>
                <c:pt idx="227">
                  <c:v>0.94125906385248848</c:v>
                </c:pt>
                <c:pt idx="228">
                  <c:v>0.96838935507198132</c:v>
                </c:pt>
                <c:pt idx="229">
                  <c:v>0.98886301424388046</c:v>
                </c:pt>
                <c:pt idx="230">
                  <c:v>0.58625420233055103</c:v>
                </c:pt>
                <c:pt idx="231">
                  <c:v>0.6490181268440548</c:v>
                </c:pt>
                <c:pt idx="232">
                  <c:v>0.66964068718091285</c:v>
                </c:pt>
                <c:pt idx="233">
                  <c:v>0.77635577959544255</c:v>
                </c:pt>
                <c:pt idx="234">
                  <c:v>0.85995061982461984</c:v>
                </c:pt>
                <c:pt idx="235">
                  <c:v>0.92462011234427821</c:v>
                </c:pt>
                <c:pt idx="236">
                  <c:v>0.70554208284609432</c:v>
                </c:pt>
                <c:pt idx="237">
                  <c:v>0.72395905263157578</c:v>
                </c:pt>
                <c:pt idx="238">
                  <c:v>0.81872208435822202</c:v>
                </c:pt>
                <c:pt idx="239">
                  <c:v>0.88584769279867226</c:v>
                </c:pt>
                <c:pt idx="240">
                  <c:v>0.93805093950101515</c:v>
                </c:pt>
                <c:pt idx="241">
                  <c:v>0.74311874324647675</c:v>
                </c:pt>
                <c:pt idx="242">
                  <c:v>0.83205502977678092</c:v>
                </c:pt>
                <c:pt idx="243">
                  <c:v>0.89572839282778438</c:v>
                </c:pt>
                <c:pt idx="244">
                  <c:v>0.94404751658045349</c:v>
                </c:pt>
                <c:pt idx="245">
                  <c:v>0.8912055019199846</c:v>
                </c:pt>
                <c:pt idx="246">
                  <c:v>0.93825835814481673</c:v>
                </c:pt>
                <c:pt idx="247">
                  <c:v>0.96749447956678369</c:v>
                </c:pt>
                <c:pt idx="248">
                  <c:v>0.96421192355244789</c:v>
                </c:pt>
                <c:pt idx="249">
                  <c:v>0.98227416887985397</c:v>
                </c:pt>
                <c:pt idx="250">
                  <c:v>0.99324247700325674</c:v>
                </c:pt>
                <c:pt idx="251">
                  <c:v>0.75228622475708229</c:v>
                </c:pt>
                <c:pt idx="252">
                  <c:v>0.7682087161996638</c:v>
                </c:pt>
                <c:pt idx="253">
                  <c:v>0.85191253566251601</c:v>
                </c:pt>
                <c:pt idx="254">
                  <c:v>0.90506087009841796</c:v>
                </c:pt>
                <c:pt idx="255">
                  <c:v>0.94832266614411698</c:v>
                </c:pt>
                <c:pt idx="256">
                  <c:v>0.78478904064186639</c:v>
                </c:pt>
                <c:pt idx="257">
                  <c:v>0.86265097109889932</c:v>
                </c:pt>
                <c:pt idx="258">
                  <c:v>0.91453330658974774</c:v>
                </c:pt>
                <c:pt idx="259">
                  <c:v>0.95435077432198678</c:v>
                </c:pt>
                <c:pt idx="260">
                  <c:v>0.91198529687115215</c:v>
                </c:pt>
                <c:pt idx="261">
                  <c:v>0.95024957055270609</c:v>
                </c:pt>
                <c:pt idx="262">
                  <c:v>0.97260113673015447</c:v>
                </c:pt>
                <c:pt idx="263">
                  <c:v>0.97115283305929523</c:v>
                </c:pt>
                <c:pt idx="264">
                  <c:v>0.98530826506059821</c:v>
                </c:pt>
                <c:pt idx="265">
                  <c:v>0.99398843564874273</c:v>
                </c:pt>
                <c:pt idx="266">
                  <c:v>0.80038825514889955</c:v>
                </c:pt>
                <c:pt idx="267">
                  <c:v>0.87633639771733085</c:v>
                </c:pt>
                <c:pt idx="268">
                  <c:v>0.91997064032013343</c:v>
                </c:pt>
                <c:pt idx="269">
                  <c:v>0.9596903128612867</c:v>
                </c:pt>
                <c:pt idx="270">
                  <c:v>0.91904621670020947</c:v>
                </c:pt>
                <c:pt idx="271">
                  <c:v>0.95368169761992827</c:v>
                </c:pt>
                <c:pt idx="272">
                  <c:v>0.97648133444661345</c:v>
                </c:pt>
                <c:pt idx="273">
                  <c:v>0.97321616747464723</c:v>
                </c:pt>
                <c:pt idx="274">
                  <c:v>0.98625285450414268</c:v>
                </c:pt>
                <c:pt idx="275">
                  <c:v>0.99500591698126917</c:v>
                </c:pt>
                <c:pt idx="276">
                  <c:v>0.94959311885321329</c:v>
                </c:pt>
                <c:pt idx="277">
                  <c:v>0.97223249439600046</c:v>
                </c:pt>
                <c:pt idx="278">
                  <c:v>0.98508179363525161</c:v>
                </c:pt>
                <c:pt idx="279">
                  <c:v>0.98409077869553752</c:v>
                </c:pt>
                <c:pt idx="280">
                  <c:v>0.99172817142675695</c:v>
                </c:pt>
                <c:pt idx="281">
                  <c:v>0.9965752977024569</c:v>
                </c:pt>
                <c:pt idx="282">
                  <c:v>0.99118371182823939</c:v>
                </c:pt>
                <c:pt idx="283">
                  <c:v>0.99533655700459811</c:v>
                </c:pt>
                <c:pt idx="284">
                  <c:v>0.99831181227510501</c:v>
                </c:pt>
                <c:pt idx="285">
                  <c:v>0.99952948765461858</c:v>
                </c:pt>
              </c:numCache>
            </c:numRef>
          </c:xVal>
          <c:yVal>
            <c:numRef>
              <c:f>'Bubble Chart Data'!$D$2:$D$287</c:f>
              <c:numCache>
                <c:formatCode>General</c:formatCode>
                <c:ptCount val="286"/>
                <c:pt idx="0">
                  <c:v>5.0226017076845811E-4</c:v>
                </c:pt>
                <c:pt idx="1">
                  <c:v>2.6232948583420779E-3</c:v>
                </c:pt>
                <c:pt idx="2">
                  <c:v>5.1612903225806452E-3</c:v>
                </c:pt>
                <c:pt idx="3">
                  <c:v>5.4512416717141131E-3</c:v>
                </c:pt>
                <c:pt idx="4">
                  <c:v>1.3733905579399139E-2</c:v>
                </c:pt>
                <c:pt idx="5">
                  <c:v>1.388572729342135E-2</c:v>
                </c:pt>
                <c:pt idx="6">
                  <c:v>2.469135802469136E-2</c:v>
                </c:pt>
                <c:pt idx="7">
                  <c:v>3.9215686274509803E-2</c:v>
                </c:pt>
                <c:pt idx="8">
                  <c:v>2.7459954233409609E-2</c:v>
                </c:pt>
                <c:pt idx="9">
                  <c:v>4.7619047619047623E-2</c:v>
                </c:pt>
                <c:pt idx="10">
                  <c:v>2.2556390977443611E-2</c:v>
                </c:pt>
                <c:pt idx="11">
                  <c:v>2.6560424966799471E-3</c:v>
                </c:pt>
                <c:pt idx="12">
                  <c:v>1.0273972602739731E-2</c:v>
                </c:pt>
                <c:pt idx="13">
                  <c:v>1.334881021474173E-2</c:v>
                </c:pt>
                <c:pt idx="14">
                  <c:v>3.1294452347083918E-2</c:v>
                </c:pt>
                <c:pt idx="15">
                  <c:v>2.7152831652443751E-2</c:v>
                </c:pt>
                <c:pt idx="16">
                  <c:v>4.3859649122807022E-2</c:v>
                </c:pt>
                <c:pt idx="17">
                  <c:v>7.0931849791376914E-2</c:v>
                </c:pt>
                <c:pt idx="18">
                  <c:v>8.3732057416267949E-2</c:v>
                </c:pt>
                <c:pt idx="19">
                  <c:v>0.1711711711711712</c:v>
                </c:pt>
                <c:pt idx="20">
                  <c:v>0.15183246073298429</c:v>
                </c:pt>
                <c:pt idx="21">
                  <c:v>2.043422733077906E-2</c:v>
                </c:pt>
                <c:pt idx="22">
                  <c:v>2.4096385542168679E-2</c:v>
                </c:pt>
                <c:pt idx="23">
                  <c:v>3.828032979976443E-2</c:v>
                </c:pt>
                <c:pt idx="24">
                  <c:v>4.804381846635368E-2</c:v>
                </c:pt>
                <c:pt idx="25">
                  <c:v>7.0247933884297523E-2</c:v>
                </c:pt>
                <c:pt idx="26">
                  <c:v>0.11502347417840381</c:v>
                </c:pt>
                <c:pt idx="27">
                  <c:v>0.1037567084078712</c:v>
                </c:pt>
                <c:pt idx="28">
                  <c:v>0.17372881355932199</c:v>
                </c:pt>
                <c:pt idx="29">
                  <c:v>0.22177419354838709</c:v>
                </c:pt>
                <c:pt idx="30">
                  <c:v>3.3726812816188868E-2</c:v>
                </c:pt>
                <c:pt idx="31">
                  <c:v>6.6186402521386759E-2</c:v>
                </c:pt>
                <c:pt idx="32">
                  <c:v>6.9016333046788655E-2</c:v>
                </c:pt>
                <c:pt idx="33">
                  <c:v>8.7729697688203906E-2</c:v>
                </c:pt>
                <c:pt idx="34">
                  <c:v>0.13553113553113549</c:v>
                </c:pt>
                <c:pt idx="35">
                  <c:v>0.16987179487179491</c:v>
                </c:pt>
                <c:pt idx="36">
                  <c:v>0.28040540540540537</c:v>
                </c:pt>
                <c:pt idx="37">
                  <c:v>0.30363036303630359</c:v>
                </c:pt>
                <c:pt idx="38">
                  <c:v>7.445141065830721E-2</c:v>
                </c:pt>
                <c:pt idx="39">
                  <c:v>0.1016031195840555</c:v>
                </c:pt>
                <c:pt idx="40">
                  <c:v>0.1140684410646388</c:v>
                </c:pt>
                <c:pt idx="41">
                  <c:v>0.18122977346278321</c:v>
                </c:pt>
                <c:pt idx="42">
                  <c:v>0.22116689280868379</c:v>
                </c:pt>
                <c:pt idx="43">
                  <c:v>0.27792915531335149</c:v>
                </c:pt>
                <c:pt idx="44">
                  <c:v>0.36394557823129248</c:v>
                </c:pt>
                <c:pt idx="45">
                  <c:v>0.13408534638714481</c:v>
                </c:pt>
                <c:pt idx="46">
                  <c:v>0.1759259259259259</c:v>
                </c:pt>
                <c:pt idx="47">
                  <c:v>0.24098632407791129</c:v>
                </c:pt>
                <c:pt idx="48">
                  <c:v>0.25189786059351282</c:v>
                </c:pt>
                <c:pt idx="49">
                  <c:v>0.37898936170212771</c:v>
                </c:pt>
                <c:pt idx="50">
                  <c:v>0.51622641509433964</c:v>
                </c:pt>
                <c:pt idx="51">
                  <c:v>0.20804195804195799</c:v>
                </c:pt>
                <c:pt idx="52">
                  <c:v>0.28371767994409502</c:v>
                </c:pt>
                <c:pt idx="53">
                  <c:v>0.29595375722543349</c:v>
                </c:pt>
                <c:pt idx="54">
                  <c:v>0.44650205761316869</c:v>
                </c:pt>
                <c:pt idx="55">
                  <c:v>0.54278074866310155</c:v>
                </c:pt>
                <c:pt idx="56">
                  <c:v>0.42619542619542622</c:v>
                </c:pt>
                <c:pt idx="57">
                  <c:v>0.40322580645161288</c:v>
                </c:pt>
                <c:pt idx="58">
                  <c:v>0.5331412103746398</c:v>
                </c:pt>
                <c:pt idx="59">
                  <c:v>0.60109289617486339</c:v>
                </c:pt>
                <c:pt idx="60">
                  <c:v>0.49065420560747658</c:v>
                </c:pt>
                <c:pt idx="61">
                  <c:v>0.61565836298932386</c:v>
                </c:pt>
                <c:pt idx="62">
                  <c:v>0.64016736401673635</c:v>
                </c:pt>
                <c:pt idx="63">
                  <c:v>0.68041237113402064</c:v>
                </c:pt>
                <c:pt idx="64">
                  <c:v>0.70430107526881724</c:v>
                </c:pt>
                <c:pt idx="65">
                  <c:v>0.83435582822085885</c:v>
                </c:pt>
                <c:pt idx="66">
                  <c:v>0</c:v>
                </c:pt>
                <c:pt idx="67">
                  <c:v>3.5874439461883408E-2</c:v>
                </c:pt>
                <c:pt idx="68">
                  <c:v>2.664298401420959E-2</c:v>
                </c:pt>
                <c:pt idx="69">
                  <c:v>3.6072144288577163E-2</c:v>
                </c:pt>
                <c:pt idx="70">
                  <c:v>4.4368600682593858E-2</c:v>
                </c:pt>
                <c:pt idx="71">
                  <c:v>7.9027355623100301E-2</c:v>
                </c:pt>
                <c:pt idx="72">
                  <c:v>6.2200956937799042E-2</c:v>
                </c:pt>
                <c:pt idx="73">
                  <c:v>0.15740740740740741</c:v>
                </c:pt>
                <c:pt idx="74">
                  <c:v>0.1071428571428571</c:v>
                </c:pt>
                <c:pt idx="75">
                  <c:v>0.41025641025641019</c:v>
                </c:pt>
                <c:pt idx="76">
                  <c:v>3.4111310592459608E-2</c:v>
                </c:pt>
                <c:pt idx="77">
                  <c:v>4.0300546448087428E-2</c:v>
                </c:pt>
                <c:pt idx="78">
                  <c:v>5.2011095700416093E-2</c:v>
                </c:pt>
                <c:pt idx="79">
                  <c:v>8.4841628959276022E-2</c:v>
                </c:pt>
                <c:pt idx="80">
                  <c:v>0.12426614481409</c:v>
                </c:pt>
                <c:pt idx="81">
                  <c:v>0.19346049046321531</c:v>
                </c:pt>
                <c:pt idx="82">
                  <c:v>0.2219451371571072</c:v>
                </c:pt>
                <c:pt idx="83">
                  <c:v>0.34112149532710279</c:v>
                </c:pt>
                <c:pt idx="84">
                  <c:v>0.47179487179487178</c:v>
                </c:pt>
                <c:pt idx="85">
                  <c:v>4.7920433996383363E-2</c:v>
                </c:pt>
                <c:pt idx="86">
                  <c:v>8.497030607583371E-2</c:v>
                </c:pt>
                <c:pt idx="87">
                  <c:v>0.13285883748517199</c:v>
                </c:pt>
                <c:pt idx="88">
                  <c:v>0.15448603683897799</c:v>
                </c:pt>
                <c:pt idx="89">
                  <c:v>0.21669793621013131</c:v>
                </c:pt>
                <c:pt idx="90">
                  <c:v>0.2857142857142857</c:v>
                </c:pt>
                <c:pt idx="91">
                  <c:v>0.41496598639455778</c:v>
                </c:pt>
                <c:pt idx="92">
                  <c:v>0.4</c:v>
                </c:pt>
                <c:pt idx="93">
                  <c:v>0.13958482462419469</c:v>
                </c:pt>
                <c:pt idx="94">
                  <c:v>0.18884892086330929</c:v>
                </c:pt>
                <c:pt idx="95">
                  <c:v>0.19731800766283519</c:v>
                </c:pt>
                <c:pt idx="96">
                  <c:v>0.25129725722757601</c:v>
                </c:pt>
                <c:pt idx="97">
                  <c:v>0.31955922865013769</c:v>
                </c:pt>
                <c:pt idx="98">
                  <c:v>0.4176904176904177</c:v>
                </c:pt>
                <c:pt idx="99">
                  <c:v>0.49363057324840759</c:v>
                </c:pt>
                <c:pt idx="100">
                  <c:v>0.27011817670230731</c:v>
                </c:pt>
                <c:pt idx="101">
                  <c:v>0.3142177275431291</c:v>
                </c:pt>
                <c:pt idx="102">
                  <c:v>0.36644423260247849</c:v>
                </c:pt>
                <c:pt idx="103">
                  <c:v>0.42928954423592491</c:v>
                </c:pt>
                <c:pt idx="104">
                  <c:v>0.58555729984301408</c:v>
                </c:pt>
                <c:pt idx="105">
                  <c:v>0.72727272727272729</c:v>
                </c:pt>
                <c:pt idx="106">
                  <c:v>0.34741379310344828</c:v>
                </c:pt>
                <c:pt idx="107">
                  <c:v>0.37908496732026142</c:v>
                </c:pt>
                <c:pt idx="108">
                  <c:v>0.47145877378435519</c:v>
                </c:pt>
                <c:pt idx="109">
                  <c:v>0.57851239669421484</c:v>
                </c:pt>
                <c:pt idx="110">
                  <c:v>0.73547094188376749</c:v>
                </c:pt>
                <c:pt idx="111">
                  <c:v>0.46395563770794818</c:v>
                </c:pt>
                <c:pt idx="112">
                  <c:v>0.58204768583450206</c:v>
                </c:pt>
                <c:pt idx="113">
                  <c:v>0.62612612612612617</c:v>
                </c:pt>
                <c:pt idx="114">
                  <c:v>0.73979591836734693</c:v>
                </c:pt>
                <c:pt idx="115">
                  <c:v>0.481981981981982</c:v>
                </c:pt>
                <c:pt idx="116">
                  <c:v>0.69122807017543864</c:v>
                </c:pt>
                <c:pt idx="117">
                  <c:v>0.77272727272727271</c:v>
                </c:pt>
                <c:pt idx="118">
                  <c:v>0.8165137614678899</c:v>
                </c:pt>
                <c:pt idx="119">
                  <c:v>0.88380281690140849</c:v>
                </c:pt>
                <c:pt idx="120">
                  <c:v>0.94011976047904189</c:v>
                </c:pt>
                <c:pt idx="121">
                  <c:v>3.1390134529147982E-2</c:v>
                </c:pt>
                <c:pt idx="122">
                  <c:v>5.0862851952770211E-2</c:v>
                </c:pt>
                <c:pt idx="123">
                  <c:v>7.8661087866108786E-2</c:v>
                </c:pt>
                <c:pt idx="124">
                  <c:v>9.4731634924560965E-2</c:v>
                </c:pt>
                <c:pt idx="125">
                  <c:v>0.1446759259259259</c:v>
                </c:pt>
                <c:pt idx="126">
                  <c:v>0.18892508143322481</c:v>
                </c:pt>
                <c:pt idx="127">
                  <c:v>0.2</c:v>
                </c:pt>
                <c:pt idx="128">
                  <c:v>0.3108108108108108</c:v>
                </c:pt>
                <c:pt idx="129">
                  <c:v>0.45205479452054792</c:v>
                </c:pt>
                <c:pt idx="130">
                  <c:v>8.2063305978898007E-2</c:v>
                </c:pt>
                <c:pt idx="131">
                  <c:v>0.1059584035975267</c:v>
                </c:pt>
                <c:pt idx="132">
                  <c:v>0.16164297985319381</c:v>
                </c:pt>
                <c:pt idx="133">
                  <c:v>0.20752648885641209</c:v>
                </c:pt>
                <c:pt idx="134">
                  <c:v>0.24594320486815421</c:v>
                </c:pt>
                <c:pt idx="135">
                  <c:v>0.31687612208258531</c:v>
                </c:pt>
                <c:pt idx="136">
                  <c:v>0.44698544698544701</c:v>
                </c:pt>
                <c:pt idx="137">
                  <c:v>0.48141263940520451</c:v>
                </c:pt>
                <c:pt idx="138">
                  <c:v>0.13643790849673201</c:v>
                </c:pt>
                <c:pt idx="139">
                  <c:v>0.1872406950874872</c:v>
                </c:pt>
                <c:pt idx="140">
                  <c:v>0.2317629179331307</c:v>
                </c:pt>
                <c:pt idx="141">
                  <c:v>0.27948504983388711</c:v>
                </c:pt>
                <c:pt idx="142">
                  <c:v>0.31071913161465398</c:v>
                </c:pt>
                <c:pt idx="143">
                  <c:v>0.46473029045643149</c:v>
                </c:pt>
                <c:pt idx="144">
                  <c:v>0.55074875207986684</c:v>
                </c:pt>
                <c:pt idx="145">
                  <c:v>0.27652810995731281</c:v>
                </c:pt>
                <c:pt idx="146">
                  <c:v>0.33077685950413221</c:v>
                </c:pt>
                <c:pt idx="147">
                  <c:v>0.40686274509803921</c:v>
                </c:pt>
                <c:pt idx="148">
                  <c:v>0.42373720699900957</c:v>
                </c:pt>
                <c:pt idx="149">
                  <c:v>0.63028286189683858</c:v>
                </c:pt>
                <c:pt idx="150">
                  <c:v>0.74380421313506817</c:v>
                </c:pt>
                <c:pt idx="151">
                  <c:v>0.38904761904761898</c:v>
                </c:pt>
                <c:pt idx="152">
                  <c:v>0.43869863013698629</c:v>
                </c:pt>
                <c:pt idx="153">
                  <c:v>0.47117927022739292</c:v>
                </c:pt>
                <c:pt idx="154">
                  <c:v>0.67880794701986757</c:v>
                </c:pt>
                <c:pt idx="155">
                  <c:v>0.77980665950590766</c:v>
                </c:pt>
                <c:pt idx="156">
                  <c:v>0.56379821958456977</c:v>
                </c:pt>
                <c:pt idx="157">
                  <c:v>0.55731795241528481</c:v>
                </c:pt>
                <c:pt idx="158">
                  <c:v>0.72110552763819091</c:v>
                </c:pt>
                <c:pt idx="159">
                  <c:v>0.81585081585081587</c:v>
                </c:pt>
                <c:pt idx="160">
                  <c:v>0.59307359307359309</c:v>
                </c:pt>
                <c:pt idx="161">
                  <c:v>0.71557971014492749</c:v>
                </c:pt>
                <c:pt idx="162">
                  <c:v>0.85633270321361055</c:v>
                </c:pt>
                <c:pt idx="163">
                  <c:v>0.82105263157894737</c:v>
                </c:pt>
                <c:pt idx="164">
                  <c:v>0.94052044609665431</c:v>
                </c:pt>
                <c:pt idx="165">
                  <c:v>0.96064814814814814</c:v>
                </c:pt>
                <c:pt idx="166">
                  <c:v>0.11622276029055691</c:v>
                </c:pt>
                <c:pt idx="167">
                  <c:v>0.14896650035637921</c:v>
                </c:pt>
                <c:pt idx="168">
                  <c:v>0.19738187768459811</c:v>
                </c:pt>
                <c:pt idx="169">
                  <c:v>0.2234533702677747</c:v>
                </c:pt>
                <c:pt idx="170">
                  <c:v>0.2746955345060893</c:v>
                </c:pt>
                <c:pt idx="171">
                  <c:v>0.41081081081081078</c:v>
                </c:pt>
                <c:pt idx="172">
                  <c:v>0.50422535211267605</c:v>
                </c:pt>
                <c:pt idx="173">
                  <c:v>0.5</c:v>
                </c:pt>
                <c:pt idx="174">
                  <c:v>0.21998508575689779</c:v>
                </c:pt>
                <c:pt idx="175">
                  <c:v>0.27407381096153161</c:v>
                </c:pt>
                <c:pt idx="176">
                  <c:v>0.29661892809685508</c:v>
                </c:pt>
                <c:pt idx="177">
                  <c:v>0.33793911007025762</c:v>
                </c:pt>
                <c:pt idx="178">
                  <c:v>0.38620689655172408</c:v>
                </c:pt>
                <c:pt idx="179">
                  <c:v>0.49704142011834318</c:v>
                </c:pt>
                <c:pt idx="180">
                  <c:v>0.61568627450980395</c:v>
                </c:pt>
                <c:pt idx="181">
                  <c:v>0.38047385900640263</c:v>
                </c:pt>
                <c:pt idx="182">
                  <c:v>0.41536199926497608</c:v>
                </c:pt>
                <c:pt idx="183">
                  <c:v>0.47183453842273421</c:v>
                </c:pt>
                <c:pt idx="184">
                  <c:v>0.52863312054074352</c:v>
                </c:pt>
                <c:pt idx="185">
                  <c:v>0.67821592649310869</c:v>
                </c:pt>
                <c:pt idx="186">
                  <c:v>0.76055768842190341</c:v>
                </c:pt>
                <c:pt idx="187">
                  <c:v>0.41284860557768932</c:v>
                </c:pt>
                <c:pt idx="188">
                  <c:v>0.46038151137197358</c:v>
                </c:pt>
                <c:pt idx="189">
                  <c:v>0.50234055002925693</c:v>
                </c:pt>
                <c:pt idx="190">
                  <c:v>0.63946406820950064</c:v>
                </c:pt>
                <c:pt idx="191">
                  <c:v>0.74877536738978312</c:v>
                </c:pt>
                <c:pt idx="192">
                  <c:v>0.55624036979969183</c:v>
                </c:pt>
                <c:pt idx="193">
                  <c:v>0.58838174273858923</c:v>
                </c:pt>
                <c:pt idx="194">
                  <c:v>0.7231139646869984</c:v>
                </c:pt>
                <c:pt idx="195">
                  <c:v>0.7876254180602007</c:v>
                </c:pt>
                <c:pt idx="196">
                  <c:v>0.61802030456852797</c:v>
                </c:pt>
                <c:pt idx="197">
                  <c:v>0.7726787620064034</c:v>
                </c:pt>
                <c:pt idx="198">
                  <c:v>0.86438809261300997</c:v>
                </c:pt>
                <c:pt idx="199">
                  <c:v>0.88778877887788776</c:v>
                </c:pt>
                <c:pt idx="200">
                  <c:v>0.90743338008415142</c:v>
                </c:pt>
                <c:pt idx="201">
                  <c:v>0.96567505720823799</c:v>
                </c:pt>
                <c:pt idx="202">
                  <c:v>0.24203187250996019</c:v>
                </c:pt>
                <c:pt idx="203">
                  <c:v>0.33631073216944107</c:v>
                </c:pt>
                <c:pt idx="204">
                  <c:v>0.35197185706350681</c:v>
                </c:pt>
                <c:pt idx="205">
                  <c:v>0.42954612874517939</c:v>
                </c:pt>
                <c:pt idx="206">
                  <c:v>0.41105894627021389</c:v>
                </c:pt>
                <c:pt idx="207">
                  <c:v>0.52787258248009106</c:v>
                </c:pt>
                <c:pt idx="208">
                  <c:v>0.69543147208121825</c:v>
                </c:pt>
                <c:pt idx="209">
                  <c:v>0.45094577823426202</c:v>
                </c:pt>
                <c:pt idx="210">
                  <c:v>0.4864452912357104</c:v>
                </c:pt>
                <c:pt idx="211">
                  <c:v>0.53982208631593576</c:v>
                </c:pt>
                <c:pt idx="212">
                  <c:v>0.55023183925811436</c:v>
                </c:pt>
                <c:pt idx="213">
                  <c:v>0.70324129651860745</c:v>
                </c:pt>
                <c:pt idx="214">
                  <c:v>0.82383904550239795</c:v>
                </c:pt>
                <c:pt idx="215">
                  <c:v>0.48508430609597919</c:v>
                </c:pt>
                <c:pt idx="216">
                  <c:v>0.53695699157121246</c:v>
                </c:pt>
                <c:pt idx="217">
                  <c:v>0.54562320796087027</c:v>
                </c:pt>
                <c:pt idx="218">
                  <c:v>0.67920585161964475</c:v>
                </c:pt>
                <c:pt idx="219">
                  <c:v>0.81010830324909744</c:v>
                </c:pt>
                <c:pt idx="220">
                  <c:v>0.62636655948553055</c:v>
                </c:pt>
                <c:pt idx="221">
                  <c:v>0.62356321839080464</c:v>
                </c:pt>
                <c:pt idx="222">
                  <c:v>0.75157232704402521</c:v>
                </c:pt>
                <c:pt idx="223">
                  <c:v>0.86604361370716509</c:v>
                </c:pt>
                <c:pt idx="224">
                  <c:v>0.64174685418208732</c:v>
                </c:pt>
                <c:pt idx="225">
                  <c:v>0.79616148246194574</c:v>
                </c:pt>
                <c:pt idx="226">
                  <c:v>0.87361563517915308</c:v>
                </c:pt>
                <c:pt idx="227">
                  <c:v>0.86870897155361049</c:v>
                </c:pt>
                <c:pt idx="228">
                  <c:v>0.93474426807760136</c:v>
                </c:pt>
                <c:pt idx="229">
                  <c:v>0.98373353989155699</c:v>
                </c:pt>
                <c:pt idx="230">
                  <c:v>0.59433671720194547</c:v>
                </c:pt>
                <c:pt idx="231">
                  <c:v>0.646324040315718</c:v>
                </c:pt>
                <c:pt idx="232">
                  <c:v>0.69378158168322812</c:v>
                </c:pt>
                <c:pt idx="233">
                  <c:v>0.73061319564415628</c:v>
                </c:pt>
                <c:pt idx="234">
                  <c:v>0.84944598337950139</c:v>
                </c:pt>
                <c:pt idx="235">
                  <c:v>0.91912171720278002</c:v>
                </c:pt>
                <c:pt idx="236">
                  <c:v>0.67103712803028404</c:v>
                </c:pt>
                <c:pt idx="237">
                  <c:v>0.71129813360419347</c:v>
                </c:pt>
                <c:pt idx="238">
                  <c:v>0.73781544981699099</c:v>
                </c:pt>
                <c:pt idx="239">
                  <c:v>0.84731543624161076</c:v>
                </c:pt>
                <c:pt idx="240">
                  <c:v>0.92137937497071642</c:v>
                </c:pt>
                <c:pt idx="241">
                  <c:v>0.75750293982309935</c:v>
                </c:pt>
                <c:pt idx="242">
                  <c:v>0.77758678674190052</c:v>
                </c:pt>
                <c:pt idx="243">
                  <c:v>0.87567601959661512</c:v>
                </c:pt>
                <c:pt idx="244">
                  <c:v>0.93629343629343631</c:v>
                </c:pt>
                <c:pt idx="245">
                  <c:v>0.80054675931199448</c:v>
                </c:pt>
                <c:pt idx="246">
                  <c:v>0.89344481010406473</c:v>
                </c:pt>
                <c:pt idx="247">
                  <c:v>0.94740157480314957</c:v>
                </c:pt>
                <c:pt idx="248">
                  <c:v>0.94284281774880918</c:v>
                </c:pt>
                <c:pt idx="249">
                  <c:v>0.97680601393472677</c:v>
                </c:pt>
                <c:pt idx="250">
                  <c:v>0.9915858160899802</c:v>
                </c:pt>
                <c:pt idx="251">
                  <c:v>0.66579159935379639</c:v>
                </c:pt>
                <c:pt idx="252">
                  <c:v>0.69486849365458891</c:v>
                </c:pt>
                <c:pt idx="253">
                  <c:v>0.73773870037093003</c:v>
                </c:pt>
                <c:pt idx="254">
                  <c:v>0.82827251849961725</c:v>
                </c:pt>
                <c:pt idx="255">
                  <c:v>0.91264667535853972</c:v>
                </c:pt>
                <c:pt idx="256">
                  <c:v>0.75006324310650141</c:v>
                </c:pt>
                <c:pt idx="257">
                  <c:v>0.77001350742908603</c:v>
                </c:pt>
                <c:pt idx="258">
                  <c:v>0.85984670733614887</c:v>
                </c:pt>
                <c:pt idx="259">
                  <c:v>0.93518377306695133</c:v>
                </c:pt>
                <c:pt idx="260">
                  <c:v>0.79952203929899102</c:v>
                </c:pt>
                <c:pt idx="261">
                  <c:v>0.88219780219780219</c:v>
                </c:pt>
                <c:pt idx="262">
                  <c:v>0.93934358122143746</c:v>
                </c:pt>
                <c:pt idx="263">
                  <c:v>0.94506213211249179</c:v>
                </c:pt>
                <c:pt idx="264">
                  <c:v>0.96930817610062892</c:v>
                </c:pt>
                <c:pt idx="265">
                  <c:v>0.99122573783568202</c:v>
                </c:pt>
                <c:pt idx="266">
                  <c:v>0.79151388161341019</c:v>
                </c:pt>
                <c:pt idx="267">
                  <c:v>0.81824401368301025</c:v>
                </c:pt>
                <c:pt idx="268">
                  <c:v>0.90079515335100335</c:v>
                </c:pt>
                <c:pt idx="269">
                  <c:v>0.94661791590493605</c:v>
                </c:pt>
                <c:pt idx="270">
                  <c:v>0.82755267423014589</c:v>
                </c:pt>
                <c:pt idx="271">
                  <c:v>0.90374193548387094</c:v>
                </c:pt>
                <c:pt idx="272">
                  <c:v>0.95836412909583646</c:v>
                </c:pt>
                <c:pt idx="273">
                  <c:v>0.95169082125603865</c:v>
                </c:pt>
                <c:pt idx="274">
                  <c:v>0.97453833240067156</c:v>
                </c:pt>
                <c:pt idx="275">
                  <c:v>0.99531673650480645</c:v>
                </c:pt>
                <c:pt idx="276">
                  <c:v>0.8671428571428571</c:v>
                </c:pt>
                <c:pt idx="277">
                  <c:v>0.93156424581005581</c:v>
                </c:pt>
                <c:pt idx="278">
                  <c:v>0.95781147000659195</c:v>
                </c:pt>
                <c:pt idx="279">
                  <c:v>0.95730550284629978</c:v>
                </c:pt>
                <c:pt idx="280">
                  <c:v>0.98118775359645882</c:v>
                </c:pt>
                <c:pt idx="281">
                  <c:v>0.99429270281288218</c:v>
                </c:pt>
                <c:pt idx="282">
                  <c:v>0.98705501618122982</c:v>
                </c:pt>
                <c:pt idx="283">
                  <c:v>0.98467741935483866</c:v>
                </c:pt>
                <c:pt idx="284">
                  <c:v>0.99651446497037299</c:v>
                </c:pt>
                <c:pt idx="285">
                  <c:v>0.99976531330673546</c:v>
                </c:pt>
              </c:numCache>
            </c:numRef>
          </c:yVal>
          <c:bubbleSize>
            <c:numRef>
              <c:f>'Bubble Chart Data'!$E$2:$E$287</c:f>
              <c:numCache>
                <c:formatCode>General</c:formatCode>
                <c:ptCount val="286"/>
                <c:pt idx="0">
                  <c:v>1991</c:v>
                </c:pt>
                <c:pt idx="1">
                  <c:v>1906</c:v>
                </c:pt>
                <c:pt idx="2">
                  <c:v>1550</c:v>
                </c:pt>
                <c:pt idx="3">
                  <c:v>1651</c:v>
                </c:pt>
                <c:pt idx="4">
                  <c:v>1165</c:v>
                </c:pt>
                <c:pt idx="5">
                  <c:v>4393</c:v>
                </c:pt>
                <c:pt idx="6">
                  <c:v>891</c:v>
                </c:pt>
                <c:pt idx="7">
                  <c:v>561</c:v>
                </c:pt>
                <c:pt idx="8">
                  <c:v>437</c:v>
                </c:pt>
                <c:pt idx="9">
                  <c:v>168</c:v>
                </c:pt>
                <c:pt idx="10">
                  <c:v>266</c:v>
                </c:pt>
                <c:pt idx="11">
                  <c:v>753</c:v>
                </c:pt>
                <c:pt idx="12">
                  <c:v>1460</c:v>
                </c:pt>
                <c:pt idx="13">
                  <c:v>1723</c:v>
                </c:pt>
                <c:pt idx="14">
                  <c:v>1406</c:v>
                </c:pt>
                <c:pt idx="15">
                  <c:v>5156</c:v>
                </c:pt>
                <c:pt idx="16">
                  <c:v>1026</c:v>
                </c:pt>
                <c:pt idx="17">
                  <c:v>719</c:v>
                </c:pt>
                <c:pt idx="18">
                  <c:v>418</c:v>
                </c:pt>
                <c:pt idx="19">
                  <c:v>222</c:v>
                </c:pt>
                <c:pt idx="20">
                  <c:v>191</c:v>
                </c:pt>
                <c:pt idx="21">
                  <c:v>783</c:v>
                </c:pt>
                <c:pt idx="22">
                  <c:v>1909</c:v>
                </c:pt>
                <c:pt idx="23">
                  <c:v>1698</c:v>
                </c:pt>
                <c:pt idx="24">
                  <c:v>6390</c:v>
                </c:pt>
                <c:pt idx="25">
                  <c:v>1210</c:v>
                </c:pt>
                <c:pt idx="26">
                  <c:v>852</c:v>
                </c:pt>
                <c:pt idx="27">
                  <c:v>559</c:v>
                </c:pt>
                <c:pt idx="28">
                  <c:v>236</c:v>
                </c:pt>
                <c:pt idx="29">
                  <c:v>248</c:v>
                </c:pt>
                <c:pt idx="30">
                  <c:v>1186</c:v>
                </c:pt>
                <c:pt idx="31">
                  <c:v>2221</c:v>
                </c:pt>
                <c:pt idx="32">
                  <c:v>8143</c:v>
                </c:pt>
                <c:pt idx="33">
                  <c:v>1687</c:v>
                </c:pt>
                <c:pt idx="34">
                  <c:v>1092</c:v>
                </c:pt>
                <c:pt idx="35">
                  <c:v>624</c:v>
                </c:pt>
                <c:pt idx="36">
                  <c:v>296</c:v>
                </c:pt>
                <c:pt idx="37">
                  <c:v>303</c:v>
                </c:pt>
                <c:pt idx="38">
                  <c:v>1276</c:v>
                </c:pt>
                <c:pt idx="39">
                  <c:v>9232</c:v>
                </c:pt>
                <c:pt idx="40">
                  <c:v>2104</c:v>
                </c:pt>
                <c:pt idx="41">
                  <c:v>1236</c:v>
                </c:pt>
                <c:pt idx="42">
                  <c:v>737</c:v>
                </c:pt>
                <c:pt idx="43">
                  <c:v>367</c:v>
                </c:pt>
                <c:pt idx="44">
                  <c:v>294</c:v>
                </c:pt>
                <c:pt idx="45">
                  <c:v>18794</c:v>
                </c:pt>
                <c:pt idx="46">
                  <c:v>7884</c:v>
                </c:pt>
                <c:pt idx="47">
                  <c:v>4826</c:v>
                </c:pt>
                <c:pt idx="48">
                  <c:v>2898</c:v>
                </c:pt>
                <c:pt idx="49">
                  <c:v>1504</c:v>
                </c:pt>
                <c:pt idx="50">
                  <c:v>1325</c:v>
                </c:pt>
                <c:pt idx="51">
                  <c:v>1144</c:v>
                </c:pt>
                <c:pt idx="52">
                  <c:v>1431</c:v>
                </c:pt>
                <c:pt idx="53">
                  <c:v>865</c:v>
                </c:pt>
                <c:pt idx="54">
                  <c:v>486</c:v>
                </c:pt>
                <c:pt idx="55">
                  <c:v>374</c:v>
                </c:pt>
                <c:pt idx="56">
                  <c:v>481</c:v>
                </c:pt>
                <c:pt idx="57">
                  <c:v>682</c:v>
                </c:pt>
                <c:pt idx="58">
                  <c:v>347</c:v>
                </c:pt>
                <c:pt idx="59">
                  <c:v>366</c:v>
                </c:pt>
                <c:pt idx="60">
                  <c:v>214</c:v>
                </c:pt>
                <c:pt idx="61">
                  <c:v>281</c:v>
                </c:pt>
                <c:pt idx="62">
                  <c:v>239</c:v>
                </c:pt>
                <c:pt idx="63">
                  <c:v>97</c:v>
                </c:pt>
                <c:pt idx="64">
                  <c:v>186</c:v>
                </c:pt>
                <c:pt idx="65">
                  <c:v>163</c:v>
                </c:pt>
                <c:pt idx="66">
                  <c:v>130</c:v>
                </c:pt>
                <c:pt idx="67">
                  <c:v>446</c:v>
                </c:pt>
                <c:pt idx="68">
                  <c:v>563</c:v>
                </c:pt>
                <c:pt idx="69">
                  <c:v>499</c:v>
                </c:pt>
                <c:pt idx="70">
                  <c:v>1758</c:v>
                </c:pt>
                <c:pt idx="71">
                  <c:v>329</c:v>
                </c:pt>
                <c:pt idx="72">
                  <c:v>209</c:v>
                </c:pt>
                <c:pt idx="73">
                  <c:v>108</c:v>
                </c:pt>
                <c:pt idx="74">
                  <c:v>56</c:v>
                </c:pt>
                <c:pt idx="75">
                  <c:v>39</c:v>
                </c:pt>
                <c:pt idx="76">
                  <c:v>557</c:v>
                </c:pt>
                <c:pt idx="77">
                  <c:v>1464</c:v>
                </c:pt>
                <c:pt idx="78">
                  <c:v>1442</c:v>
                </c:pt>
                <c:pt idx="79">
                  <c:v>5304</c:v>
                </c:pt>
                <c:pt idx="80">
                  <c:v>1022</c:v>
                </c:pt>
                <c:pt idx="81">
                  <c:v>734</c:v>
                </c:pt>
                <c:pt idx="82">
                  <c:v>401</c:v>
                </c:pt>
                <c:pt idx="83">
                  <c:v>214</c:v>
                </c:pt>
                <c:pt idx="84">
                  <c:v>195</c:v>
                </c:pt>
                <c:pt idx="85">
                  <c:v>1106</c:v>
                </c:pt>
                <c:pt idx="86">
                  <c:v>2189</c:v>
                </c:pt>
                <c:pt idx="87">
                  <c:v>7587</c:v>
                </c:pt>
                <c:pt idx="88">
                  <c:v>1683</c:v>
                </c:pt>
                <c:pt idx="89">
                  <c:v>1066</c:v>
                </c:pt>
                <c:pt idx="90">
                  <c:v>518</c:v>
                </c:pt>
                <c:pt idx="91">
                  <c:v>294</c:v>
                </c:pt>
                <c:pt idx="92">
                  <c:v>250</c:v>
                </c:pt>
                <c:pt idx="93">
                  <c:v>1397</c:v>
                </c:pt>
                <c:pt idx="94">
                  <c:v>9452</c:v>
                </c:pt>
                <c:pt idx="95">
                  <c:v>2088</c:v>
                </c:pt>
                <c:pt idx="96">
                  <c:v>1349</c:v>
                </c:pt>
                <c:pt idx="97">
                  <c:v>726</c:v>
                </c:pt>
                <c:pt idx="98">
                  <c:v>407</c:v>
                </c:pt>
                <c:pt idx="99">
                  <c:v>314</c:v>
                </c:pt>
                <c:pt idx="100">
                  <c:v>19547</c:v>
                </c:pt>
                <c:pt idx="101">
                  <c:v>8405</c:v>
                </c:pt>
                <c:pt idx="102">
                  <c:v>5245</c:v>
                </c:pt>
                <c:pt idx="103">
                  <c:v>2984</c:v>
                </c:pt>
                <c:pt idx="104">
                  <c:v>1911</c:v>
                </c:pt>
                <c:pt idx="105">
                  <c:v>1661</c:v>
                </c:pt>
                <c:pt idx="106">
                  <c:v>1160</c:v>
                </c:pt>
                <c:pt idx="107">
                  <c:v>1530</c:v>
                </c:pt>
                <c:pt idx="108">
                  <c:v>946</c:v>
                </c:pt>
                <c:pt idx="109">
                  <c:v>605</c:v>
                </c:pt>
                <c:pt idx="110">
                  <c:v>499</c:v>
                </c:pt>
                <c:pt idx="111">
                  <c:v>541</c:v>
                </c:pt>
                <c:pt idx="112">
                  <c:v>713</c:v>
                </c:pt>
                <c:pt idx="113">
                  <c:v>444</c:v>
                </c:pt>
                <c:pt idx="114">
                  <c:v>392</c:v>
                </c:pt>
                <c:pt idx="115">
                  <c:v>222</c:v>
                </c:pt>
                <c:pt idx="116">
                  <c:v>285</c:v>
                </c:pt>
                <c:pt idx="117">
                  <c:v>264</c:v>
                </c:pt>
                <c:pt idx="118">
                  <c:v>109</c:v>
                </c:pt>
                <c:pt idx="119">
                  <c:v>284</c:v>
                </c:pt>
                <c:pt idx="120">
                  <c:v>167</c:v>
                </c:pt>
                <c:pt idx="121">
                  <c:v>223</c:v>
                </c:pt>
                <c:pt idx="122">
                  <c:v>1101</c:v>
                </c:pt>
                <c:pt idx="123">
                  <c:v>1195</c:v>
                </c:pt>
                <c:pt idx="124">
                  <c:v>4043</c:v>
                </c:pt>
                <c:pt idx="125">
                  <c:v>864</c:v>
                </c:pt>
                <c:pt idx="126">
                  <c:v>614</c:v>
                </c:pt>
                <c:pt idx="127">
                  <c:v>365</c:v>
                </c:pt>
                <c:pt idx="128">
                  <c:v>148</c:v>
                </c:pt>
                <c:pt idx="129">
                  <c:v>146</c:v>
                </c:pt>
                <c:pt idx="130">
                  <c:v>1706</c:v>
                </c:pt>
                <c:pt idx="131">
                  <c:v>3558</c:v>
                </c:pt>
                <c:pt idx="132">
                  <c:v>12806</c:v>
                </c:pt>
                <c:pt idx="133">
                  <c:v>2737</c:v>
                </c:pt>
                <c:pt idx="134">
                  <c:v>1972</c:v>
                </c:pt>
                <c:pt idx="135">
                  <c:v>1114</c:v>
                </c:pt>
                <c:pt idx="136">
                  <c:v>481</c:v>
                </c:pt>
                <c:pt idx="137">
                  <c:v>538</c:v>
                </c:pt>
                <c:pt idx="138">
                  <c:v>2448</c:v>
                </c:pt>
                <c:pt idx="139">
                  <c:v>16631</c:v>
                </c:pt>
                <c:pt idx="140">
                  <c:v>3948</c:v>
                </c:pt>
                <c:pt idx="141">
                  <c:v>2408</c:v>
                </c:pt>
                <c:pt idx="142">
                  <c:v>1474</c:v>
                </c:pt>
                <c:pt idx="143">
                  <c:v>723</c:v>
                </c:pt>
                <c:pt idx="144">
                  <c:v>601</c:v>
                </c:pt>
                <c:pt idx="145">
                  <c:v>33031</c:v>
                </c:pt>
                <c:pt idx="146">
                  <c:v>15125</c:v>
                </c:pt>
                <c:pt idx="147">
                  <c:v>9792</c:v>
                </c:pt>
                <c:pt idx="148">
                  <c:v>6058</c:v>
                </c:pt>
                <c:pt idx="149">
                  <c:v>3005</c:v>
                </c:pt>
                <c:pt idx="150">
                  <c:v>3228</c:v>
                </c:pt>
                <c:pt idx="151">
                  <c:v>2100</c:v>
                </c:pt>
                <c:pt idx="152">
                  <c:v>2920</c:v>
                </c:pt>
                <c:pt idx="153">
                  <c:v>1891</c:v>
                </c:pt>
                <c:pt idx="154">
                  <c:v>906</c:v>
                </c:pt>
                <c:pt idx="155">
                  <c:v>931</c:v>
                </c:pt>
                <c:pt idx="156">
                  <c:v>1011</c:v>
                </c:pt>
                <c:pt idx="157">
                  <c:v>1387</c:v>
                </c:pt>
                <c:pt idx="158">
                  <c:v>796</c:v>
                </c:pt>
                <c:pt idx="159">
                  <c:v>858</c:v>
                </c:pt>
                <c:pt idx="160">
                  <c:v>462</c:v>
                </c:pt>
                <c:pt idx="161">
                  <c:v>552</c:v>
                </c:pt>
                <c:pt idx="162">
                  <c:v>529</c:v>
                </c:pt>
                <c:pt idx="163">
                  <c:v>190</c:v>
                </c:pt>
                <c:pt idx="164">
                  <c:v>538</c:v>
                </c:pt>
                <c:pt idx="165">
                  <c:v>432</c:v>
                </c:pt>
                <c:pt idx="166">
                  <c:v>826</c:v>
                </c:pt>
                <c:pt idx="167">
                  <c:v>2806</c:v>
                </c:pt>
                <c:pt idx="168">
                  <c:v>9778</c:v>
                </c:pt>
                <c:pt idx="169">
                  <c:v>2166</c:v>
                </c:pt>
                <c:pt idx="170">
                  <c:v>1478</c:v>
                </c:pt>
                <c:pt idx="171">
                  <c:v>740</c:v>
                </c:pt>
                <c:pt idx="172">
                  <c:v>355</c:v>
                </c:pt>
                <c:pt idx="173">
                  <c:v>396</c:v>
                </c:pt>
                <c:pt idx="174">
                  <c:v>4023</c:v>
                </c:pt>
                <c:pt idx="175">
                  <c:v>28153</c:v>
                </c:pt>
                <c:pt idx="176">
                  <c:v>6773</c:v>
                </c:pt>
                <c:pt idx="177">
                  <c:v>4270</c:v>
                </c:pt>
                <c:pt idx="178">
                  <c:v>2465</c:v>
                </c:pt>
                <c:pt idx="179">
                  <c:v>1183</c:v>
                </c:pt>
                <c:pt idx="180">
                  <c:v>1020</c:v>
                </c:pt>
                <c:pt idx="181">
                  <c:v>58414</c:v>
                </c:pt>
                <c:pt idx="182">
                  <c:v>27210</c:v>
                </c:pt>
                <c:pt idx="183">
                  <c:v>17841</c:v>
                </c:pt>
                <c:pt idx="184">
                  <c:v>10652</c:v>
                </c:pt>
                <c:pt idx="185">
                  <c:v>5224</c:v>
                </c:pt>
                <c:pt idx="186">
                  <c:v>4949</c:v>
                </c:pt>
                <c:pt idx="187">
                  <c:v>4016</c:v>
                </c:pt>
                <c:pt idx="188">
                  <c:v>5452</c:v>
                </c:pt>
                <c:pt idx="189">
                  <c:v>3418</c:v>
                </c:pt>
                <c:pt idx="190">
                  <c:v>1642</c:v>
                </c:pt>
                <c:pt idx="191">
                  <c:v>1429</c:v>
                </c:pt>
                <c:pt idx="192">
                  <c:v>1947</c:v>
                </c:pt>
                <c:pt idx="193">
                  <c:v>2410</c:v>
                </c:pt>
                <c:pt idx="194">
                  <c:v>1246</c:v>
                </c:pt>
                <c:pt idx="195">
                  <c:v>1196</c:v>
                </c:pt>
                <c:pt idx="196">
                  <c:v>788</c:v>
                </c:pt>
                <c:pt idx="197">
                  <c:v>937</c:v>
                </c:pt>
                <c:pt idx="198">
                  <c:v>907</c:v>
                </c:pt>
                <c:pt idx="199">
                  <c:v>303</c:v>
                </c:pt>
                <c:pt idx="200">
                  <c:v>713</c:v>
                </c:pt>
                <c:pt idx="201">
                  <c:v>437</c:v>
                </c:pt>
                <c:pt idx="202">
                  <c:v>2008</c:v>
                </c:pt>
                <c:pt idx="203">
                  <c:v>22167</c:v>
                </c:pt>
                <c:pt idx="204">
                  <c:v>5401</c:v>
                </c:pt>
                <c:pt idx="205">
                  <c:v>3371</c:v>
                </c:pt>
                <c:pt idx="206">
                  <c:v>1917</c:v>
                </c:pt>
                <c:pt idx="207">
                  <c:v>879</c:v>
                </c:pt>
                <c:pt idx="208">
                  <c:v>788</c:v>
                </c:pt>
                <c:pt idx="209">
                  <c:v>93468</c:v>
                </c:pt>
                <c:pt idx="210">
                  <c:v>45925</c:v>
                </c:pt>
                <c:pt idx="211">
                  <c:v>28778</c:v>
                </c:pt>
                <c:pt idx="212">
                  <c:v>16822</c:v>
                </c:pt>
                <c:pt idx="213">
                  <c:v>8330</c:v>
                </c:pt>
                <c:pt idx="214">
                  <c:v>8549</c:v>
                </c:pt>
                <c:pt idx="215">
                  <c:v>6939</c:v>
                </c:pt>
                <c:pt idx="216">
                  <c:v>9254</c:v>
                </c:pt>
                <c:pt idx="217">
                  <c:v>5929</c:v>
                </c:pt>
                <c:pt idx="218">
                  <c:v>2871</c:v>
                </c:pt>
                <c:pt idx="219">
                  <c:v>2770</c:v>
                </c:pt>
                <c:pt idx="220">
                  <c:v>3110</c:v>
                </c:pt>
                <c:pt idx="221">
                  <c:v>4176</c:v>
                </c:pt>
                <c:pt idx="222">
                  <c:v>2226</c:v>
                </c:pt>
                <c:pt idx="223">
                  <c:v>2247</c:v>
                </c:pt>
                <c:pt idx="224">
                  <c:v>1351</c:v>
                </c:pt>
                <c:pt idx="225">
                  <c:v>1511</c:v>
                </c:pt>
                <c:pt idx="226">
                  <c:v>1535</c:v>
                </c:pt>
                <c:pt idx="227">
                  <c:v>457</c:v>
                </c:pt>
                <c:pt idx="228">
                  <c:v>1134</c:v>
                </c:pt>
                <c:pt idx="229">
                  <c:v>1291</c:v>
                </c:pt>
                <c:pt idx="230">
                  <c:v>172091</c:v>
                </c:pt>
                <c:pt idx="231">
                  <c:v>128089</c:v>
                </c:pt>
                <c:pt idx="232">
                  <c:v>82722</c:v>
                </c:pt>
                <c:pt idx="233">
                  <c:v>51517</c:v>
                </c:pt>
                <c:pt idx="234">
                  <c:v>28880</c:v>
                </c:pt>
                <c:pt idx="235">
                  <c:v>32518</c:v>
                </c:pt>
                <c:pt idx="236">
                  <c:v>39889</c:v>
                </c:pt>
                <c:pt idx="237">
                  <c:v>55133</c:v>
                </c:pt>
                <c:pt idx="238">
                  <c:v>36337</c:v>
                </c:pt>
                <c:pt idx="239">
                  <c:v>19668</c:v>
                </c:pt>
                <c:pt idx="240">
                  <c:v>21343</c:v>
                </c:pt>
                <c:pt idx="241">
                  <c:v>19559</c:v>
                </c:pt>
                <c:pt idx="242">
                  <c:v>26761</c:v>
                </c:pt>
                <c:pt idx="243">
                  <c:v>15717</c:v>
                </c:pt>
                <c:pt idx="244">
                  <c:v>17612</c:v>
                </c:pt>
                <c:pt idx="245">
                  <c:v>8779</c:v>
                </c:pt>
                <c:pt idx="246">
                  <c:v>11243</c:v>
                </c:pt>
                <c:pt idx="247">
                  <c:v>12700</c:v>
                </c:pt>
                <c:pt idx="248">
                  <c:v>3989</c:v>
                </c:pt>
                <c:pt idx="249">
                  <c:v>10908</c:v>
                </c:pt>
                <c:pt idx="250">
                  <c:v>11647</c:v>
                </c:pt>
                <c:pt idx="251">
                  <c:v>4952</c:v>
                </c:pt>
                <c:pt idx="252">
                  <c:v>10874</c:v>
                </c:pt>
                <c:pt idx="253">
                  <c:v>7279</c:v>
                </c:pt>
                <c:pt idx="254">
                  <c:v>3919</c:v>
                </c:pt>
                <c:pt idx="255">
                  <c:v>3835</c:v>
                </c:pt>
                <c:pt idx="256">
                  <c:v>7906</c:v>
                </c:pt>
                <c:pt idx="257">
                  <c:v>11105</c:v>
                </c:pt>
                <c:pt idx="258">
                  <c:v>6393</c:v>
                </c:pt>
                <c:pt idx="259">
                  <c:v>6557</c:v>
                </c:pt>
                <c:pt idx="260">
                  <c:v>3766</c:v>
                </c:pt>
                <c:pt idx="261">
                  <c:v>4550</c:v>
                </c:pt>
                <c:pt idx="262">
                  <c:v>4814</c:v>
                </c:pt>
                <c:pt idx="263">
                  <c:v>1529</c:v>
                </c:pt>
                <c:pt idx="264">
                  <c:v>3975</c:v>
                </c:pt>
                <c:pt idx="265">
                  <c:v>3761</c:v>
                </c:pt>
                <c:pt idx="266">
                  <c:v>1909</c:v>
                </c:pt>
                <c:pt idx="267">
                  <c:v>4385</c:v>
                </c:pt>
                <c:pt idx="268">
                  <c:v>2641</c:v>
                </c:pt>
                <c:pt idx="269">
                  <c:v>2735</c:v>
                </c:pt>
                <c:pt idx="270">
                  <c:v>3085</c:v>
                </c:pt>
                <c:pt idx="271">
                  <c:v>3875</c:v>
                </c:pt>
                <c:pt idx="272">
                  <c:v>4059</c:v>
                </c:pt>
                <c:pt idx="273">
                  <c:v>1449</c:v>
                </c:pt>
                <c:pt idx="274">
                  <c:v>3574</c:v>
                </c:pt>
                <c:pt idx="275">
                  <c:v>4057</c:v>
                </c:pt>
                <c:pt idx="276">
                  <c:v>700</c:v>
                </c:pt>
                <c:pt idx="277">
                  <c:v>1432</c:v>
                </c:pt>
                <c:pt idx="278">
                  <c:v>1517</c:v>
                </c:pt>
                <c:pt idx="279">
                  <c:v>1054</c:v>
                </c:pt>
                <c:pt idx="280">
                  <c:v>2711</c:v>
                </c:pt>
                <c:pt idx="281">
                  <c:v>2453</c:v>
                </c:pt>
                <c:pt idx="282">
                  <c:v>309</c:v>
                </c:pt>
                <c:pt idx="283">
                  <c:v>1240</c:v>
                </c:pt>
                <c:pt idx="284">
                  <c:v>2869</c:v>
                </c:pt>
                <c:pt idx="285">
                  <c:v>4261</c:v>
                </c:pt>
              </c:numCache>
            </c:numRef>
          </c:bubbleSize>
          <c:bubble3D val="0"/>
          <c:extLst>
            <c:ext xmlns:c16="http://schemas.microsoft.com/office/drawing/2014/chart" uri="{C3380CC4-5D6E-409C-BE32-E72D297353CC}">
              <c16:uniqueId val="{00000000-C576-4054-BCD9-ADECBC465F31}"/>
            </c:ext>
          </c:extLst>
        </c:ser>
        <c:dLbls>
          <c:showLegendKey val="0"/>
          <c:showVal val="0"/>
          <c:showCatName val="0"/>
          <c:showSerName val="0"/>
          <c:showPercent val="0"/>
          <c:showBubbleSize val="0"/>
        </c:dLbls>
        <c:bubbleScale val="40"/>
        <c:showNegBubbles val="0"/>
        <c:axId val="701878335"/>
        <c:axId val="701857951"/>
      </c:bubbleChart>
      <c:valAx>
        <c:axId val="701878335"/>
        <c:scaling>
          <c:orientation val="minMax"/>
          <c:max val="1"/>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1857951"/>
        <c:crosses val="autoZero"/>
        <c:crossBetween val="midCat"/>
        <c:majorUnit val="0.2"/>
      </c:valAx>
      <c:valAx>
        <c:axId val="701857951"/>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1878335"/>
        <c:crosses val="autoZero"/>
        <c:crossBetween val="midCat"/>
        <c:majorUnit val="0.2"/>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0955402096368"/>
          <c:y val="3.4787035245442868E-2"/>
          <c:w val="0.76478691119326758"/>
          <c:h val="0.71404840905738132"/>
        </c:manualLayout>
      </c:layout>
      <c:scatterChart>
        <c:scatterStyle val="lineMarker"/>
        <c:varyColors val="0"/>
        <c:ser>
          <c:idx val="0"/>
          <c:order val="0"/>
          <c:spPr>
            <a:ln w="19050">
              <a:noFill/>
            </a:ln>
          </c:spPr>
          <c:marker>
            <c:symbol val="diamond"/>
            <c:size val="3"/>
            <c:spPr>
              <a:solidFill>
                <a:schemeClr val="accent1"/>
              </a:solidFill>
            </c:spPr>
          </c:marker>
          <c:xVal>
            <c:numRef>
              <c:f>'Duplicates with Noise'!$E$2:$E$2394</c:f>
              <c:numCache>
                <c:formatCode>0.0000</c:formatCode>
                <c:ptCount val="2393"/>
                <c:pt idx="0">
                  <c:v>7.4920985467482959E-3</c:v>
                </c:pt>
                <c:pt idx="1">
                  <c:v>6.05412388971861E-2</c:v>
                </c:pt>
                <c:pt idx="2">
                  <c:v>8.1796049256958214E-2</c:v>
                </c:pt>
                <c:pt idx="3">
                  <c:v>1.1595566225174232E-2</c:v>
                </c:pt>
                <c:pt idx="4">
                  <c:v>8.3459965746792708E-2</c:v>
                </c:pt>
                <c:pt idx="5">
                  <c:v>7.4945692971129588E-3</c:v>
                </c:pt>
                <c:pt idx="6">
                  <c:v>0.31085616111571313</c:v>
                </c:pt>
                <c:pt idx="7">
                  <c:v>0.28538872205211502</c:v>
                </c:pt>
                <c:pt idx="8">
                  <c:v>0.11413886858134166</c:v>
                </c:pt>
                <c:pt idx="9">
                  <c:v>0.10768666350494482</c:v>
                </c:pt>
                <c:pt idx="10">
                  <c:v>0.80357812321794642</c:v>
                </c:pt>
                <c:pt idx="11">
                  <c:v>0.78034142609112844</c:v>
                </c:pt>
                <c:pt idx="12">
                  <c:v>0.78256974113503297</c:v>
                </c:pt>
                <c:pt idx="13">
                  <c:v>0.78298506259826139</c:v>
                </c:pt>
                <c:pt idx="14">
                  <c:v>0.40413587497180842</c:v>
                </c:pt>
                <c:pt idx="15">
                  <c:v>0.89515549561845864</c:v>
                </c:pt>
                <c:pt idx="16">
                  <c:v>0.90531016786021135</c:v>
                </c:pt>
                <c:pt idx="17">
                  <c:v>0.9055465659936679</c:v>
                </c:pt>
                <c:pt idx="18">
                  <c:v>0.91874771694427859</c:v>
                </c:pt>
                <c:pt idx="19">
                  <c:v>0.4909776769287148</c:v>
                </c:pt>
                <c:pt idx="20">
                  <c:v>8.1855683764943486E-3</c:v>
                </c:pt>
                <c:pt idx="21">
                  <c:v>0.11735002165010522</c:v>
                </c:pt>
                <c:pt idx="22">
                  <c:v>4.071347644251018E-2</c:v>
                </c:pt>
                <c:pt idx="23">
                  <c:v>9.0287909910481884E-2</c:v>
                </c:pt>
                <c:pt idx="24">
                  <c:v>6.5370797510421796E-2</c:v>
                </c:pt>
                <c:pt idx="25">
                  <c:v>8.4098318416305912E-3</c:v>
                </c:pt>
                <c:pt idx="26">
                  <c:v>0.54752290386854996</c:v>
                </c:pt>
                <c:pt idx="27">
                  <c:v>0.14060704757829598</c:v>
                </c:pt>
                <c:pt idx="28">
                  <c:v>9.0489207419524893E-3</c:v>
                </c:pt>
                <c:pt idx="29">
                  <c:v>9.8990366362949528E-2</c:v>
                </c:pt>
                <c:pt idx="30">
                  <c:v>1.6756887733112864E-2</c:v>
                </c:pt>
                <c:pt idx="31">
                  <c:v>0.54946965303011086</c:v>
                </c:pt>
                <c:pt idx="32">
                  <c:v>4.4020712348810066E-3</c:v>
                </c:pt>
                <c:pt idx="33">
                  <c:v>8.2649316279119651E-3</c:v>
                </c:pt>
                <c:pt idx="34">
                  <c:v>8.8509837988322612E-2</c:v>
                </c:pt>
                <c:pt idx="35">
                  <c:v>0.11829770395388285</c:v>
                </c:pt>
                <c:pt idx="36">
                  <c:v>0.71159152474297405</c:v>
                </c:pt>
                <c:pt idx="37">
                  <c:v>0.28821768993066482</c:v>
                </c:pt>
                <c:pt idx="38">
                  <c:v>0.51029563426703717</c:v>
                </c:pt>
                <c:pt idx="39">
                  <c:v>0.1129201841421341</c:v>
                </c:pt>
                <c:pt idx="40">
                  <c:v>0.7886202380891143</c:v>
                </c:pt>
                <c:pt idx="41">
                  <c:v>0.89541620862635307</c:v>
                </c:pt>
                <c:pt idx="42">
                  <c:v>0.41831031762424675</c:v>
                </c:pt>
                <c:pt idx="43">
                  <c:v>1.9569261077211526E-2</c:v>
                </c:pt>
                <c:pt idx="44">
                  <c:v>0.10557809770988529</c:v>
                </c:pt>
                <c:pt idx="45">
                  <c:v>1.1538031399391245E-2</c:v>
                </c:pt>
                <c:pt idx="46">
                  <c:v>8.4924939231916657E-3</c:v>
                </c:pt>
                <c:pt idx="47">
                  <c:v>3.5605419545746476E-3</c:v>
                </c:pt>
                <c:pt idx="48">
                  <c:v>9.300550030674622E-3</c:v>
                </c:pt>
                <c:pt idx="49">
                  <c:v>9.9375628928944776E-2</c:v>
                </c:pt>
                <c:pt idx="50">
                  <c:v>4.3205584080763484E-2</c:v>
                </c:pt>
                <c:pt idx="51">
                  <c:v>0.51590830598699511</c:v>
                </c:pt>
                <c:pt idx="52">
                  <c:v>0.30401496374326709</c:v>
                </c:pt>
                <c:pt idx="53">
                  <c:v>0.241094793054799</c:v>
                </c:pt>
                <c:pt idx="54">
                  <c:v>0.31731591191821878</c:v>
                </c:pt>
                <c:pt idx="55">
                  <c:v>3.1086621081578308E-2</c:v>
                </c:pt>
                <c:pt idx="56">
                  <c:v>3.8904478289044621E-2</c:v>
                </c:pt>
                <c:pt idx="57">
                  <c:v>4.5258525488739862E-2</c:v>
                </c:pt>
                <c:pt idx="58">
                  <c:v>6.0399615608990407E-3</c:v>
                </c:pt>
                <c:pt idx="59">
                  <c:v>2.4008937966977411E-3</c:v>
                </c:pt>
                <c:pt idx="60">
                  <c:v>0.78796482269129642</c:v>
                </c:pt>
                <c:pt idx="61">
                  <c:v>0.89977300055848042</c:v>
                </c:pt>
                <c:pt idx="62">
                  <c:v>0.88652962213409015</c:v>
                </c:pt>
                <c:pt idx="63">
                  <c:v>0.28376306850728911</c:v>
                </c:pt>
                <c:pt idx="64">
                  <c:v>0.28297345025433596</c:v>
                </c:pt>
                <c:pt idx="65">
                  <c:v>0.78335419161457931</c:v>
                </c:pt>
                <c:pt idx="66">
                  <c:v>0.51739726899993876</c:v>
                </c:pt>
                <c:pt idx="67">
                  <c:v>0.88587094341456663</c:v>
                </c:pt>
                <c:pt idx="68">
                  <c:v>0.35636790343729602</c:v>
                </c:pt>
                <c:pt idx="69">
                  <c:v>0.30051153704708972</c:v>
                </c:pt>
                <c:pt idx="70">
                  <c:v>1.1104867292006588E-2</c:v>
                </c:pt>
                <c:pt idx="71">
                  <c:v>8.6216567101294633E-2</c:v>
                </c:pt>
                <c:pt idx="72">
                  <c:v>2.4513904478831183E-2</c:v>
                </c:pt>
                <c:pt idx="73">
                  <c:v>1.8289839306934508E-2</c:v>
                </c:pt>
                <c:pt idx="74">
                  <c:v>3.7256706295024193E-2</c:v>
                </c:pt>
                <c:pt idx="75">
                  <c:v>0.14043671942167368</c:v>
                </c:pt>
                <c:pt idx="76">
                  <c:v>0.1539842979903554</c:v>
                </c:pt>
                <c:pt idx="77">
                  <c:v>0.14775356465724238</c:v>
                </c:pt>
                <c:pt idx="78">
                  <c:v>0.16761198586599652</c:v>
                </c:pt>
                <c:pt idx="79">
                  <c:v>0.16052006711631103</c:v>
                </c:pt>
                <c:pt idx="80">
                  <c:v>0.1169160822409497</c:v>
                </c:pt>
                <c:pt idx="81">
                  <c:v>5.1613481853231467E-2</c:v>
                </c:pt>
                <c:pt idx="82">
                  <c:v>5.479542887800265E-2</c:v>
                </c:pt>
                <c:pt idx="83">
                  <c:v>0.20940448412208862</c:v>
                </c:pt>
                <c:pt idx="84">
                  <c:v>5.305443602375548E-2</c:v>
                </c:pt>
                <c:pt idx="85">
                  <c:v>0.48043644862857759</c:v>
                </c:pt>
                <c:pt idx="86">
                  <c:v>0.50505370665894378</c:v>
                </c:pt>
                <c:pt idx="87">
                  <c:v>0.31184814809487299</c:v>
                </c:pt>
                <c:pt idx="88">
                  <c:v>0.25183831891582154</c:v>
                </c:pt>
                <c:pt idx="89">
                  <c:v>0.50624556828959899</c:v>
                </c:pt>
                <c:pt idx="90">
                  <c:v>0.23675798308620344</c:v>
                </c:pt>
                <c:pt idx="91">
                  <c:v>0.80967255576552011</c:v>
                </c:pt>
                <c:pt idx="92">
                  <c:v>0.48895847852642643</c:v>
                </c:pt>
                <c:pt idx="93">
                  <c:v>0.15049935305598083</c:v>
                </c:pt>
                <c:pt idx="94">
                  <c:v>4.7257431365242561E-2</c:v>
                </c:pt>
                <c:pt idx="95">
                  <c:v>0.13048924553394947</c:v>
                </c:pt>
                <c:pt idx="96">
                  <c:v>3.5114635335333169E-2</c:v>
                </c:pt>
                <c:pt idx="97">
                  <c:v>3.496429750117714E-2</c:v>
                </c:pt>
                <c:pt idx="98">
                  <c:v>0.10825477637493003</c:v>
                </c:pt>
                <c:pt idx="99">
                  <c:v>0.16191250834384513</c:v>
                </c:pt>
                <c:pt idx="100">
                  <c:v>5.530988612197929E-2</c:v>
                </c:pt>
                <c:pt idx="101">
                  <c:v>0.23001318771920007</c:v>
                </c:pt>
                <c:pt idx="102">
                  <c:v>0.10023333958010061</c:v>
                </c:pt>
                <c:pt idx="103">
                  <c:v>9.7626313286789113E-2</c:v>
                </c:pt>
                <c:pt idx="104">
                  <c:v>0.25783557863701984</c:v>
                </c:pt>
                <c:pt idx="105">
                  <c:v>3.7648132694806699E-2</c:v>
                </c:pt>
                <c:pt idx="106">
                  <c:v>0.26070732328852808</c:v>
                </c:pt>
                <c:pt idx="107">
                  <c:v>0.11491020733111414</c:v>
                </c:pt>
                <c:pt idx="108">
                  <c:v>9.5496097170045979E-2</c:v>
                </c:pt>
                <c:pt idx="109">
                  <c:v>0.23352092635841587</c:v>
                </c:pt>
                <c:pt idx="110">
                  <c:v>0.35174012010141326</c:v>
                </c:pt>
                <c:pt idx="111">
                  <c:v>0.50222039594133383</c:v>
                </c:pt>
                <c:pt idx="112">
                  <c:v>0.23502662326603246</c:v>
                </c:pt>
                <c:pt idx="113">
                  <c:v>0.10552515225090994</c:v>
                </c:pt>
                <c:pt idx="114">
                  <c:v>0.24222916524189428</c:v>
                </c:pt>
                <c:pt idx="115">
                  <c:v>0.39232630668095519</c:v>
                </c:pt>
                <c:pt idx="116">
                  <c:v>0.23146046568619885</c:v>
                </c:pt>
                <c:pt idx="117">
                  <c:v>0.18834859416473726</c:v>
                </c:pt>
                <c:pt idx="118">
                  <c:v>7.5095875399370904E-2</c:v>
                </c:pt>
                <c:pt idx="119">
                  <c:v>0.21819444304377514</c:v>
                </c:pt>
                <c:pt idx="120">
                  <c:v>4.335175863956002E-2</c:v>
                </c:pt>
                <c:pt idx="121">
                  <c:v>4.8716968143358588E-2</c:v>
                </c:pt>
                <c:pt idx="122">
                  <c:v>8.3845258931089461E-2</c:v>
                </c:pt>
                <c:pt idx="123">
                  <c:v>0.11073253949571206</c:v>
                </c:pt>
                <c:pt idx="124">
                  <c:v>0.25084211663926587</c:v>
                </c:pt>
                <c:pt idx="125">
                  <c:v>0.91280165770049071</c:v>
                </c:pt>
                <c:pt idx="126">
                  <c:v>0.51199336595568168</c:v>
                </c:pt>
                <c:pt idx="127">
                  <c:v>0.51827943715128055</c:v>
                </c:pt>
                <c:pt idx="128">
                  <c:v>0.99882334836417952</c:v>
                </c:pt>
                <c:pt idx="129">
                  <c:v>0.48933253877670835</c:v>
                </c:pt>
                <c:pt idx="130">
                  <c:v>1.0006420641184306</c:v>
                </c:pt>
                <c:pt idx="131">
                  <c:v>0.50411562955451794</c:v>
                </c:pt>
                <c:pt idx="132">
                  <c:v>0.49976899062819308</c:v>
                </c:pt>
                <c:pt idx="133">
                  <c:v>0.99540470400512593</c:v>
                </c:pt>
                <c:pt idx="134">
                  <c:v>0.50107783723842658</c:v>
                </c:pt>
                <c:pt idx="135">
                  <c:v>0.9867809399773686</c:v>
                </c:pt>
                <c:pt idx="136">
                  <c:v>0.98926275121394913</c:v>
                </c:pt>
                <c:pt idx="137">
                  <c:v>0.50166205419117138</c:v>
                </c:pt>
                <c:pt idx="138">
                  <c:v>0.9985328374570297</c:v>
                </c:pt>
                <c:pt idx="139">
                  <c:v>0.48603740863805495</c:v>
                </c:pt>
                <c:pt idx="140">
                  <c:v>0.9807450158047849</c:v>
                </c:pt>
                <c:pt idx="141">
                  <c:v>1.0037355010736948</c:v>
                </c:pt>
                <c:pt idx="142">
                  <c:v>0.49929080039597268</c:v>
                </c:pt>
                <c:pt idx="143">
                  <c:v>0.99795647715315028</c:v>
                </c:pt>
                <c:pt idx="144">
                  <c:v>0.51838107424239765</c:v>
                </c:pt>
                <c:pt idx="145">
                  <c:v>1.0127469749935034</c:v>
                </c:pt>
                <c:pt idx="146">
                  <c:v>0.51694214366007196</c:v>
                </c:pt>
                <c:pt idx="147">
                  <c:v>0.50256050407028008</c:v>
                </c:pt>
                <c:pt idx="148">
                  <c:v>1.0161803211119582</c:v>
                </c:pt>
                <c:pt idx="149">
                  <c:v>0.5010353748270534</c:v>
                </c:pt>
                <c:pt idx="150">
                  <c:v>0.1853187834496545</c:v>
                </c:pt>
                <c:pt idx="151">
                  <c:v>3.9287698346942526E-2</c:v>
                </c:pt>
                <c:pt idx="152">
                  <c:v>2.47074528022319E-2</c:v>
                </c:pt>
                <c:pt idx="153">
                  <c:v>0.51641806505047771</c:v>
                </c:pt>
                <c:pt idx="154">
                  <c:v>9.0795853690240305E-2</c:v>
                </c:pt>
                <c:pt idx="155">
                  <c:v>0.31131624989665613</c:v>
                </c:pt>
                <c:pt idx="156">
                  <c:v>9.7288825877149113E-2</c:v>
                </c:pt>
                <c:pt idx="157">
                  <c:v>4.2531381877397439E-3</c:v>
                </c:pt>
                <c:pt idx="158">
                  <c:v>0.58321029121432233</c:v>
                </c:pt>
                <c:pt idx="159">
                  <c:v>0.21894800032751582</c:v>
                </c:pt>
                <c:pt idx="160">
                  <c:v>0.53291971118939407</c:v>
                </c:pt>
                <c:pt idx="161">
                  <c:v>0.10387389324443827</c:v>
                </c:pt>
                <c:pt idx="162">
                  <c:v>9.03482160901143E-2</c:v>
                </c:pt>
                <c:pt idx="163">
                  <c:v>0.48102242339418338</c:v>
                </c:pt>
                <c:pt idx="164">
                  <c:v>0.89559374693079175</c:v>
                </c:pt>
                <c:pt idx="165">
                  <c:v>0.21363309282473081</c:v>
                </c:pt>
                <c:pt idx="166">
                  <c:v>9.4188821574965206E-2</c:v>
                </c:pt>
                <c:pt idx="167">
                  <c:v>8.4515510735180849E-2</c:v>
                </c:pt>
                <c:pt idx="168">
                  <c:v>0.5113305747311323</c:v>
                </c:pt>
                <c:pt idx="169">
                  <c:v>0.49365179259358644</c:v>
                </c:pt>
                <c:pt idx="170">
                  <c:v>0.11159708470642463</c:v>
                </c:pt>
                <c:pt idx="171">
                  <c:v>6.6959350966732528E-2</c:v>
                </c:pt>
                <c:pt idx="172">
                  <c:v>3.4328552747796698E-2</c:v>
                </c:pt>
                <c:pt idx="173">
                  <c:v>0.48713269021065875</c:v>
                </c:pt>
                <c:pt idx="174">
                  <c:v>0.41147415751919364</c:v>
                </c:pt>
                <c:pt idx="175">
                  <c:v>8.6849961984097057E-2</c:v>
                </c:pt>
                <c:pt idx="176">
                  <c:v>0.489883508101217</c:v>
                </c:pt>
                <c:pt idx="177">
                  <c:v>0.50627387441100635</c:v>
                </c:pt>
                <c:pt idx="178">
                  <c:v>8.0455304488768808E-2</c:v>
                </c:pt>
                <c:pt idx="179">
                  <c:v>0.79727761275471953</c:v>
                </c:pt>
                <c:pt idx="180">
                  <c:v>0.19793078982713572</c:v>
                </c:pt>
                <c:pt idx="181">
                  <c:v>0.59001815990506024</c:v>
                </c:pt>
                <c:pt idx="182">
                  <c:v>0.60006184070265778</c:v>
                </c:pt>
                <c:pt idx="183">
                  <c:v>0.20322086729328523</c:v>
                </c:pt>
                <c:pt idx="184">
                  <c:v>0.89359593399135184</c:v>
                </c:pt>
                <c:pt idx="185">
                  <c:v>0.90091116457865983</c:v>
                </c:pt>
                <c:pt idx="186">
                  <c:v>0.70455634000116929</c:v>
                </c:pt>
                <c:pt idx="187">
                  <c:v>0.6887143491320632</c:v>
                </c:pt>
                <c:pt idx="188">
                  <c:v>0.20221529586582562</c:v>
                </c:pt>
                <c:pt idx="189">
                  <c:v>0.88790388818646071</c:v>
                </c:pt>
                <c:pt idx="190">
                  <c:v>0.51506115789278695</c:v>
                </c:pt>
                <c:pt idx="191">
                  <c:v>0.28929298807465931</c:v>
                </c:pt>
                <c:pt idx="192">
                  <c:v>0.298507446087106</c:v>
                </c:pt>
                <c:pt idx="193">
                  <c:v>6.3207541547966206E-2</c:v>
                </c:pt>
                <c:pt idx="194">
                  <c:v>0.68365482932053601</c:v>
                </c:pt>
                <c:pt idx="195">
                  <c:v>0.38291552744848945</c:v>
                </c:pt>
                <c:pt idx="196">
                  <c:v>0.39428502766530626</c:v>
                </c:pt>
                <c:pt idx="197">
                  <c:v>0.60917865886036782</c:v>
                </c:pt>
                <c:pt idx="198">
                  <c:v>0.39247160893144367</c:v>
                </c:pt>
                <c:pt idx="199">
                  <c:v>0.78881500780800839</c:v>
                </c:pt>
                <c:pt idx="200">
                  <c:v>2.5370719567671556E-2</c:v>
                </c:pt>
                <c:pt idx="201">
                  <c:v>0.48793873502309532</c:v>
                </c:pt>
                <c:pt idx="202">
                  <c:v>0.20109624535691525</c:v>
                </c:pt>
                <c:pt idx="203">
                  <c:v>0.18209613513787287</c:v>
                </c:pt>
                <c:pt idx="204">
                  <c:v>0.51435700951975105</c:v>
                </c:pt>
                <c:pt idx="205">
                  <c:v>4.987674122722224E-3</c:v>
                </c:pt>
                <c:pt idx="206">
                  <c:v>9.0631927263535625E-2</c:v>
                </c:pt>
                <c:pt idx="207">
                  <c:v>0.21323604078933558</c:v>
                </c:pt>
                <c:pt idx="208">
                  <c:v>0.18642506936955716</c:v>
                </c:pt>
                <c:pt idx="209">
                  <c:v>0.49608735783614744</c:v>
                </c:pt>
                <c:pt idx="210">
                  <c:v>0.24399655300743744</c:v>
                </c:pt>
                <c:pt idx="211">
                  <c:v>0.50005525837164111</c:v>
                </c:pt>
                <c:pt idx="212">
                  <c:v>0.21182489101867796</c:v>
                </c:pt>
                <c:pt idx="213">
                  <c:v>0.18761022503431532</c:v>
                </c:pt>
                <c:pt idx="214">
                  <c:v>0.48524510083750982</c:v>
                </c:pt>
                <c:pt idx="215">
                  <c:v>0.38748288164505035</c:v>
                </c:pt>
                <c:pt idx="216">
                  <c:v>0.50651766300566958</c:v>
                </c:pt>
                <c:pt idx="217">
                  <c:v>0.21631402459394827</c:v>
                </c:pt>
                <c:pt idx="218">
                  <c:v>0.19287650640361637</c:v>
                </c:pt>
                <c:pt idx="219">
                  <c:v>0.48230903058907432</c:v>
                </c:pt>
                <c:pt idx="220">
                  <c:v>2.6037396457889043E-2</c:v>
                </c:pt>
                <c:pt idx="221">
                  <c:v>0.10956317647564738</c:v>
                </c:pt>
                <c:pt idx="222">
                  <c:v>0.18286266126695164</c:v>
                </c:pt>
                <c:pt idx="223">
                  <c:v>0.18581859358713157</c:v>
                </c:pt>
                <c:pt idx="224">
                  <c:v>0.51248558934562183</c:v>
                </c:pt>
                <c:pt idx="225">
                  <c:v>0.10410722655882639</c:v>
                </c:pt>
                <c:pt idx="226">
                  <c:v>4.5316476490786604E-3</c:v>
                </c:pt>
                <c:pt idx="227">
                  <c:v>2.7624776333176716E-2</c:v>
                </c:pt>
                <c:pt idx="228">
                  <c:v>1.378401079226655E-2</c:v>
                </c:pt>
                <c:pt idx="229">
                  <c:v>0.50366647623196426</c:v>
                </c:pt>
                <c:pt idx="230">
                  <c:v>8.7115042393227496E-2</c:v>
                </c:pt>
                <c:pt idx="231">
                  <c:v>3.6957322429213214E-2</c:v>
                </c:pt>
                <c:pt idx="232">
                  <c:v>1.5785062425301769E-3</c:v>
                </c:pt>
                <c:pt idx="233">
                  <c:v>6.376792966624854E-3</c:v>
                </c:pt>
                <c:pt idx="234">
                  <c:v>0.48871048455798149</c:v>
                </c:pt>
                <c:pt idx="235">
                  <c:v>0.36047356730032787</c:v>
                </c:pt>
                <c:pt idx="236">
                  <c:v>0.48174804170681079</c:v>
                </c:pt>
                <c:pt idx="237">
                  <c:v>0.59263316765080853</c:v>
                </c:pt>
                <c:pt idx="238">
                  <c:v>5.0649539817268982E-3</c:v>
                </c:pt>
                <c:pt idx="239">
                  <c:v>0.75058141140709633</c:v>
                </c:pt>
                <c:pt idx="240">
                  <c:v>0.41610189954160898</c:v>
                </c:pt>
                <c:pt idx="241">
                  <c:v>0.23519040622694082</c:v>
                </c:pt>
                <c:pt idx="242">
                  <c:v>0.36211063267565519</c:v>
                </c:pt>
                <c:pt idx="243">
                  <c:v>6.9954921364500725E-3</c:v>
                </c:pt>
                <c:pt idx="244">
                  <c:v>0.49204567651880138</c:v>
                </c:pt>
                <c:pt idx="245">
                  <c:v>9.7109206812581311E-2</c:v>
                </c:pt>
                <c:pt idx="246">
                  <c:v>1.4577285099706379E-2</c:v>
                </c:pt>
                <c:pt idx="247">
                  <c:v>2.5548874739769498E-2</c:v>
                </c:pt>
                <c:pt idx="248">
                  <c:v>2.872087600614677E-2</c:v>
                </c:pt>
                <c:pt idx="249">
                  <c:v>0.49120683166818241</c:v>
                </c:pt>
                <c:pt idx="250">
                  <c:v>9.1325898321245585E-3</c:v>
                </c:pt>
                <c:pt idx="251">
                  <c:v>0.50393476661284209</c:v>
                </c:pt>
                <c:pt idx="252">
                  <c:v>6.1591242081745958E-3</c:v>
                </c:pt>
                <c:pt idx="253">
                  <c:v>3.0799194104435192E-2</c:v>
                </c:pt>
                <c:pt idx="254">
                  <c:v>8.6526856538459151E-3</c:v>
                </c:pt>
                <c:pt idx="255">
                  <c:v>1.877089212628388E-2</c:v>
                </c:pt>
                <c:pt idx="256">
                  <c:v>0.50904792454991177</c:v>
                </c:pt>
                <c:pt idx="257">
                  <c:v>5.5905326432765176E-3</c:v>
                </c:pt>
                <c:pt idx="258">
                  <c:v>2.8453459103219517E-2</c:v>
                </c:pt>
                <c:pt idx="259">
                  <c:v>1.5710719810367216E-2</c:v>
                </c:pt>
                <c:pt idx="260">
                  <c:v>4.0413243685574321E-2</c:v>
                </c:pt>
                <c:pt idx="261">
                  <c:v>0.74324577039598672</c:v>
                </c:pt>
                <c:pt idx="262">
                  <c:v>0.23492666219503217</c:v>
                </c:pt>
                <c:pt idx="263">
                  <c:v>0.25785244127824808</c:v>
                </c:pt>
                <c:pt idx="264">
                  <c:v>3.4052427260750015E-2</c:v>
                </c:pt>
                <c:pt idx="265">
                  <c:v>0.51641666098215921</c:v>
                </c:pt>
                <c:pt idx="266">
                  <c:v>0.99724805372574798</c:v>
                </c:pt>
                <c:pt idx="267">
                  <c:v>0.74199505251308462</c:v>
                </c:pt>
                <c:pt idx="268">
                  <c:v>0.7391616539186644</c:v>
                </c:pt>
                <c:pt idx="269">
                  <c:v>0.49311830642759064</c:v>
                </c:pt>
                <c:pt idx="270">
                  <c:v>1.5502059021799739E-2</c:v>
                </c:pt>
                <c:pt idx="271">
                  <c:v>6.6694975843098513E-3</c:v>
                </c:pt>
                <c:pt idx="272">
                  <c:v>1.7034730149848413E-2</c:v>
                </c:pt>
                <c:pt idx="273">
                  <c:v>1.9877173379911912E-2</c:v>
                </c:pt>
                <c:pt idx="274">
                  <c:v>1.1249589167289121E-2</c:v>
                </c:pt>
                <c:pt idx="275">
                  <c:v>8.825411176528368E-2</c:v>
                </c:pt>
                <c:pt idx="276">
                  <c:v>0.14184175870199928</c:v>
                </c:pt>
                <c:pt idx="277">
                  <c:v>0.11833781444281419</c:v>
                </c:pt>
                <c:pt idx="278">
                  <c:v>0.16125360968386931</c:v>
                </c:pt>
                <c:pt idx="279">
                  <c:v>9.8642787808589302E-2</c:v>
                </c:pt>
                <c:pt idx="280">
                  <c:v>8.887980901709476E-2</c:v>
                </c:pt>
                <c:pt idx="281">
                  <c:v>0.14529630263529303</c:v>
                </c:pt>
                <c:pt idx="282">
                  <c:v>0.60202458767010947</c:v>
                </c:pt>
                <c:pt idx="283">
                  <c:v>0.19182769983435191</c:v>
                </c:pt>
                <c:pt idx="284">
                  <c:v>0.21848343664493045</c:v>
                </c:pt>
                <c:pt idx="285">
                  <c:v>0.900866021422287</c:v>
                </c:pt>
                <c:pt idx="286">
                  <c:v>0.81780805588983785</c:v>
                </c:pt>
                <c:pt idx="287">
                  <c:v>0.80023577399438006</c:v>
                </c:pt>
                <c:pt idx="288">
                  <c:v>0.80602522333187321</c:v>
                </c:pt>
                <c:pt idx="289">
                  <c:v>0.58184344410475886</c:v>
                </c:pt>
                <c:pt idx="290">
                  <c:v>0.9107594366253714</c:v>
                </c:pt>
                <c:pt idx="291">
                  <c:v>0.90310195257404791</c:v>
                </c:pt>
                <c:pt idx="292">
                  <c:v>0.89443141197830012</c:v>
                </c:pt>
                <c:pt idx="293">
                  <c:v>0.8958877415920744</c:v>
                </c:pt>
                <c:pt idx="294">
                  <c:v>0.9055972346485831</c:v>
                </c:pt>
                <c:pt idx="295">
                  <c:v>0.20636249055944406</c:v>
                </c:pt>
                <c:pt idx="296">
                  <c:v>5.974288273334466E-2</c:v>
                </c:pt>
                <c:pt idx="297">
                  <c:v>0.20946444499660569</c:v>
                </c:pt>
                <c:pt idx="298">
                  <c:v>3.8177795647239762E-2</c:v>
                </c:pt>
                <c:pt idx="299">
                  <c:v>0.34957578252894411</c:v>
                </c:pt>
                <c:pt idx="300">
                  <c:v>0.12950206751409471</c:v>
                </c:pt>
                <c:pt idx="301">
                  <c:v>3.3229696707266353E-2</c:v>
                </c:pt>
                <c:pt idx="302">
                  <c:v>6.5872749961469416E-3</c:v>
                </c:pt>
                <c:pt idx="303">
                  <c:v>1.7402453001075673E-2</c:v>
                </c:pt>
                <c:pt idx="304">
                  <c:v>4.2484207670452953E-2</c:v>
                </c:pt>
                <c:pt idx="305">
                  <c:v>0.15678990677001026</c:v>
                </c:pt>
                <c:pt idx="306">
                  <c:v>1.3276973236286557E-2</c:v>
                </c:pt>
                <c:pt idx="307">
                  <c:v>8.3552300454615772E-3</c:v>
                </c:pt>
                <c:pt idx="308">
                  <c:v>1.8085967131482951E-2</c:v>
                </c:pt>
                <c:pt idx="309">
                  <c:v>0.10470744080452588</c:v>
                </c:pt>
                <c:pt idx="310">
                  <c:v>0.51702140524711226</c:v>
                </c:pt>
                <c:pt idx="311">
                  <c:v>0.41023572683892429</c:v>
                </c:pt>
                <c:pt idx="312">
                  <c:v>0.19894890331723628</c:v>
                </c:pt>
                <c:pt idx="313">
                  <c:v>2.5587253174947922E-3</c:v>
                </c:pt>
                <c:pt idx="314">
                  <c:v>4.5726120526281437E-2</c:v>
                </c:pt>
                <c:pt idx="315">
                  <c:v>0.26314292190587679</c:v>
                </c:pt>
                <c:pt idx="316">
                  <c:v>0.14936932497550373</c:v>
                </c:pt>
                <c:pt idx="317">
                  <c:v>5.5358598358110508E-2</c:v>
                </c:pt>
                <c:pt idx="318">
                  <c:v>0.12899144275686159</c:v>
                </c:pt>
                <c:pt idx="319">
                  <c:v>9.0669299280500548E-4</c:v>
                </c:pt>
                <c:pt idx="320">
                  <c:v>0.11694433322966391</c:v>
                </c:pt>
                <c:pt idx="321">
                  <c:v>1.0884890544656373E-2</c:v>
                </c:pt>
                <c:pt idx="322">
                  <c:v>1.0479051819160314E-2</c:v>
                </c:pt>
                <c:pt idx="323">
                  <c:v>8.7773562469529321E-3</c:v>
                </c:pt>
                <c:pt idx="324">
                  <c:v>5.5860991137611948E-2</c:v>
                </c:pt>
                <c:pt idx="325">
                  <c:v>1.1826906323294506E-2</c:v>
                </c:pt>
                <c:pt idx="326">
                  <c:v>2.596106989965679E-2</c:v>
                </c:pt>
                <c:pt idx="327">
                  <c:v>3.4298080052412284E-2</c:v>
                </c:pt>
                <c:pt idx="328">
                  <c:v>1.7050027102886254E-3</c:v>
                </c:pt>
                <c:pt idx="329">
                  <c:v>4.0385807237757448E-2</c:v>
                </c:pt>
                <c:pt idx="330">
                  <c:v>8.1473480352672878E-4</c:v>
                </c:pt>
                <c:pt idx="331">
                  <c:v>8.3234013321711927E-3</c:v>
                </c:pt>
                <c:pt idx="332">
                  <c:v>4.8001298316829033E-2</c:v>
                </c:pt>
                <c:pt idx="333">
                  <c:v>5.0335367752512416E-3</c:v>
                </c:pt>
                <c:pt idx="334">
                  <c:v>3.0950312814182451E-2</c:v>
                </c:pt>
                <c:pt idx="335">
                  <c:v>0.10613339311104901</c:v>
                </c:pt>
                <c:pt idx="336">
                  <c:v>4.7271617308388969E-2</c:v>
                </c:pt>
                <c:pt idx="337">
                  <c:v>5.6875168192226946E-2</c:v>
                </c:pt>
                <c:pt idx="338">
                  <c:v>1.3905598476869962E-2</c:v>
                </c:pt>
                <c:pt idx="339">
                  <c:v>9.3916979616316759E-2</c:v>
                </c:pt>
                <c:pt idx="340">
                  <c:v>0.15774536440608669</c:v>
                </c:pt>
                <c:pt idx="341">
                  <c:v>5.9026241061615692E-2</c:v>
                </c:pt>
                <c:pt idx="342">
                  <c:v>2.0603246504519564E-2</c:v>
                </c:pt>
                <c:pt idx="343">
                  <c:v>2.4300580246212587E-2</c:v>
                </c:pt>
                <c:pt idx="344">
                  <c:v>5.0829218391373256E-2</c:v>
                </c:pt>
                <c:pt idx="345">
                  <c:v>2.8336607371990024E-3</c:v>
                </c:pt>
                <c:pt idx="346">
                  <c:v>2.7704755214376715E-2</c:v>
                </c:pt>
                <c:pt idx="347">
                  <c:v>4.2705077832733565E-3</c:v>
                </c:pt>
                <c:pt idx="348">
                  <c:v>5.5871311157222863E-3</c:v>
                </c:pt>
                <c:pt idx="349">
                  <c:v>3.7297609328342266E-2</c:v>
                </c:pt>
                <c:pt idx="350">
                  <c:v>8.5341196974227339E-3</c:v>
                </c:pt>
                <c:pt idx="351">
                  <c:v>1.5754880684281591E-3</c:v>
                </c:pt>
                <c:pt idx="352">
                  <c:v>1.1548608961933292E-2</c:v>
                </c:pt>
                <c:pt idx="353">
                  <c:v>3.7549888778860868E-2</c:v>
                </c:pt>
                <c:pt idx="354">
                  <c:v>1.3182202973798324E-2</c:v>
                </c:pt>
                <c:pt idx="355">
                  <c:v>1.2056172271253714E-2</c:v>
                </c:pt>
                <c:pt idx="356">
                  <c:v>0.49557394385560477</c:v>
                </c:pt>
                <c:pt idx="357">
                  <c:v>9.0829464334305152E-3</c:v>
                </c:pt>
                <c:pt idx="358">
                  <c:v>1.6646547553286539E-2</c:v>
                </c:pt>
                <c:pt idx="359">
                  <c:v>1.4818814506928853E-2</c:v>
                </c:pt>
                <c:pt idx="360">
                  <c:v>9.92491570294287E-2</c:v>
                </c:pt>
                <c:pt idx="361">
                  <c:v>0.51051264750267245</c:v>
                </c:pt>
                <c:pt idx="362">
                  <c:v>0.24146175212584248</c:v>
                </c:pt>
                <c:pt idx="363">
                  <c:v>0.2468249761047652</c:v>
                </c:pt>
                <c:pt idx="364">
                  <c:v>0.51951089381771776</c:v>
                </c:pt>
                <c:pt idx="365">
                  <c:v>0.78436419212557584</c:v>
                </c:pt>
                <c:pt idx="366">
                  <c:v>0.1015495062257151</c:v>
                </c:pt>
                <c:pt idx="367">
                  <c:v>3.3353685332856964E-3</c:v>
                </c:pt>
                <c:pt idx="368">
                  <c:v>1.6908491547953753E-2</c:v>
                </c:pt>
                <c:pt idx="369">
                  <c:v>1.0896583918280744E-3</c:v>
                </c:pt>
                <c:pt idx="370">
                  <c:v>1.1585318944480128E-2</c:v>
                </c:pt>
                <c:pt idx="371">
                  <c:v>0.98651851254307876</c:v>
                </c:pt>
                <c:pt idx="372">
                  <c:v>0.26486861142756007</c:v>
                </c:pt>
                <c:pt idx="373">
                  <c:v>0.68310147174002434</c:v>
                </c:pt>
                <c:pt idx="374">
                  <c:v>0.48634691769082933</c:v>
                </c:pt>
                <c:pt idx="375">
                  <c:v>3.7717550187474295E-2</c:v>
                </c:pt>
                <c:pt idx="376">
                  <c:v>3.512170199576907E-2</c:v>
                </c:pt>
                <c:pt idx="377">
                  <c:v>0.39730787019050462</c:v>
                </c:pt>
                <c:pt idx="378">
                  <c:v>0.11494203137659287</c:v>
                </c:pt>
                <c:pt idx="379">
                  <c:v>0.10670928755985076</c:v>
                </c:pt>
                <c:pt idx="380">
                  <c:v>2.0612081123342715E-2</c:v>
                </c:pt>
                <c:pt idx="381">
                  <c:v>7.2321914058077561E-3</c:v>
                </c:pt>
                <c:pt idx="382">
                  <c:v>0.51138239519998152</c:v>
                </c:pt>
                <c:pt idx="383">
                  <c:v>0.19549784819380853</c:v>
                </c:pt>
                <c:pt idx="384">
                  <c:v>0.11974541231105754</c:v>
                </c:pt>
                <c:pt idx="385">
                  <c:v>0.48305899554304532</c:v>
                </c:pt>
                <c:pt idx="386">
                  <c:v>0.48964473048112289</c:v>
                </c:pt>
                <c:pt idx="387">
                  <c:v>0.59667841279160616</c:v>
                </c:pt>
                <c:pt idx="388">
                  <c:v>0.16472787793199942</c:v>
                </c:pt>
                <c:pt idx="389">
                  <c:v>8.8410205609389461E-2</c:v>
                </c:pt>
                <c:pt idx="390">
                  <c:v>0.76849098111713599</c:v>
                </c:pt>
                <c:pt idx="391">
                  <c:v>0.48556425037595036</c:v>
                </c:pt>
                <c:pt idx="392">
                  <c:v>0.65591631738809453</c:v>
                </c:pt>
                <c:pt idx="393">
                  <c:v>2.6593543711089448E-4</c:v>
                </c:pt>
                <c:pt idx="394">
                  <c:v>3.5399023993956197E-2</c:v>
                </c:pt>
                <c:pt idx="395">
                  <c:v>1.6160417534035468E-2</c:v>
                </c:pt>
                <c:pt idx="396">
                  <c:v>1.4133606932740269E-2</c:v>
                </c:pt>
                <c:pt idx="397">
                  <c:v>6.9307336231293884E-2</c:v>
                </c:pt>
                <c:pt idx="398">
                  <c:v>9.1040082565894728E-2</c:v>
                </c:pt>
                <c:pt idx="399">
                  <c:v>8.4377001376651564E-2</c:v>
                </c:pt>
                <c:pt idx="400">
                  <c:v>9.5252580555969468E-2</c:v>
                </c:pt>
                <c:pt idx="401">
                  <c:v>0.29333253777164314</c:v>
                </c:pt>
                <c:pt idx="402">
                  <c:v>0.35176041982738376</c:v>
                </c:pt>
                <c:pt idx="403">
                  <c:v>9.3622050029186415E-2</c:v>
                </c:pt>
                <c:pt idx="404">
                  <c:v>9.2795101899698459E-2</c:v>
                </c:pt>
                <c:pt idx="405">
                  <c:v>0.20733024673291733</c:v>
                </c:pt>
                <c:pt idx="406">
                  <c:v>0.31132346332222821</c:v>
                </c:pt>
                <c:pt idx="407">
                  <c:v>9.499499198015611E-2</c:v>
                </c:pt>
                <c:pt idx="408">
                  <c:v>8.4694176595248999E-2</c:v>
                </c:pt>
                <c:pt idx="409">
                  <c:v>0.11963600361632473</c:v>
                </c:pt>
                <c:pt idx="410">
                  <c:v>0.50182312080556024</c:v>
                </c:pt>
                <c:pt idx="411">
                  <c:v>0.80620365448517761</c:v>
                </c:pt>
                <c:pt idx="412">
                  <c:v>1.0003479992888524</c:v>
                </c:pt>
                <c:pt idx="413">
                  <c:v>0.48216204380454886</c:v>
                </c:pt>
                <c:pt idx="414">
                  <c:v>0.2629833266163778</c:v>
                </c:pt>
                <c:pt idx="415">
                  <c:v>0.29280006807377468</c:v>
                </c:pt>
                <c:pt idx="416">
                  <c:v>0.48054157763072286</c:v>
                </c:pt>
                <c:pt idx="417">
                  <c:v>1.0188636827468092</c:v>
                </c:pt>
                <c:pt idx="418">
                  <c:v>0.4126886894295923</c:v>
                </c:pt>
                <c:pt idx="419">
                  <c:v>0.23155413145177842</c:v>
                </c:pt>
                <c:pt idx="420">
                  <c:v>9.5108777470362574E-2</c:v>
                </c:pt>
                <c:pt idx="421">
                  <c:v>0.11865849274084375</c:v>
                </c:pt>
                <c:pt idx="422">
                  <c:v>5.9828898739727687E-2</c:v>
                </c:pt>
                <c:pt idx="423">
                  <c:v>0.1146806288001381</c:v>
                </c:pt>
                <c:pt idx="424">
                  <c:v>8.8919903936469633E-2</c:v>
                </c:pt>
                <c:pt idx="425">
                  <c:v>9.7133316006638562E-2</c:v>
                </c:pt>
                <c:pt idx="426">
                  <c:v>0.2105627379578088</c:v>
                </c:pt>
                <c:pt idx="427">
                  <c:v>0.19520873380239293</c:v>
                </c:pt>
                <c:pt idx="428">
                  <c:v>0.40870554497288608</c:v>
                </c:pt>
                <c:pt idx="429">
                  <c:v>0.8057545434426453</c:v>
                </c:pt>
                <c:pt idx="430">
                  <c:v>8.8185483562452469E-2</c:v>
                </c:pt>
                <c:pt idx="431">
                  <c:v>3.7992930252591844E-2</c:v>
                </c:pt>
                <c:pt idx="432">
                  <c:v>3.1990804564054898E-2</c:v>
                </c:pt>
                <c:pt idx="433">
                  <c:v>0.20756368129704142</c:v>
                </c:pt>
                <c:pt idx="434">
                  <c:v>0.20663910610566721</c:v>
                </c:pt>
                <c:pt idx="435">
                  <c:v>4.5543477315144826E-2</c:v>
                </c:pt>
                <c:pt idx="436">
                  <c:v>2.3116066202555352E-4</c:v>
                </c:pt>
                <c:pt idx="437">
                  <c:v>1.2346161749221381E-2</c:v>
                </c:pt>
                <c:pt idx="438">
                  <c:v>8.9983888669642076E-2</c:v>
                </c:pt>
                <c:pt idx="439">
                  <c:v>9.8624187092099941E-2</c:v>
                </c:pt>
                <c:pt idx="440">
                  <c:v>3.1620860625115321E-2</c:v>
                </c:pt>
                <c:pt idx="441">
                  <c:v>0.31894882715010148</c:v>
                </c:pt>
                <c:pt idx="442">
                  <c:v>0.28831777585170021</c:v>
                </c:pt>
                <c:pt idx="443">
                  <c:v>0.60470858831977459</c:v>
                </c:pt>
                <c:pt idx="444">
                  <c:v>0.59452280351784315</c:v>
                </c:pt>
                <c:pt idx="445">
                  <c:v>9.8990880038285795E-2</c:v>
                </c:pt>
                <c:pt idx="446">
                  <c:v>0.51654034371747271</c:v>
                </c:pt>
                <c:pt idx="447">
                  <c:v>0.50280644992762458</c:v>
                </c:pt>
                <c:pt idx="448">
                  <c:v>0.59947238471216224</c:v>
                </c:pt>
                <c:pt idx="449">
                  <c:v>0.49248237652085919</c:v>
                </c:pt>
                <c:pt idx="450">
                  <c:v>0.11102971219725094</c:v>
                </c:pt>
                <c:pt idx="451">
                  <c:v>0.70682801658806926</c:v>
                </c:pt>
                <c:pt idx="452">
                  <c:v>0.60564874124260015</c:v>
                </c:pt>
                <c:pt idx="453">
                  <c:v>0.69019687085169723</c:v>
                </c:pt>
                <c:pt idx="454">
                  <c:v>0.61258522658277059</c:v>
                </c:pt>
                <c:pt idx="455">
                  <c:v>5.3421006408719066E-2</c:v>
                </c:pt>
                <c:pt idx="456">
                  <c:v>0.51689691772495561</c:v>
                </c:pt>
                <c:pt idx="457">
                  <c:v>3.0937708819739774E-2</c:v>
                </c:pt>
                <c:pt idx="458">
                  <c:v>0.40921245002195028</c:v>
                </c:pt>
                <c:pt idx="459">
                  <c:v>0.8836958283171501</c:v>
                </c:pt>
                <c:pt idx="460">
                  <c:v>1.1848611945172616E-2</c:v>
                </c:pt>
                <c:pt idx="461">
                  <c:v>0.38457531087761648</c:v>
                </c:pt>
                <c:pt idx="462">
                  <c:v>1.1566728392413923E-2</c:v>
                </c:pt>
                <c:pt idx="463">
                  <c:v>0.2853988178850751</c:v>
                </c:pt>
                <c:pt idx="464">
                  <c:v>0.50425011515445262</c:v>
                </c:pt>
                <c:pt idx="465">
                  <c:v>0.19513660672399324</c:v>
                </c:pt>
                <c:pt idx="466">
                  <c:v>0.58676789275493424</c:v>
                </c:pt>
                <c:pt idx="467">
                  <c:v>0.30273388640285048</c:v>
                </c:pt>
                <c:pt idx="468">
                  <c:v>0.58967977062659072</c:v>
                </c:pt>
                <c:pt idx="469">
                  <c:v>0.49807306248399408</c:v>
                </c:pt>
                <c:pt idx="470">
                  <c:v>0.19399342792968283</c:v>
                </c:pt>
                <c:pt idx="471">
                  <c:v>0.90279616695890186</c:v>
                </c:pt>
                <c:pt idx="472">
                  <c:v>0.51469444174577961</c:v>
                </c:pt>
                <c:pt idx="473">
                  <c:v>0.70410821282043345</c:v>
                </c:pt>
                <c:pt idx="474">
                  <c:v>0.90497285898316282</c:v>
                </c:pt>
                <c:pt idx="475">
                  <c:v>0.43580380143627562</c:v>
                </c:pt>
                <c:pt idx="476">
                  <c:v>0.3469046826708353</c:v>
                </c:pt>
                <c:pt idx="477">
                  <c:v>0.46092114345999585</c:v>
                </c:pt>
                <c:pt idx="478">
                  <c:v>0.36810191861236563</c:v>
                </c:pt>
                <c:pt idx="479">
                  <c:v>6.873273325284418E-2</c:v>
                </c:pt>
                <c:pt idx="480">
                  <c:v>0.36301731766562029</c:v>
                </c:pt>
                <c:pt idx="481">
                  <c:v>0.56308423703527877</c:v>
                </c:pt>
                <c:pt idx="482">
                  <c:v>0.45054569264510652</c:v>
                </c:pt>
                <c:pt idx="483">
                  <c:v>0.24033947812820788</c:v>
                </c:pt>
                <c:pt idx="484">
                  <c:v>0.15983629265058288</c:v>
                </c:pt>
                <c:pt idx="485">
                  <c:v>0.79161430264929855</c:v>
                </c:pt>
                <c:pt idx="486">
                  <c:v>0.91474645542300559</c:v>
                </c:pt>
                <c:pt idx="487">
                  <c:v>0.40897056966077411</c:v>
                </c:pt>
                <c:pt idx="488">
                  <c:v>0.36435454043826976</c:v>
                </c:pt>
                <c:pt idx="489">
                  <c:v>0.15778401051169633</c:v>
                </c:pt>
                <c:pt idx="490">
                  <c:v>0.4989022849576441</c:v>
                </c:pt>
                <c:pt idx="491">
                  <c:v>0.88924612557837523</c:v>
                </c:pt>
                <c:pt idx="492">
                  <c:v>0.74612612837718484</c:v>
                </c:pt>
                <c:pt idx="493">
                  <c:v>0.47810134664058485</c:v>
                </c:pt>
                <c:pt idx="494">
                  <c:v>0.14253474747408612</c:v>
                </c:pt>
                <c:pt idx="495">
                  <c:v>0.7529775888199054</c:v>
                </c:pt>
                <c:pt idx="496">
                  <c:v>1.0074000714442819</c:v>
                </c:pt>
                <c:pt idx="497">
                  <c:v>0.89132299383941882</c:v>
                </c:pt>
                <c:pt idx="498">
                  <c:v>0.50998064378135499</c:v>
                </c:pt>
                <c:pt idx="499">
                  <c:v>0.16138665959642839</c:v>
                </c:pt>
                <c:pt idx="500">
                  <c:v>0.2453994994462452</c:v>
                </c:pt>
                <c:pt idx="501">
                  <c:v>0.15701219941538239</c:v>
                </c:pt>
                <c:pt idx="502">
                  <c:v>0.10042273680366272</c:v>
                </c:pt>
                <c:pt idx="503">
                  <c:v>0.20692678144159021</c:v>
                </c:pt>
                <c:pt idx="504">
                  <c:v>0.2632920670003307</c:v>
                </c:pt>
                <c:pt idx="505">
                  <c:v>0.26571682483952641</c:v>
                </c:pt>
                <c:pt idx="506">
                  <c:v>0.13432952166480377</c:v>
                </c:pt>
                <c:pt idx="507">
                  <c:v>0.13396808541385707</c:v>
                </c:pt>
                <c:pt idx="508">
                  <c:v>9.8982459819741977E-2</c:v>
                </c:pt>
                <c:pt idx="509">
                  <c:v>0.2698197433351438</c:v>
                </c:pt>
                <c:pt idx="510">
                  <c:v>0.10702809019688345</c:v>
                </c:pt>
                <c:pt idx="511">
                  <c:v>0.11156812649262403</c:v>
                </c:pt>
                <c:pt idx="512">
                  <c:v>6.5163904158684269E-2</c:v>
                </c:pt>
                <c:pt idx="513">
                  <c:v>0.11296018240973223</c:v>
                </c:pt>
                <c:pt idx="514">
                  <c:v>0.16671370523102469</c:v>
                </c:pt>
                <c:pt idx="515">
                  <c:v>0.23631435197626605</c:v>
                </c:pt>
                <c:pt idx="516">
                  <c:v>0.14629598166836408</c:v>
                </c:pt>
                <c:pt idx="517">
                  <c:v>9.4344874427172376E-2</c:v>
                </c:pt>
                <c:pt idx="518">
                  <c:v>0.2011759707499873</c:v>
                </c:pt>
                <c:pt idx="519">
                  <c:v>0.26949322065821779</c:v>
                </c:pt>
                <c:pt idx="520">
                  <c:v>0.2325469455209668</c:v>
                </c:pt>
                <c:pt idx="521">
                  <c:v>0.1345038510457548</c:v>
                </c:pt>
                <c:pt idx="522">
                  <c:v>0.10127093949952086</c:v>
                </c:pt>
                <c:pt idx="523">
                  <c:v>0.19209168760364351</c:v>
                </c:pt>
                <c:pt idx="524">
                  <c:v>0.25993718395843124</c:v>
                </c:pt>
                <c:pt idx="525">
                  <c:v>0.15651641636605521</c:v>
                </c:pt>
                <c:pt idx="526">
                  <c:v>0.19914458855974779</c:v>
                </c:pt>
                <c:pt idx="527">
                  <c:v>0.11955843030964325</c:v>
                </c:pt>
                <c:pt idx="528">
                  <c:v>0.41677774057661493</c:v>
                </c:pt>
                <c:pt idx="529">
                  <c:v>0.46877530441859749</c:v>
                </c:pt>
                <c:pt idx="530">
                  <c:v>0.169219894763768</c:v>
                </c:pt>
                <c:pt idx="531">
                  <c:v>0.15421737995742496</c:v>
                </c:pt>
                <c:pt idx="532">
                  <c:v>3.7986048835550734E-2</c:v>
                </c:pt>
                <c:pt idx="533">
                  <c:v>0.23121616896877104</c:v>
                </c:pt>
                <c:pt idx="534">
                  <c:v>0.28321410237640504</c:v>
                </c:pt>
                <c:pt idx="535">
                  <c:v>9.4960606880624326E-2</c:v>
                </c:pt>
                <c:pt idx="536">
                  <c:v>0.14230611350222513</c:v>
                </c:pt>
                <c:pt idx="537">
                  <c:v>5.1958425181991216E-2</c:v>
                </c:pt>
                <c:pt idx="538">
                  <c:v>0.20034464743624233</c:v>
                </c:pt>
                <c:pt idx="539">
                  <c:v>0.34323789249791797</c:v>
                </c:pt>
                <c:pt idx="540">
                  <c:v>0.13841212820972365</c:v>
                </c:pt>
                <c:pt idx="541">
                  <c:v>3.8578515164973612E-2</c:v>
                </c:pt>
                <c:pt idx="542">
                  <c:v>8.7843413930991349E-2</c:v>
                </c:pt>
                <c:pt idx="543">
                  <c:v>0.58145474773624239</c:v>
                </c:pt>
                <c:pt idx="544">
                  <c:v>0.40982335600730896</c:v>
                </c:pt>
                <c:pt idx="545">
                  <c:v>0.2150973955977972</c:v>
                </c:pt>
                <c:pt idx="546">
                  <c:v>0.13027717655992793</c:v>
                </c:pt>
                <c:pt idx="547">
                  <c:v>5.9340130200934378E-2</c:v>
                </c:pt>
                <c:pt idx="548">
                  <c:v>0.51237260715777377</c:v>
                </c:pt>
                <c:pt idx="549">
                  <c:v>0.46238829779125012</c:v>
                </c:pt>
                <c:pt idx="550">
                  <c:v>0.99839009598994088</c:v>
                </c:pt>
                <c:pt idx="551">
                  <c:v>0.73047085241956844</c:v>
                </c:pt>
                <c:pt idx="552">
                  <c:v>0.50926449063863088</c:v>
                </c:pt>
                <c:pt idx="553">
                  <c:v>1.0064724632024953</c:v>
                </c:pt>
                <c:pt idx="554">
                  <c:v>0.50811897658150929</c:v>
                </c:pt>
                <c:pt idx="555">
                  <c:v>0.9885172257893825</c:v>
                </c:pt>
                <c:pt idx="556">
                  <c:v>0.76321640594964146</c:v>
                </c:pt>
                <c:pt idx="557">
                  <c:v>0.5045008414491593</c:v>
                </c:pt>
                <c:pt idx="558">
                  <c:v>1.0057210739432008</c:v>
                </c:pt>
                <c:pt idx="559">
                  <c:v>0.50240953384538523</c:v>
                </c:pt>
                <c:pt idx="560">
                  <c:v>0.99891914948897287</c:v>
                </c:pt>
                <c:pt idx="561">
                  <c:v>0.73450442526742321</c:v>
                </c:pt>
                <c:pt idx="562">
                  <c:v>0.49738896651202441</c:v>
                </c:pt>
                <c:pt idx="563">
                  <c:v>0.99065054471015368</c:v>
                </c:pt>
                <c:pt idx="564">
                  <c:v>0.51325249430369269</c:v>
                </c:pt>
                <c:pt idx="565">
                  <c:v>0.99628044004065264</c:v>
                </c:pt>
                <c:pt idx="566">
                  <c:v>0.9843428256915091</c:v>
                </c:pt>
                <c:pt idx="567">
                  <c:v>0.50209366443664827</c:v>
                </c:pt>
                <c:pt idx="568">
                  <c:v>1.0197743680189406</c:v>
                </c:pt>
                <c:pt idx="569">
                  <c:v>0.51409422552716988</c:v>
                </c:pt>
                <c:pt idx="570">
                  <c:v>0.99307107969396957</c:v>
                </c:pt>
                <c:pt idx="571">
                  <c:v>0.98995277119932856</c:v>
                </c:pt>
                <c:pt idx="572">
                  <c:v>0.51330711000954177</c:v>
                </c:pt>
                <c:pt idx="573">
                  <c:v>1.0028533733507017</c:v>
                </c:pt>
                <c:pt idx="574">
                  <c:v>0.48244721819393099</c:v>
                </c:pt>
                <c:pt idx="575">
                  <c:v>0.41128606078747365</c:v>
                </c:pt>
                <c:pt idx="576">
                  <c:v>0.16678978724639323</c:v>
                </c:pt>
                <c:pt idx="577">
                  <c:v>0.44578521579803038</c:v>
                </c:pt>
                <c:pt idx="578">
                  <c:v>0.50216239971743659</c:v>
                </c:pt>
                <c:pt idx="579">
                  <c:v>0.26061390174554588</c:v>
                </c:pt>
                <c:pt idx="580">
                  <c:v>0.23370648250998327</c:v>
                </c:pt>
                <c:pt idx="581">
                  <c:v>0.23133208622918078</c:v>
                </c:pt>
                <c:pt idx="582">
                  <c:v>0.19145073117945502</c:v>
                </c:pt>
                <c:pt idx="583">
                  <c:v>0.4801403015967326</c:v>
                </c:pt>
                <c:pt idx="584">
                  <c:v>0.2671302729716506</c:v>
                </c:pt>
                <c:pt idx="585">
                  <c:v>0.25581923412620039</c:v>
                </c:pt>
                <c:pt idx="586">
                  <c:v>0.25874566427544288</c:v>
                </c:pt>
                <c:pt idx="587">
                  <c:v>0.20428255291919761</c:v>
                </c:pt>
                <c:pt idx="588">
                  <c:v>0.28895854985145131</c:v>
                </c:pt>
                <c:pt idx="589">
                  <c:v>0.24433539797803802</c:v>
                </c:pt>
                <c:pt idx="590">
                  <c:v>0.30957659731352039</c:v>
                </c:pt>
                <c:pt idx="591">
                  <c:v>0.30767594492270467</c:v>
                </c:pt>
                <c:pt idx="592">
                  <c:v>0.34771599660497204</c:v>
                </c:pt>
                <c:pt idx="593">
                  <c:v>0.28713602806128169</c:v>
                </c:pt>
                <c:pt idx="594">
                  <c:v>0.24892183180156888</c:v>
                </c:pt>
                <c:pt idx="595">
                  <c:v>0.29078258221047948</c:v>
                </c:pt>
                <c:pt idx="596">
                  <c:v>0.30379599415879371</c:v>
                </c:pt>
                <c:pt idx="597">
                  <c:v>0.3522511271202457</c:v>
                </c:pt>
                <c:pt idx="598">
                  <c:v>0.44936623922368923</c:v>
                </c:pt>
                <c:pt idx="599">
                  <c:v>0.23631630756999891</c:v>
                </c:pt>
                <c:pt idx="600">
                  <c:v>0.2648337066442234</c:v>
                </c:pt>
                <c:pt idx="601">
                  <c:v>3.1282705434597699E-2</c:v>
                </c:pt>
                <c:pt idx="602">
                  <c:v>0.23805896740290514</c:v>
                </c:pt>
                <c:pt idx="603">
                  <c:v>0.2355108978886378</c:v>
                </c:pt>
                <c:pt idx="604">
                  <c:v>0.49737963982827299</c:v>
                </c:pt>
                <c:pt idx="605">
                  <c:v>0.26790213112728839</c:v>
                </c:pt>
                <c:pt idx="606">
                  <c:v>5.1301773535556858E-2</c:v>
                </c:pt>
                <c:pt idx="607">
                  <c:v>0.25356095218261554</c:v>
                </c:pt>
                <c:pt idx="608">
                  <c:v>0.26182312558486198</c:v>
                </c:pt>
                <c:pt idx="609">
                  <c:v>0.50259854293242212</c:v>
                </c:pt>
                <c:pt idx="610">
                  <c:v>0.24031085775089639</c:v>
                </c:pt>
                <c:pt idx="611">
                  <c:v>5.0599022165506061E-2</c:v>
                </c:pt>
                <c:pt idx="612">
                  <c:v>0.23929758917247343</c:v>
                </c:pt>
                <c:pt idx="613">
                  <c:v>0.2490983830331579</c:v>
                </c:pt>
                <c:pt idx="614">
                  <c:v>0.50535246057016858</c:v>
                </c:pt>
                <c:pt idx="615">
                  <c:v>0.24470820359952533</c:v>
                </c:pt>
                <c:pt idx="616">
                  <c:v>0.48255058370942294</c:v>
                </c:pt>
                <c:pt idx="617">
                  <c:v>0.25255068711538647</c:v>
                </c:pt>
                <c:pt idx="618">
                  <c:v>0.23434655216658076</c:v>
                </c:pt>
                <c:pt idx="619">
                  <c:v>0.49469570676898156</c:v>
                </c:pt>
                <c:pt idx="620">
                  <c:v>0.23044386848980727</c:v>
                </c:pt>
                <c:pt idx="621">
                  <c:v>0.49443147842763319</c:v>
                </c:pt>
                <c:pt idx="622">
                  <c:v>0.24376244082505097</c:v>
                </c:pt>
                <c:pt idx="623">
                  <c:v>0.23293159834885402</c:v>
                </c:pt>
                <c:pt idx="624">
                  <c:v>0.4815440534576424</c:v>
                </c:pt>
                <c:pt idx="625">
                  <c:v>2.4044400661092712E-2</c:v>
                </c:pt>
                <c:pt idx="626">
                  <c:v>1.8554045082283126E-2</c:v>
                </c:pt>
                <c:pt idx="627">
                  <c:v>0.21751343560513087</c:v>
                </c:pt>
                <c:pt idx="628">
                  <c:v>0.9992856463889972</c:v>
                </c:pt>
                <c:pt idx="629">
                  <c:v>1.4681934769898595E-2</c:v>
                </c:pt>
                <c:pt idx="630">
                  <c:v>3.8038278626981635E-2</c:v>
                </c:pt>
                <c:pt idx="631">
                  <c:v>3.234457419129233E-2</c:v>
                </c:pt>
                <c:pt idx="632">
                  <c:v>9.2286936693284943E-2</c:v>
                </c:pt>
                <c:pt idx="633">
                  <c:v>0.4461385526104516</c:v>
                </c:pt>
                <c:pt idx="634">
                  <c:v>1.4336981677516685E-2</c:v>
                </c:pt>
                <c:pt idx="635">
                  <c:v>1.2805136222094397E-2</c:v>
                </c:pt>
                <c:pt idx="636">
                  <c:v>2.6963669793689457E-2</c:v>
                </c:pt>
                <c:pt idx="637">
                  <c:v>8.1734763588402426E-2</c:v>
                </c:pt>
                <c:pt idx="638">
                  <c:v>0.31855110266151032</c:v>
                </c:pt>
                <c:pt idx="639">
                  <c:v>2.259495077150191E-3</c:v>
                </c:pt>
                <c:pt idx="640">
                  <c:v>0.23934939148381534</c:v>
                </c:pt>
                <c:pt idx="641">
                  <c:v>3.9222563456338927E-2</c:v>
                </c:pt>
                <c:pt idx="642">
                  <c:v>0.50917125788786921</c:v>
                </c:pt>
                <c:pt idx="643">
                  <c:v>0.78257034662527747</c:v>
                </c:pt>
                <c:pt idx="644">
                  <c:v>1.4881633234779019E-2</c:v>
                </c:pt>
                <c:pt idx="645">
                  <c:v>0.25975512945692986</c:v>
                </c:pt>
                <c:pt idx="646">
                  <c:v>0.31943185511675071</c:v>
                </c:pt>
                <c:pt idx="647">
                  <c:v>0.41729686992902359</c:v>
                </c:pt>
                <c:pt idx="648">
                  <c:v>0.49885935401260273</c:v>
                </c:pt>
                <c:pt idx="649">
                  <c:v>3.7746513846424537E-2</c:v>
                </c:pt>
                <c:pt idx="650">
                  <c:v>9.2037294337630454E-3</c:v>
                </c:pt>
                <c:pt idx="651">
                  <c:v>0.39629248879926349</c:v>
                </c:pt>
                <c:pt idx="652">
                  <c:v>0.21707482888403401</c:v>
                </c:pt>
                <c:pt idx="653">
                  <c:v>0.18595482529462629</c:v>
                </c:pt>
                <c:pt idx="654">
                  <c:v>0.51127133125525281</c:v>
                </c:pt>
                <c:pt idx="655">
                  <c:v>5.2318597233599598E-3</c:v>
                </c:pt>
                <c:pt idx="656">
                  <c:v>0.23647150697640351</c:v>
                </c:pt>
                <c:pt idx="657">
                  <c:v>9.7560913150379958E-2</c:v>
                </c:pt>
                <c:pt idx="658">
                  <c:v>0.11467104008362294</c:v>
                </c:pt>
                <c:pt idx="659">
                  <c:v>0.49325084763251392</c:v>
                </c:pt>
                <c:pt idx="660">
                  <c:v>3.8550778942960996E-3</c:v>
                </c:pt>
                <c:pt idx="661">
                  <c:v>0.26883415210203243</c:v>
                </c:pt>
                <c:pt idx="662">
                  <c:v>0.11052916234920558</c:v>
                </c:pt>
                <c:pt idx="663">
                  <c:v>8.8123280581701116E-2</c:v>
                </c:pt>
                <c:pt idx="664">
                  <c:v>0.50152070262461423</c:v>
                </c:pt>
                <c:pt idx="665">
                  <c:v>1.8085355887405945E-2</c:v>
                </c:pt>
                <c:pt idx="666">
                  <c:v>0.50786968299235336</c:v>
                </c:pt>
                <c:pt idx="667">
                  <c:v>0.25531081875833328</c:v>
                </c:pt>
                <c:pt idx="668">
                  <c:v>0.71096545162829872</c:v>
                </c:pt>
                <c:pt idx="669">
                  <c:v>0.49683017732746038</c:v>
                </c:pt>
                <c:pt idx="670">
                  <c:v>5.2471480084430852E-2</c:v>
                </c:pt>
                <c:pt idx="671">
                  <c:v>0.41698985839181674</c:v>
                </c:pt>
                <c:pt idx="672">
                  <c:v>0.21489101880789957</c:v>
                </c:pt>
                <c:pt idx="673">
                  <c:v>0.68280422477538205</c:v>
                </c:pt>
                <c:pt idx="674">
                  <c:v>0.79745595166990257</c:v>
                </c:pt>
                <c:pt idx="675">
                  <c:v>1.0132864241915269E-2</c:v>
                </c:pt>
                <c:pt idx="676">
                  <c:v>0.28216619555707928</c:v>
                </c:pt>
                <c:pt idx="677">
                  <c:v>0.79907864543277829</c:v>
                </c:pt>
                <c:pt idx="678">
                  <c:v>0.7882098046855317</c:v>
                </c:pt>
                <c:pt idx="679">
                  <c:v>0.7570766861314786</c:v>
                </c:pt>
                <c:pt idx="680">
                  <c:v>1.9984068047868044E-2</c:v>
                </c:pt>
                <c:pt idx="681">
                  <c:v>0.31674217294257889</c:v>
                </c:pt>
                <c:pt idx="682">
                  <c:v>0.80856708497695307</c:v>
                </c:pt>
                <c:pt idx="683">
                  <c:v>0.78844684157826039</c:v>
                </c:pt>
                <c:pt idx="684">
                  <c:v>0.75226497622845001</c:v>
                </c:pt>
                <c:pt idx="685">
                  <c:v>6.2411765187158656E-3</c:v>
                </c:pt>
                <c:pt idx="686">
                  <c:v>0.30307884977990168</c:v>
                </c:pt>
                <c:pt idx="687">
                  <c:v>0.50012724660755881</c:v>
                </c:pt>
                <c:pt idx="688">
                  <c:v>0.40301310535232193</c:v>
                </c:pt>
                <c:pt idx="689">
                  <c:v>0.48774401509381116</c:v>
                </c:pt>
                <c:pt idx="690">
                  <c:v>6.3241136381951522E-3</c:v>
                </c:pt>
                <c:pt idx="691">
                  <c:v>0.51273830000802367</c:v>
                </c:pt>
                <c:pt idx="692">
                  <c:v>0.60765614560425807</c:v>
                </c:pt>
                <c:pt idx="693">
                  <c:v>0.61928012271157662</c:v>
                </c:pt>
                <c:pt idx="694">
                  <c:v>0.49554168272118632</c:v>
                </c:pt>
                <c:pt idx="695">
                  <c:v>3.1725621770908141E-3</c:v>
                </c:pt>
                <c:pt idx="696">
                  <c:v>0.49487719030053107</c:v>
                </c:pt>
                <c:pt idx="697">
                  <c:v>0.6002678265226784</c:v>
                </c:pt>
                <c:pt idx="698">
                  <c:v>0.49105333478123397</c:v>
                </c:pt>
                <c:pt idx="699">
                  <c:v>0.50052592850684841</c:v>
                </c:pt>
                <c:pt idx="700">
                  <c:v>0.82916149950640972</c:v>
                </c:pt>
                <c:pt idx="701">
                  <c:v>0.43936409725362047</c:v>
                </c:pt>
                <c:pt idx="702">
                  <c:v>0.23813970787212654</c:v>
                </c:pt>
                <c:pt idx="703">
                  <c:v>0.35804598978834212</c:v>
                </c:pt>
                <c:pt idx="704">
                  <c:v>0.14119429632005026</c:v>
                </c:pt>
                <c:pt idx="705">
                  <c:v>0.70678368216286891</c:v>
                </c:pt>
                <c:pt idx="706">
                  <c:v>0.37083077646206136</c:v>
                </c:pt>
                <c:pt idx="707">
                  <c:v>0.19191604360315798</c:v>
                </c:pt>
                <c:pt idx="708">
                  <c:v>0.16193303872960491</c:v>
                </c:pt>
                <c:pt idx="709">
                  <c:v>0.19853211841517004</c:v>
                </c:pt>
                <c:pt idx="710">
                  <c:v>0.52505766902698647</c:v>
                </c:pt>
                <c:pt idx="711">
                  <c:v>0.26011659218339522</c:v>
                </c:pt>
                <c:pt idx="712">
                  <c:v>0.12566987981861025</c:v>
                </c:pt>
                <c:pt idx="713">
                  <c:v>0.12877911678303131</c:v>
                </c:pt>
                <c:pt idx="714">
                  <c:v>4.182938677830763E-2</c:v>
                </c:pt>
                <c:pt idx="715">
                  <c:v>0.55941886661557794</c:v>
                </c:pt>
                <c:pt idx="716">
                  <c:v>0.28565604213816281</c:v>
                </c:pt>
                <c:pt idx="717">
                  <c:v>0.12553251114553815</c:v>
                </c:pt>
                <c:pt idx="718">
                  <c:v>0.49262057506918971</c:v>
                </c:pt>
                <c:pt idx="719">
                  <c:v>9.5418703220881931E-2</c:v>
                </c:pt>
                <c:pt idx="720">
                  <c:v>0.49143389309219443</c:v>
                </c:pt>
                <c:pt idx="721">
                  <c:v>0.26533295390613726</c:v>
                </c:pt>
                <c:pt idx="722">
                  <c:v>0.13430905083610578</c:v>
                </c:pt>
                <c:pt idx="723">
                  <c:v>0.50802637641780068</c:v>
                </c:pt>
                <c:pt idx="724">
                  <c:v>0.19911896806195326</c:v>
                </c:pt>
                <c:pt idx="725">
                  <c:v>1.1793578956983608E-2</c:v>
                </c:pt>
                <c:pt idx="726">
                  <c:v>2.5872629760662007E-2</c:v>
                </c:pt>
                <c:pt idx="727">
                  <c:v>6.8833023502740301E-2</c:v>
                </c:pt>
                <c:pt idx="728">
                  <c:v>0.11099849658911723</c:v>
                </c:pt>
                <c:pt idx="729">
                  <c:v>6.5990869536463437E-2</c:v>
                </c:pt>
                <c:pt idx="730">
                  <c:v>1.6057744901513307E-2</c:v>
                </c:pt>
                <c:pt idx="731">
                  <c:v>7.1208667355898512E-3</c:v>
                </c:pt>
                <c:pt idx="732">
                  <c:v>5.1542311886442066E-2</c:v>
                </c:pt>
                <c:pt idx="733">
                  <c:v>0.11029568176691115</c:v>
                </c:pt>
                <c:pt idx="734">
                  <c:v>0.31388898316767855</c:v>
                </c:pt>
                <c:pt idx="735">
                  <c:v>9.1348779405785001E-4</c:v>
                </c:pt>
                <c:pt idx="736">
                  <c:v>8.8049383677615816E-3</c:v>
                </c:pt>
                <c:pt idx="737">
                  <c:v>3.0335091666535786E-2</c:v>
                </c:pt>
                <c:pt idx="738">
                  <c:v>7.7964282832598385E-3</c:v>
                </c:pt>
                <c:pt idx="739">
                  <c:v>8.8012812228747961E-2</c:v>
                </c:pt>
                <c:pt idx="740">
                  <c:v>1.4420512987773536E-2</c:v>
                </c:pt>
                <c:pt idx="741">
                  <c:v>6.7383203023548568E-2</c:v>
                </c:pt>
                <c:pt idx="742">
                  <c:v>1.9300723738769204E-3</c:v>
                </c:pt>
                <c:pt idx="743">
                  <c:v>2.2886643373700336E-2</c:v>
                </c:pt>
                <c:pt idx="744">
                  <c:v>8.7096489619054446E-2</c:v>
                </c:pt>
                <c:pt idx="745">
                  <c:v>7.6059171870264631E-3</c:v>
                </c:pt>
                <c:pt idx="746">
                  <c:v>5.4344586229473378E-2</c:v>
                </c:pt>
                <c:pt idx="747">
                  <c:v>2.7345147863304664E-2</c:v>
                </c:pt>
                <c:pt idx="748">
                  <c:v>2.5222690714230271E-2</c:v>
                </c:pt>
                <c:pt idx="749">
                  <c:v>0.80542866283461112</c:v>
                </c:pt>
                <c:pt idx="750">
                  <c:v>1.9188663705006083E-2</c:v>
                </c:pt>
                <c:pt idx="751">
                  <c:v>0.18204770940329845</c:v>
                </c:pt>
                <c:pt idx="752">
                  <c:v>0.79280433940636352</c:v>
                </c:pt>
                <c:pt idx="753">
                  <c:v>0.18664767822607831</c:v>
                </c:pt>
                <c:pt idx="754">
                  <c:v>0.61440167551287439</c:v>
                </c:pt>
                <c:pt idx="755">
                  <c:v>8.2897726930610746E-3</c:v>
                </c:pt>
                <c:pt idx="756">
                  <c:v>0.13130698083666809</c:v>
                </c:pt>
                <c:pt idx="757">
                  <c:v>0.79656816402571262</c:v>
                </c:pt>
                <c:pt idx="758">
                  <c:v>8.4634403380690934E-2</c:v>
                </c:pt>
                <c:pt idx="759">
                  <c:v>0.90936201489980184</c:v>
                </c:pt>
                <c:pt idx="760">
                  <c:v>1.9518647388534104E-2</c:v>
                </c:pt>
                <c:pt idx="761">
                  <c:v>0.15109610939537668</c:v>
                </c:pt>
                <c:pt idx="762">
                  <c:v>0.48298586098216217</c:v>
                </c:pt>
                <c:pt idx="763">
                  <c:v>0.11224741712938477</c:v>
                </c:pt>
                <c:pt idx="764">
                  <c:v>0.48635304980462662</c:v>
                </c:pt>
                <c:pt idx="765">
                  <c:v>1.3682665578205579E-2</c:v>
                </c:pt>
                <c:pt idx="766">
                  <c:v>5.9313005713415363E-2</c:v>
                </c:pt>
                <c:pt idx="767">
                  <c:v>0.58765669168725254</c:v>
                </c:pt>
                <c:pt idx="768">
                  <c:v>0.70203596698402304</c:v>
                </c:pt>
                <c:pt idx="769">
                  <c:v>0.50430450633733859</c:v>
                </c:pt>
                <c:pt idx="770">
                  <c:v>5.7939046468861208E-2</c:v>
                </c:pt>
                <c:pt idx="771">
                  <c:v>0.13692071186650143</c:v>
                </c:pt>
                <c:pt idx="772">
                  <c:v>0.6131830398026249</c:v>
                </c:pt>
                <c:pt idx="773">
                  <c:v>0.71957527296872892</c:v>
                </c:pt>
                <c:pt idx="774">
                  <c:v>0.90412481408884615</c:v>
                </c:pt>
                <c:pt idx="775">
                  <c:v>0.18777742959819524</c:v>
                </c:pt>
                <c:pt idx="776">
                  <c:v>0.48254151557942038</c:v>
                </c:pt>
                <c:pt idx="777">
                  <c:v>0.48964726608400339</c:v>
                </c:pt>
                <c:pt idx="778">
                  <c:v>0.24864340418590142</c:v>
                </c:pt>
                <c:pt idx="779">
                  <c:v>0.41422550865165175</c:v>
                </c:pt>
                <c:pt idx="780">
                  <c:v>0.200902755364612</c:v>
                </c:pt>
                <c:pt idx="781">
                  <c:v>0.5143926128191455</c:v>
                </c:pt>
                <c:pt idx="782">
                  <c:v>0.49805768611426049</c:v>
                </c:pt>
                <c:pt idx="783">
                  <c:v>0.33315178141523466</c:v>
                </c:pt>
                <c:pt idx="784">
                  <c:v>0.70645353518641274</c:v>
                </c:pt>
                <c:pt idx="785">
                  <c:v>0.13332215330435543</c:v>
                </c:pt>
                <c:pt idx="786">
                  <c:v>0.78508612009845058</c:v>
                </c:pt>
                <c:pt idx="787">
                  <c:v>0.79641572130076532</c:v>
                </c:pt>
                <c:pt idx="788">
                  <c:v>0.30612651729567414</c:v>
                </c:pt>
                <c:pt idx="789">
                  <c:v>9.2779346278450497E-2</c:v>
                </c:pt>
                <c:pt idx="790">
                  <c:v>0.24229946007148087</c:v>
                </c:pt>
                <c:pt idx="791">
                  <c:v>0.15444340567268031</c:v>
                </c:pt>
                <c:pt idx="792">
                  <c:v>0.28005192414493602</c:v>
                </c:pt>
                <c:pt idx="793">
                  <c:v>0.41225956226680632</c:v>
                </c:pt>
                <c:pt idx="794">
                  <c:v>8.1785729731400997E-2</c:v>
                </c:pt>
                <c:pt idx="795">
                  <c:v>0.33090249619055012</c:v>
                </c:pt>
                <c:pt idx="796">
                  <c:v>0.13323295361946419</c:v>
                </c:pt>
                <c:pt idx="797">
                  <c:v>0.41281510517114561</c:v>
                </c:pt>
                <c:pt idx="798">
                  <c:v>0.59467904613686473</c:v>
                </c:pt>
                <c:pt idx="799">
                  <c:v>0.584613650013458</c:v>
                </c:pt>
                <c:pt idx="800">
                  <c:v>0.48120635274224349</c:v>
                </c:pt>
                <c:pt idx="801">
                  <c:v>1.0035588689769421</c:v>
                </c:pt>
                <c:pt idx="802">
                  <c:v>0.99580596158882195</c:v>
                </c:pt>
                <c:pt idx="803">
                  <c:v>0.9860307556343213</c:v>
                </c:pt>
                <c:pt idx="804">
                  <c:v>0.98779718326844568</c:v>
                </c:pt>
                <c:pt idx="805">
                  <c:v>0.48026367651877733</c:v>
                </c:pt>
                <c:pt idx="806">
                  <c:v>1.0164533863408487</c:v>
                </c:pt>
                <c:pt idx="807">
                  <c:v>0.98543362524453693</c:v>
                </c:pt>
                <c:pt idx="808">
                  <c:v>0.49428778903169268</c:v>
                </c:pt>
                <c:pt idx="809">
                  <c:v>1.0143874996566047</c:v>
                </c:pt>
                <c:pt idx="810">
                  <c:v>0.48352036965701423</c:v>
                </c:pt>
                <c:pt idx="811">
                  <c:v>1.0096882132240741</c:v>
                </c:pt>
                <c:pt idx="812">
                  <c:v>0.98839965132577345</c:v>
                </c:pt>
                <c:pt idx="813">
                  <c:v>0.48224612266876016</c:v>
                </c:pt>
                <c:pt idx="814">
                  <c:v>0.99623735468365859</c:v>
                </c:pt>
                <c:pt idx="815">
                  <c:v>0.4892471314580607</c:v>
                </c:pt>
                <c:pt idx="816">
                  <c:v>0.98902340939429634</c:v>
                </c:pt>
                <c:pt idx="817">
                  <c:v>1.017767923582017</c:v>
                </c:pt>
                <c:pt idx="818">
                  <c:v>1.0188549172672596</c:v>
                </c:pt>
                <c:pt idx="819">
                  <c:v>1.0074008172953155</c:v>
                </c:pt>
                <c:pt idx="820">
                  <c:v>0.49105591549435851</c:v>
                </c:pt>
                <c:pt idx="821">
                  <c:v>0.98280562082093037</c:v>
                </c:pt>
                <c:pt idx="822">
                  <c:v>1.0011833431228692</c:v>
                </c:pt>
                <c:pt idx="823">
                  <c:v>0.98107139326737358</c:v>
                </c:pt>
                <c:pt idx="824">
                  <c:v>1.0100201166708977</c:v>
                </c:pt>
                <c:pt idx="825">
                  <c:v>0.7956786283643188</c:v>
                </c:pt>
                <c:pt idx="826">
                  <c:v>0.19364480817420437</c:v>
                </c:pt>
                <c:pt idx="827">
                  <c:v>6.9145681791617772E-2</c:v>
                </c:pt>
                <c:pt idx="828">
                  <c:v>0.80979239128359881</c:v>
                </c:pt>
                <c:pt idx="829">
                  <c:v>0.60689033925247815</c:v>
                </c:pt>
                <c:pt idx="830">
                  <c:v>0.59408626155978939</c:v>
                </c:pt>
                <c:pt idx="831">
                  <c:v>4.5649464134805966E-2</c:v>
                </c:pt>
                <c:pt idx="832">
                  <c:v>0.20002222115644963</c:v>
                </c:pt>
                <c:pt idx="833">
                  <c:v>6.9665452959474211E-2</c:v>
                </c:pt>
                <c:pt idx="834">
                  <c:v>5.7822854694467601E-2</c:v>
                </c:pt>
                <c:pt idx="835">
                  <c:v>4.70016593557782E-2</c:v>
                </c:pt>
                <c:pt idx="836">
                  <c:v>0.61261388582049658</c:v>
                </c:pt>
                <c:pt idx="837">
                  <c:v>0.18452762413990836</c:v>
                </c:pt>
                <c:pt idx="838">
                  <c:v>0.85113227850833462</c:v>
                </c:pt>
                <c:pt idx="839">
                  <c:v>0.18034927036621159</c:v>
                </c:pt>
                <c:pt idx="840">
                  <c:v>4.6473544555160798E-2</c:v>
                </c:pt>
                <c:pt idx="841">
                  <c:v>0.31893507323239662</c:v>
                </c:pt>
                <c:pt idx="842">
                  <c:v>3.7246672487438036E-2</c:v>
                </c:pt>
                <c:pt idx="843">
                  <c:v>0.60040343755921599</c:v>
                </c:pt>
                <c:pt idx="844">
                  <c:v>0.39730618353045499</c:v>
                </c:pt>
                <c:pt idx="845">
                  <c:v>5.7919190688738839E-2</c:v>
                </c:pt>
                <c:pt idx="846">
                  <c:v>0.39974111209292995</c:v>
                </c:pt>
                <c:pt idx="847">
                  <c:v>5.8868794956539787E-2</c:v>
                </c:pt>
                <c:pt idx="848">
                  <c:v>6.9340689921268392E-2</c:v>
                </c:pt>
                <c:pt idx="849">
                  <c:v>0.23653243802378021</c:v>
                </c:pt>
                <c:pt idx="850">
                  <c:v>0.89460119215018619</c:v>
                </c:pt>
                <c:pt idx="851">
                  <c:v>0.39588826234869678</c:v>
                </c:pt>
                <c:pt idx="852">
                  <c:v>7.9881713153666482E-3</c:v>
                </c:pt>
                <c:pt idx="853">
                  <c:v>0.41198752916582942</c:v>
                </c:pt>
                <c:pt idx="854">
                  <c:v>0.21953498169400801</c:v>
                </c:pt>
                <c:pt idx="855">
                  <c:v>0.29255682138301708</c:v>
                </c:pt>
                <c:pt idx="856">
                  <c:v>0.25199252854931381</c:v>
                </c:pt>
                <c:pt idx="857">
                  <c:v>0.89015161560021261</c:v>
                </c:pt>
                <c:pt idx="858">
                  <c:v>0.39430861296537034</c:v>
                </c:pt>
                <c:pt idx="859">
                  <c:v>3.5494204778000384E-3</c:v>
                </c:pt>
                <c:pt idx="860">
                  <c:v>0.99971431942680056</c:v>
                </c:pt>
                <c:pt idx="861">
                  <c:v>3.9830662914212306E-2</c:v>
                </c:pt>
                <c:pt idx="862">
                  <c:v>2.480658040193595E-4</c:v>
                </c:pt>
                <c:pt idx="863">
                  <c:v>4.3332034373319908E-2</c:v>
                </c:pt>
                <c:pt idx="864">
                  <c:v>0.79472837147471098</c:v>
                </c:pt>
                <c:pt idx="865">
                  <c:v>0.70156480956738287</c:v>
                </c:pt>
                <c:pt idx="866">
                  <c:v>4.4762164286269801E-3</c:v>
                </c:pt>
                <c:pt idx="867">
                  <c:v>0.9950152156460601</c:v>
                </c:pt>
                <c:pt idx="868">
                  <c:v>3.2287631092780732E-2</c:v>
                </c:pt>
                <c:pt idx="869">
                  <c:v>3.6454072636348724E-3</c:v>
                </c:pt>
                <c:pt idx="870">
                  <c:v>3.7198738157943466E-2</c:v>
                </c:pt>
                <c:pt idx="871">
                  <c:v>0.8173194496658015</c:v>
                </c:pt>
                <c:pt idx="872">
                  <c:v>0.71601515857193898</c:v>
                </c:pt>
                <c:pt idx="873">
                  <c:v>2.5267076526714382E-3</c:v>
                </c:pt>
                <c:pt idx="874">
                  <c:v>1.0086327942164839</c:v>
                </c:pt>
                <c:pt idx="875">
                  <c:v>6.0059479049817933E-2</c:v>
                </c:pt>
                <c:pt idx="876">
                  <c:v>6.5432015046509209E-2</c:v>
                </c:pt>
                <c:pt idx="877">
                  <c:v>3.6371266764802491E-2</c:v>
                </c:pt>
                <c:pt idx="878">
                  <c:v>0.78582093146508114</c:v>
                </c:pt>
                <c:pt idx="879">
                  <c:v>0.71575090282653631</c:v>
                </c:pt>
                <c:pt idx="880">
                  <c:v>0.65019360294875439</c:v>
                </c:pt>
                <c:pt idx="881">
                  <c:v>0.99580332897510881</c:v>
                </c:pt>
                <c:pt idx="882">
                  <c:v>9.2497614032370529E-2</c:v>
                </c:pt>
                <c:pt idx="883">
                  <c:v>8.492630091485754E-4</c:v>
                </c:pt>
                <c:pt idx="884">
                  <c:v>0.10377289408217566</c:v>
                </c:pt>
                <c:pt idx="885">
                  <c:v>0.81368492157678907</c:v>
                </c:pt>
                <c:pt idx="886">
                  <c:v>0.70815897570829123</c:v>
                </c:pt>
                <c:pt idx="887">
                  <c:v>1.8717968014275034E-2</c:v>
                </c:pt>
                <c:pt idx="888">
                  <c:v>1.0024287369780074</c:v>
                </c:pt>
                <c:pt idx="889">
                  <c:v>9.6874987949524913E-2</c:v>
                </c:pt>
                <c:pt idx="890">
                  <c:v>3.096465870660348E-2</c:v>
                </c:pt>
                <c:pt idx="891">
                  <c:v>0.10885618737986327</c:v>
                </c:pt>
                <c:pt idx="892">
                  <c:v>0.81411054968801699</c:v>
                </c:pt>
                <c:pt idx="893">
                  <c:v>0.68823575778722978</c:v>
                </c:pt>
                <c:pt idx="894">
                  <c:v>1.5421263229306098E-2</c:v>
                </c:pt>
                <c:pt idx="895">
                  <c:v>0.89775739761789286</c:v>
                </c:pt>
                <c:pt idx="896">
                  <c:v>0.5020846003594418</c:v>
                </c:pt>
                <c:pt idx="897">
                  <c:v>1.1129867938359102E-2</c:v>
                </c:pt>
                <c:pt idx="898">
                  <c:v>0.94043408477259605</c:v>
                </c:pt>
                <c:pt idx="899">
                  <c:v>0.78618644572087504</c:v>
                </c:pt>
                <c:pt idx="900">
                  <c:v>0.48524894039531324</c:v>
                </c:pt>
                <c:pt idx="901">
                  <c:v>0.26440628713498837</c:v>
                </c:pt>
                <c:pt idx="902">
                  <c:v>0.30527429627077235</c:v>
                </c:pt>
                <c:pt idx="903">
                  <c:v>1.0854017265416705E-2</c:v>
                </c:pt>
                <c:pt idx="904">
                  <c:v>1.5029764174744199E-3</c:v>
                </c:pt>
                <c:pt idx="905">
                  <c:v>1.9328186464754753E-2</c:v>
                </c:pt>
                <c:pt idx="906">
                  <c:v>0.48675620146034021</c:v>
                </c:pt>
                <c:pt idx="907">
                  <c:v>0.31411139911958047</c:v>
                </c:pt>
                <c:pt idx="908">
                  <c:v>1.0003179276320675</c:v>
                </c:pt>
                <c:pt idx="909">
                  <c:v>0.76658781176146251</c:v>
                </c:pt>
                <c:pt idx="910">
                  <c:v>0.49342067431100339</c:v>
                </c:pt>
                <c:pt idx="911">
                  <c:v>0.29317593258967772</c:v>
                </c:pt>
                <c:pt idx="912">
                  <c:v>0.11534488903118624</c:v>
                </c:pt>
                <c:pt idx="913">
                  <c:v>0.26180403131942948</c:v>
                </c:pt>
                <c:pt idx="914">
                  <c:v>9.1702632645186397E-2</c:v>
                </c:pt>
                <c:pt idx="915">
                  <c:v>0.23375300410656896</c:v>
                </c:pt>
                <c:pt idx="916">
                  <c:v>0.91876277017286301</c:v>
                </c:pt>
                <c:pt idx="917">
                  <c:v>0.30346723907146445</c:v>
                </c:pt>
                <c:pt idx="918">
                  <c:v>1.4515059674448428E-2</c:v>
                </c:pt>
                <c:pt idx="919">
                  <c:v>0.60851536114749105</c:v>
                </c:pt>
                <c:pt idx="920">
                  <c:v>0.24917696139790221</c:v>
                </c:pt>
                <c:pt idx="921">
                  <c:v>0.10273160163557093</c:v>
                </c:pt>
                <c:pt idx="922">
                  <c:v>1.0106528727083806</c:v>
                </c:pt>
                <c:pt idx="923">
                  <c:v>0.48567999257026784</c:v>
                </c:pt>
                <c:pt idx="924">
                  <c:v>6.2358937156005843E-2</c:v>
                </c:pt>
                <c:pt idx="925">
                  <c:v>0.75896120473917261</c:v>
                </c:pt>
                <c:pt idx="926">
                  <c:v>0.73210159792839669</c:v>
                </c:pt>
                <c:pt idx="927">
                  <c:v>0.25875698643064704</c:v>
                </c:pt>
                <c:pt idx="928">
                  <c:v>9.0120320485048269E-2</c:v>
                </c:pt>
                <c:pt idx="929">
                  <c:v>1.0013094307199228</c:v>
                </c:pt>
                <c:pt idx="930">
                  <c:v>0.39161606594922183</c:v>
                </c:pt>
                <c:pt idx="931">
                  <c:v>0.50275704262023957</c:v>
                </c:pt>
                <c:pt idx="932">
                  <c:v>8.7399921780418388E-2</c:v>
                </c:pt>
                <c:pt idx="933">
                  <c:v>0.34627383091983599</c:v>
                </c:pt>
                <c:pt idx="934">
                  <c:v>0.48421281101696489</c:v>
                </c:pt>
                <c:pt idx="935">
                  <c:v>0.31337929591137353</c:v>
                </c:pt>
                <c:pt idx="936">
                  <c:v>1.9388262614708631E-2</c:v>
                </c:pt>
                <c:pt idx="937">
                  <c:v>0.39916465037933779</c:v>
                </c:pt>
                <c:pt idx="938">
                  <c:v>9.395163647316325E-2</c:v>
                </c:pt>
                <c:pt idx="939">
                  <c:v>0.10673375096080948</c:v>
                </c:pt>
                <c:pt idx="940">
                  <c:v>0.1173284759245567</c:v>
                </c:pt>
                <c:pt idx="941">
                  <c:v>0.9991751437465245</c:v>
                </c:pt>
                <c:pt idx="942">
                  <c:v>0.18436376094858634</c:v>
                </c:pt>
                <c:pt idx="943">
                  <c:v>5.93880768605948E-3</c:v>
                </c:pt>
                <c:pt idx="944">
                  <c:v>0.30448154235119279</c:v>
                </c:pt>
                <c:pt idx="945">
                  <c:v>0.50630923416148199</c:v>
                </c:pt>
                <c:pt idx="946">
                  <c:v>0.38241451358653955</c:v>
                </c:pt>
                <c:pt idx="947">
                  <c:v>0.28994549274757253</c:v>
                </c:pt>
                <c:pt idx="948">
                  <c:v>0.38410632955202151</c:v>
                </c:pt>
                <c:pt idx="949">
                  <c:v>0.19476830426991609</c:v>
                </c:pt>
                <c:pt idx="950">
                  <c:v>5.7655887824231925E-3</c:v>
                </c:pt>
                <c:pt idx="951">
                  <c:v>0.21353511503730035</c:v>
                </c:pt>
                <c:pt idx="952">
                  <c:v>0.31571139195560205</c:v>
                </c:pt>
                <c:pt idx="953">
                  <c:v>0.11483886428518712</c:v>
                </c:pt>
                <c:pt idx="954">
                  <c:v>0.11742731374343421</c:v>
                </c:pt>
                <c:pt idx="955">
                  <c:v>0.59048387054251195</c:v>
                </c:pt>
                <c:pt idx="956">
                  <c:v>0.40803012438086145</c:v>
                </c:pt>
                <c:pt idx="957">
                  <c:v>4.9399741669881479E-3</c:v>
                </c:pt>
                <c:pt idx="958">
                  <c:v>0.18114750924087103</c:v>
                </c:pt>
                <c:pt idx="959">
                  <c:v>3.2861095919438713E-2</c:v>
                </c:pt>
                <c:pt idx="960">
                  <c:v>0.41198538714315008</c:v>
                </c:pt>
                <c:pt idx="961">
                  <c:v>0.51489392110962839</c:v>
                </c:pt>
                <c:pt idx="962">
                  <c:v>0.51532604760066725</c:v>
                </c:pt>
                <c:pt idx="963">
                  <c:v>0.30985639985275526</c:v>
                </c:pt>
                <c:pt idx="964">
                  <c:v>6.8920990260238832E-3</c:v>
                </c:pt>
                <c:pt idx="965">
                  <c:v>0.50726734412349117</c:v>
                </c:pt>
                <c:pt idx="966">
                  <c:v>9.0680440825778738E-2</c:v>
                </c:pt>
                <c:pt idx="967">
                  <c:v>8.6440458873740342E-2</c:v>
                </c:pt>
                <c:pt idx="968">
                  <c:v>0.69632580139277034</c:v>
                </c:pt>
                <c:pt idx="969">
                  <c:v>0.50577628491513404</c:v>
                </c:pt>
                <c:pt idx="970">
                  <c:v>0.28449948928271168</c:v>
                </c:pt>
                <c:pt idx="971">
                  <c:v>0.31296504090938254</c:v>
                </c:pt>
                <c:pt idx="972">
                  <c:v>0.41914862689483523</c:v>
                </c:pt>
                <c:pt idx="973">
                  <c:v>0.10889080934835857</c:v>
                </c:pt>
                <c:pt idx="974">
                  <c:v>9.0646921547925585E-2</c:v>
                </c:pt>
                <c:pt idx="975">
                  <c:v>0.10327214947767957</c:v>
                </c:pt>
                <c:pt idx="976">
                  <c:v>0.48324995688058753</c:v>
                </c:pt>
                <c:pt idx="977">
                  <c:v>0.41518134947168039</c:v>
                </c:pt>
                <c:pt idx="978">
                  <c:v>0.98667332363162652</c:v>
                </c:pt>
                <c:pt idx="979">
                  <c:v>0.19716515715362518</c:v>
                </c:pt>
                <c:pt idx="980">
                  <c:v>8.5504239679143876E-2</c:v>
                </c:pt>
                <c:pt idx="981">
                  <c:v>0.39929124181110037</c:v>
                </c:pt>
                <c:pt idx="982">
                  <c:v>8.3947499167948039E-2</c:v>
                </c:pt>
                <c:pt idx="983">
                  <c:v>0.38161454072126588</c:v>
                </c:pt>
                <c:pt idx="984">
                  <c:v>0.20729869770922263</c:v>
                </c:pt>
                <c:pt idx="985">
                  <c:v>0.19990364627794532</c:v>
                </c:pt>
                <c:pt idx="986">
                  <c:v>0.59725634585611942</c:v>
                </c:pt>
                <c:pt idx="987">
                  <c:v>0.31211204275161364</c:v>
                </c:pt>
                <c:pt idx="988">
                  <c:v>8.5378918995559772E-2</c:v>
                </c:pt>
                <c:pt idx="989">
                  <c:v>0.11798265437353697</c:v>
                </c:pt>
                <c:pt idx="990">
                  <c:v>0.58551689069323132</c:v>
                </c:pt>
                <c:pt idx="991">
                  <c:v>0.41193056843665921</c:v>
                </c:pt>
                <c:pt idx="992">
                  <c:v>2.6710296780821595E-3</c:v>
                </c:pt>
                <c:pt idx="993">
                  <c:v>0.30322039965812075</c:v>
                </c:pt>
                <c:pt idx="994">
                  <c:v>0.3006394490638673</c:v>
                </c:pt>
                <c:pt idx="995">
                  <c:v>0.40954376916949725</c:v>
                </c:pt>
                <c:pt idx="996">
                  <c:v>0.51472990633092353</c:v>
                </c:pt>
                <c:pt idx="997">
                  <c:v>0.50019671305660895</c:v>
                </c:pt>
                <c:pt idx="998">
                  <c:v>0.31654830634939563</c:v>
                </c:pt>
                <c:pt idx="999">
                  <c:v>1.2415715533924444E-3</c:v>
                </c:pt>
                <c:pt idx="1000">
                  <c:v>0.98509218794462627</c:v>
                </c:pt>
                <c:pt idx="1001">
                  <c:v>0.2022554551890578</c:v>
                </c:pt>
                <c:pt idx="1002">
                  <c:v>0.9818146800550297</c:v>
                </c:pt>
                <c:pt idx="1003">
                  <c:v>0.68449819744412155</c:v>
                </c:pt>
                <c:pt idx="1004">
                  <c:v>1.0192052248165315</c:v>
                </c:pt>
                <c:pt idx="1005">
                  <c:v>0.90903980560594633</c:v>
                </c:pt>
                <c:pt idx="1006">
                  <c:v>3.511291788063477E-3</c:v>
                </c:pt>
                <c:pt idx="1007">
                  <c:v>9.0653598751789608E-3</c:v>
                </c:pt>
                <c:pt idx="1008">
                  <c:v>3.3412573323580207E-3</c:v>
                </c:pt>
                <c:pt idx="1009">
                  <c:v>5.4324256806757877E-3</c:v>
                </c:pt>
                <c:pt idx="1010">
                  <c:v>2.0692675142904961E-3</c:v>
                </c:pt>
                <c:pt idx="1011">
                  <c:v>1.0042654730587042</c:v>
                </c:pt>
                <c:pt idx="1012">
                  <c:v>0.48128596058367523</c:v>
                </c:pt>
                <c:pt idx="1013">
                  <c:v>0.99344470866257839</c:v>
                </c:pt>
                <c:pt idx="1014">
                  <c:v>1.0071573262269651</c:v>
                </c:pt>
                <c:pt idx="1015">
                  <c:v>8.7315036901779039E-2</c:v>
                </c:pt>
                <c:pt idx="1016">
                  <c:v>1.8444269671542866E-2</c:v>
                </c:pt>
                <c:pt idx="1017">
                  <c:v>7.266530850179689E-3</c:v>
                </c:pt>
                <c:pt idx="1018">
                  <c:v>1.0105575277954701</c:v>
                </c:pt>
                <c:pt idx="1019">
                  <c:v>0.49541937444339024</c:v>
                </c:pt>
                <c:pt idx="1020">
                  <c:v>0.10819294846441407</c:v>
                </c:pt>
                <c:pt idx="1021">
                  <c:v>1.0029216938928802</c:v>
                </c:pt>
                <c:pt idx="1022">
                  <c:v>1.2530105513019146E-2</c:v>
                </c:pt>
                <c:pt idx="1023">
                  <c:v>1.8726562535851778E-2</c:v>
                </c:pt>
                <c:pt idx="1024">
                  <c:v>1.8368204892779811E-2</c:v>
                </c:pt>
                <c:pt idx="1025">
                  <c:v>1.0007425682530089</c:v>
                </c:pt>
                <c:pt idx="1026">
                  <c:v>0.5184686288418614</c:v>
                </c:pt>
                <c:pt idx="1027">
                  <c:v>5.393495199942877E-4</c:v>
                </c:pt>
                <c:pt idx="1028">
                  <c:v>0.38677481640329181</c:v>
                </c:pt>
                <c:pt idx="1029">
                  <c:v>1.0371466482490772E-2</c:v>
                </c:pt>
                <c:pt idx="1030">
                  <c:v>9.7770951256959584E-3</c:v>
                </c:pt>
                <c:pt idx="1031">
                  <c:v>9.6932198109586625E-3</c:v>
                </c:pt>
                <c:pt idx="1032">
                  <c:v>1.013273623479868</c:v>
                </c:pt>
                <c:pt idx="1033">
                  <c:v>0.49262507248801068</c:v>
                </c:pt>
                <c:pt idx="1034">
                  <c:v>9.2486201559255927E-3</c:v>
                </c:pt>
                <c:pt idx="1035">
                  <c:v>0.48507031418508201</c:v>
                </c:pt>
                <c:pt idx="1036">
                  <c:v>6.1172133062101144E-3</c:v>
                </c:pt>
                <c:pt idx="1037">
                  <c:v>1.1281428307605096E-2</c:v>
                </c:pt>
                <c:pt idx="1038">
                  <c:v>0.49447619362405709</c:v>
                </c:pt>
                <c:pt idx="1039">
                  <c:v>1.0042573795615781</c:v>
                </c:pt>
                <c:pt idx="1040">
                  <c:v>1.0086834344686848</c:v>
                </c:pt>
                <c:pt idx="1041">
                  <c:v>1.0021372408131028</c:v>
                </c:pt>
                <c:pt idx="1042">
                  <c:v>0.98653423692052533</c:v>
                </c:pt>
                <c:pt idx="1043">
                  <c:v>9.1452232153479505E-3</c:v>
                </c:pt>
                <c:pt idx="1044">
                  <c:v>1.4232124766876719E-2</c:v>
                </c:pt>
                <c:pt idx="1045">
                  <c:v>0.99665134276925371</c:v>
                </c:pt>
                <c:pt idx="1046">
                  <c:v>0.99965333285103175</c:v>
                </c:pt>
                <c:pt idx="1047">
                  <c:v>1.014941281022361</c:v>
                </c:pt>
                <c:pt idx="1048">
                  <c:v>1.0141699146732064</c:v>
                </c:pt>
                <c:pt idx="1049">
                  <c:v>0.49551202800591254</c:v>
                </c:pt>
                <c:pt idx="1050">
                  <c:v>8.7489401561064734E-3</c:v>
                </c:pt>
                <c:pt idx="1051">
                  <c:v>0.51486732109583</c:v>
                </c:pt>
                <c:pt idx="1052">
                  <c:v>0.48057477254345049</c:v>
                </c:pt>
                <c:pt idx="1053">
                  <c:v>0.98215518054189554</c:v>
                </c:pt>
                <c:pt idx="1054">
                  <c:v>0.98048991413645015</c:v>
                </c:pt>
                <c:pt idx="1055">
                  <c:v>1.0032839788888859</c:v>
                </c:pt>
                <c:pt idx="1056">
                  <c:v>9.7808000135836695E-2</c:v>
                </c:pt>
                <c:pt idx="1057">
                  <c:v>7.3142035413651012E-3</c:v>
                </c:pt>
                <c:pt idx="1058">
                  <c:v>1.2956799272249813E-2</c:v>
                </c:pt>
                <c:pt idx="1059">
                  <c:v>9.7267361166601035E-2</c:v>
                </c:pt>
                <c:pt idx="1060">
                  <c:v>0.98117671645729387</c:v>
                </c:pt>
                <c:pt idx="1061">
                  <c:v>4.6276118954608706E-3</c:v>
                </c:pt>
                <c:pt idx="1062">
                  <c:v>1.7959718043036529E-2</c:v>
                </c:pt>
                <c:pt idx="1063">
                  <c:v>0.11261160390786608</c:v>
                </c:pt>
                <c:pt idx="1064">
                  <c:v>1.5036927431416323E-2</c:v>
                </c:pt>
                <c:pt idx="1065">
                  <c:v>9.0257691621299652E-2</c:v>
                </c:pt>
                <c:pt idx="1066">
                  <c:v>0.11428484786714038</c:v>
                </c:pt>
                <c:pt idx="1067">
                  <c:v>1.019178005874801</c:v>
                </c:pt>
                <c:pt idx="1068">
                  <c:v>6.2378479943089359E-3</c:v>
                </c:pt>
                <c:pt idx="1069">
                  <c:v>1.2703740188178632E-2</c:v>
                </c:pt>
                <c:pt idx="1070">
                  <c:v>0.31775503900726088</c:v>
                </c:pt>
                <c:pt idx="1071">
                  <c:v>5.0470326380502702E-2</c:v>
                </c:pt>
                <c:pt idx="1072">
                  <c:v>2.1663519627512368E-3</c:v>
                </c:pt>
                <c:pt idx="1073">
                  <c:v>0.10460947987803551</c:v>
                </c:pt>
                <c:pt idx="1074">
                  <c:v>0.99922364352461879</c:v>
                </c:pt>
                <c:pt idx="1075">
                  <c:v>0.11547477317943168</c:v>
                </c:pt>
                <c:pt idx="1076">
                  <c:v>1.8350580892360122E-2</c:v>
                </c:pt>
                <c:pt idx="1077">
                  <c:v>0.48955813929825737</c:v>
                </c:pt>
                <c:pt idx="1078">
                  <c:v>1.7688857005026815E-2</c:v>
                </c:pt>
                <c:pt idx="1079">
                  <c:v>1.0969812699543877E-2</c:v>
                </c:pt>
                <c:pt idx="1080">
                  <c:v>5.3465896843660383E-4</c:v>
                </c:pt>
                <c:pt idx="1081">
                  <c:v>1.003110329601449</c:v>
                </c:pt>
                <c:pt idx="1082">
                  <c:v>0.18093642916041322</c:v>
                </c:pt>
                <c:pt idx="1083">
                  <c:v>1.0001103723851035</c:v>
                </c:pt>
                <c:pt idx="1084">
                  <c:v>0.10752199385597185</c:v>
                </c:pt>
                <c:pt idx="1085">
                  <c:v>2.9720795899769774E-2</c:v>
                </c:pt>
                <c:pt idx="1086">
                  <c:v>0.10338081069483955</c:v>
                </c:pt>
                <c:pt idx="1087">
                  <c:v>4.481460359771406E-2</c:v>
                </c:pt>
                <c:pt idx="1088">
                  <c:v>0.99723819138261216</c:v>
                </c:pt>
                <c:pt idx="1089">
                  <c:v>9.7998372322140578E-2</c:v>
                </c:pt>
                <c:pt idx="1090">
                  <c:v>2.4754317209786776E-2</c:v>
                </c:pt>
                <c:pt idx="1091">
                  <c:v>1.9652831840275883E-2</c:v>
                </c:pt>
                <c:pt idx="1092">
                  <c:v>5.9538479972630841E-4</c:v>
                </c:pt>
                <c:pt idx="1093">
                  <c:v>6.848584692862294E-3</c:v>
                </c:pt>
                <c:pt idx="1094">
                  <c:v>1.5819600996970409E-2</c:v>
                </c:pt>
                <c:pt idx="1095">
                  <c:v>1.28851772898925E-2</c:v>
                </c:pt>
                <c:pt idx="1096">
                  <c:v>6.3819919599151162E-3</c:v>
                </c:pt>
                <c:pt idx="1097">
                  <c:v>4.4944567976604732E-3</c:v>
                </c:pt>
                <c:pt idx="1098">
                  <c:v>0.2137361423845433</c:v>
                </c:pt>
                <c:pt idx="1099">
                  <c:v>2.1867017478371636E-2</c:v>
                </c:pt>
                <c:pt idx="1100">
                  <c:v>0.11536434819707857</c:v>
                </c:pt>
                <c:pt idx="1101">
                  <c:v>3.5258467146339997E-2</c:v>
                </c:pt>
                <c:pt idx="1102">
                  <c:v>1.0051538474897848</c:v>
                </c:pt>
                <c:pt idx="1103">
                  <c:v>8.0850052829534697E-2</c:v>
                </c:pt>
                <c:pt idx="1104">
                  <c:v>3.1767908727052996E-3</c:v>
                </c:pt>
                <c:pt idx="1105">
                  <c:v>0.39478509694771247</c:v>
                </c:pt>
                <c:pt idx="1106">
                  <c:v>6.2981643836771323E-2</c:v>
                </c:pt>
                <c:pt idx="1107">
                  <c:v>7.4926534233759126E-3</c:v>
                </c:pt>
                <c:pt idx="1108">
                  <c:v>0.146130852209719</c:v>
                </c:pt>
                <c:pt idx="1109">
                  <c:v>0.77853818295723831</c:v>
                </c:pt>
                <c:pt idx="1110">
                  <c:v>0.34870300385089192</c:v>
                </c:pt>
                <c:pt idx="1111">
                  <c:v>0.28200383528705947</c:v>
                </c:pt>
                <c:pt idx="1112">
                  <c:v>4.4408125425544204E-3</c:v>
                </c:pt>
                <c:pt idx="1113">
                  <c:v>1.1043909313880185E-2</c:v>
                </c:pt>
                <c:pt idx="1114">
                  <c:v>6.4183362511227044E-3</c:v>
                </c:pt>
                <c:pt idx="1115">
                  <c:v>8.7612034154013578E-4</c:v>
                </c:pt>
                <c:pt idx="1116">
                  <c:v>0.97051161483835213</c:v>
                </c:pt>
                <c:pt idx="1117">
                  <c:v>1.0270052445766661E-2</c:v>
                </c:pt>
                <c:pt idx="1118">
                  <c:v>0.20759403711583041</c:v>
                </c:pt>
                <c:pt idx="1119">
                  <c:v>0.24884279485123917</c:v>
                </c:pt>
                <c:pt idx="1120">
                  <c:v>2.6712673908089252E-2</c:v>
                </c:pt>
                <c:pt idx="1121">
                  <c:v>2.0478962659782149E-2</c:v>
                </c:pt>
                <c:pt idx="1122">
                  <c:v>9.0773669256368397E-3</c:v>
                </c:pt>
                <c:pt idx="1123">
                  <c:v>0.93386576889843009</c:v>
                </c:pt>
                <c:pt idx="1124">
                  <c:v>9.6031089237882481E-3</c:v>
                </c:pt>
                <c:pt idx="1125">
                  <c:v>0.18267786652402493</c:v>
                </c:pt>
                <c:pt idx="1126">
                  <c:v>0.76040490428886531</c:v>
                </c:pt>
                <c:pt idx="1127">
                  <c:v>6.6772079852156808E-3</c:v>
                </c:pt>
                <c:pt idx="1128">
                  <c:v>1.222768892283614E-2</c:v>
                </c:pt>
                <c:pt idx="1129">
                  <c:v>2.8477930422799606E-2</c:v>
                </c:pt>
                <c:pt idx="1130">
                  <c:v>0.96743178285390241</c:v>
                </c:pt>
                <c:pt idx="1131">
                  <c:v>0.11688202528915945</c:v>
                </c:pt>
                <c:pt idx="1132">
                  <c:v>2.7131286629371609E-3</c:v>
                </c:pt>
                <c:pt idx="1133">
                  <c:v>3.9822293211796006E-2</c:v>
                </c:pt>
                <c:pt idx="1134">
                  <c:v>2.8618983740207497E-2</c:v>
                </c:pt>
                <c:pt idx="1135">
                  <c:v>4.3131226997012356E-2</c:v>
                </c:pt>
                <c:pt idx="1136">
                  <c:v>9.1320098543757281E-3</c:v>
                </c:pt>
                <c:pt idx="1137">
                  <c:v>0.91991783301150953</c:v>
                </c:pt>
                <c:pt idx="1138">
                  <c:v>9.1441223525676948E-2</c:v>
                </c:pt>
                <c:pt idx="1139">
                  <c:v>3.8854198363231784E-3</c:v>
                </c:pt>
                <c:pt idx="1140">
                  <c:v>8.6924085460849537E-2</c:v>
                </c:pt>
                <c:pt idx="1141">
                  <c:v>4.9128337898078751E-2</c:v>
                </c:pt>
                <c:pt idx="1142">
                  <c:v>0.4646279549751326</c:v>
                </c:pt>
                <c:pt idx="1143">
                  <c:v>0.2693439257267059</c:v>
                </c:pt>
                <c:pt idx="1144">
                  <c:v>0.36126152282091961</c:v>
                </c:pt>
                <c:pt idx="1145">
                  <c:v>0.25661675784001775</c:v>
                </c:pt>
                <c:pt idx="1146">
                  <c:v>0.15379269269707416</c:v>
                </c:pt>
                <c:pt idx="1147">
                  <c:v>0.13895118670214066</c:v>
                </c:pt>
                <c:pt idx="1148">
                  <c:v>5.8034674417891029E-2</c:v>
                </c:pt>
                <c:pt idx="1149">
                  <c:v>8.8451860350837852E-2</c:v>
                </c:pt>
                <c:pt idx="1150">
                  <c:v>0.23635536376129884</c:v>
                </c:pt>
                <c:pt idx="1151">
                  <c:v>0.91487937076360104</c:v>
                </c:pt>
                <c:pt idx="1152">
                  <c:v>0.25640940908896409</c:v>
                </c:pt>
                <c:pt idx="1153">
                  <c:v>0.90633549632659705</c:v>
                </c:pt>
                <c:pt idx="1154">
                  <c:v>1.7393945431561284E-2</c:v>
                </c:pt>
                <c:pt idx="1155">
                  <c:v>4.9594292859531437E-2</c:v>
                </c:pt>
                <c:pt idx="1156">
                  <c:v>0.43037411433076489</c:v>
                </c:pt>
                <c:pt idx="1157">
                  <c:v>0.21833458129693384</c:v>
                </c:pt>
                <c:pt idx="1158">
                  <c:v>0.73452231470980756</c:v>
                </c:pt>
                <c:pt idx="1159">
                  <c:v>0.23139457988571185</c:v>
                </c:pt>
                <c:pt idx="1160">
                  <c:v>3.0458822501552643E-2</c:v>
                </c:pt>
                <c:pt idx="1161">
                  <c:v>0.24839670874586378</c:v>
                </c:pt>
                <c:pt idx="1162">
                  <c:v>6.4878888967678669E-2</c:v>
                </c:pt>
                <c:pt idx="1163">
                  <c:v>3.9288558955932716E-2</c:v>
                </c:pt>
                <c:pt idx="1164">
                  <c:v>3.7585270797956004E-2</c:v>
                </c:pt>
                <c:pt idx="1165">
                  <c:v>0.88150773705706442</c:v>
                </c:pt>
                <c:pt idx="1166">
                  <c:v>0.33490622307083795</c:v>
                </c:pt>
                <c:pt idx="1167">
                  <c:v>6.4083832307892455E-3</c:v>
                </c:pt>
                <c:pt idx="1168">
                  <c:v>0.13859466309268245</c:v>
                </c:pt>
                <c:pt idx="1169">
                  <c:v>5.6844237045818813E-2</c:v>
                </c:pt>
                <c:pt idx="1170">
                  <c:v>0.18889673590999223</c:v>
                </c:pt>
                <c:pt idx="1171">
                  <c:v>0.20781987686827402</c:v>
                </c:pt>
                <c:pt idx="1172">
                  <c:v>0.76945432828366445</c:v>
                </c:pt>
                <c:pt idx="1173">
                  <c:v>6.7873435766365814E-2</c:v>
                </c:pt>
                <c:pt idx="1174">
                  <c:v>3.9077930107364047E-4</c:v>
                </c:pt>
                <c:pt idx="1175">
                  <c:v>0.14835630944919093</c:v>
                </c:pt>
                <c:pt idx="1176">
                  <c:v>0.10188045603709678</c:v>
                </c:pt>
                <c:pt idx="1177">
                  <c:v>7.0919664209449038E-3</c:v>
                </c:pt>
                <c:pt idx="1178">
                  <c:v>8.9745704225927314E-2</c:v>
                </c:pt>
                <c:pt idx="1179">
                  <c:v>0.81210408051896388</c:v>
                </c:pt>
                <c:pt idx="1180">
                  <c:v>0.31268912548880112</c:v>
                </c:pt>
                <c:pt idx="1181">
                  <c:v>5.6797715797434825E-2</c:v>
                </c:pt>
                <c:pt idx="1182">
                  <c:v>0.10912924747778943</c:v>
                </c:pt>
                <c:pt idx="1183">
                  <c:v>1.476027412973647E-2</c:v>
                </c:pt>
                <c:pt idx="1184">
                  <c:v>1.8641947484666754E-2</c:v>
                </c:pt>
                <c:pt idx="1185">
                  <c:v>5.0278423041964851E-2</c:v>
                </c:pt>
                <c:pt idx="1186">
                  <c:v>0.40834654468309323</c:v>
                </c:pt>
                <c:pt idx="1187">
                  <c:v>3.9848505295009287E-2</c:v>
                </c:pt>
                <c:pt idx="1188">
                  <c:v>0.9619354560781137</c:v>
                </c:pt>
                <c:pt idx="1189">
                  <c:v>0.10024875585264123</c:v>
                </c:pt>
                <c:pt idx="1190">
                  <c:v>9.4948153019653574E-3</c:v>
                </c:pt>
                <c:pt idx="1191">
                  <c:v>0.142524905165547</c:v>
                </c:pt>
                <c:pt idx="1192">
                  <c:v>5.5829116754353612E-2</c:v>
                </c:pt>
                <c:pt idx="1193">
                  <c:v>0.80095638985269735</c:v>
                </c:pt>
                <c:pt idx="1194">
                  <c:v>0.28122102082215894</c:v>
                </c:pt>
                <c:pt idx="1195">
                  <c:v>5.2347799693545603E-2</c:v>
                </c:pt>
                <c:pt idx="1196">
                  <c:v>0.1349545656993375</c:v>
                </c:pt>
                <c:pt idx="1197">
                  <c:v>3.3861562931286601E-2</c:v>
                </c:pt>
                <c:pt idx="1198">
                  <c:v>1.8071184322637872E-2</c:v>
                </c:pt>
                <c:pt idx="1199">
                  <c:v>6.5211750446657918E-2</c:v>
                </c:pt>
                <c:pt idx="1200">
                  <c:v>0.95252730861326729</c:v>
                </c:pt>
                <c:pt idx="1201">
                  <c:v>0.39525485031463009</c:v>
                </c:pt>
                <c:pt idx="1202">
                  <c:v>1.9474391994420907E-2</c:v>
                </c:pt>
                <c:pt idx="1203">
                  <c:v>8.5305405740135676E-2</c:v>
                </c:pt>
                <c:pt idx="1204">
                  <c:v>8.9018087732078935E-2</c:v>
                </c:pt>
                <c:pt idx="1205">
                  <c:v>0.2467690747725835</c:v>
                </c:pt>
                <c:pt idx="1206">
                  <c:v>0.10254326050384023</c:v>
                </c:pt>
                <c:pt idx="1207">
                  <c:v>0.56927539901449764</c:v>
                </c:pt>
                <c:pt idx="1208">
                  <c:v>0.19402075431241608</c:v>
                </c:pt>
                <c:pt idx="1209">
                  <c:v>4.497766736534714E-2</c:v>
                </c:pt>
                <c:pt idx="1210">
                  <c:v>0.29147449339990916</c:v>
                </c:pt>
                <c:pt idx="1211">
                  <c:v>0.2094100360260315</c:v>
                </c:pt>
                <c:pt idx="1212">
                  <c:v>0.11249897871721776</c:v>
                </c:pt>
                <c:pt idx="1213">
                  <c:v>0.21976634863771422</c:v>
                </c:pt>
                <c:pt idx="1214">
                  <c:v>0.88333710068635407</c:v>
                </c:pt>
                <c:pt idx="1215">
                  <c:v>0.78448260235083156</c:v>
                </c:pt>
                <c:pt idx="1216">
                  <c:v>0.4895483890690458</c:v>
                </c:pt>
                <c:pt idx="1217">
                  <c:v>9.1398201387121111E-2</c:v>
                </c:pt>
                <c:pt idx="1218">
                  <c:v>8.5823018619933022E-2</c:v>
                </c:pt>
                <c:pt idx="1219">
                  <c:v>0.10072257317731123</c:v>
                </c:pt>
                <c:pt idx="1220">
                  <c:v>8.579241329164633E-2</c:v>
                </c:pt>
                <c:pt idx="1221">
                  <c:v>0.9475492969344862</c:v>
                </c:pt>
                <c:pt idx="1222">
                  <c:v>0.8399813826426723</c:v>
                </c:pt>
                <c:pt idx="1223">
                  <c:v>1.3141719472648323E-2</c:v>
                </c:pt>
                <c:pt idx="1224">
                  <c:v>9.7715674000608002E-2</c:v>
                </c:pt>
                <c:pt idx="1225">
                  <c:v>0.11765845426152372</c:v>
                </c:pt>
                <c:pt idx="1226">
                  <c:v>0.20999894820448031</c:v>
                </c:pt>
                <c:pt idx="1227">
                  <c:v>8.2108450338752498E-2</c:v>
                </c:pt>
                <c:pt idx="1228">
                  <c:v>0.95345282689476674</c:v>
                </c:pt>
                <c:pt idx="1229">
                  <c:v>0.8329263884955751</c:v>
                </c:pt>
                <c:pt idx="1230">
                  <c:v>0.50832342751244519</c:v>
                </c:pt>
                <c:pt idx="1231">
                  <c:v>0.1964192595080477</c:v>
                </c:pt>
                <c:pt idx="1232">
                  <c:v>9.2594155442021653E-2</c:v>
                </c:pt>
                <c:pt idx="1233">
                  <c:v>0.10578900942974975</c:v>
                </c:pt>
                <c:pt idx="1234">
                  <c:v>0.10490635422690722</c:v>
                </c:pt>
                <c:pt idx="1235">
                  <c:v>0.95128713399504339</c:v>
                </c:pt>
                <c:pt idx="1236">
                  <c:v>0.84589803667880847</c:v>
                </c:pt>
                <c:pt idx="1237">
                  <c:v>1.9201167419596023E-2</c:v>
                </c:pt>
                <c:pt idx="1238">
                  <c:v>0.11807620953849783</c:v>
                </c:pt>
                <c:pt idx="1239">
                  <c:v>9.7863797705952771E-2</c:v>
                </c:pt>
                <c:pt idx="1240">
                  <c:v>0.21761667086512504</c:v>
                </c:pt>
                <c:pt idx="1241">
                  <c:v>9.2135988662514545E-2</c:v>
                </c:pt>
                <c:pt idx="1242">
                  <c:v>0.89946803313650092</c:v>
                </c:pt>
                <c:pt idx="1243">
                  <c:v>0.78713548460155791</c:v>
                </c:pt>
                <c:pt idx="1244">
                  <c:v>1.366592047167702E-2</c:v>
                </c:pt>
                <c:pt idx="1245">
                  <c:v>0.22362416847043393</c:v>
                </c:pt>
                <c:pt idx="1246">
                  <c:v>2.3381810608399452E-2</c:v>
                </c:pt>
                <c:pt idx="1247">
                  <c:v>1.2232947944202486E-2</c:v>
                </c:pt>
                <c:pt idx="1248">
                  <c:v>0.29348559086440856</c:v>
                </c:pt>
                <c:pt idx="1249">
                  <c:v>0.76579876871441888</c:v>
                </c:pt>
                <c:pt idx="1250">
                  <c:v>7.9800188150365006E-2</c:v>
                </c:pt>
                <c:pt idx="1251">
                  <c:v>5.6389983544781006E-3</c:v>
                </c:pt>
                <c:pt idx="1252">
                  <c:v>3.1724944703773295E-2</c:v>
                </c:pt>
                <c:pt idx="1253">
                  <c:v>4.6615196860880694E-3</c:v>
                </c:pt>
                <c:pt idx="1254">
                  <c:v>1.6723538737144057E-2</c:v>
                </c:pt>
                <c:pt idx="1255">
                  <c:v>3.6007440920075434E-3</c:v>
                </c:pt>
                <c:pt idx="1256">
                  <c:v>1.0135453081726919</c:v>
                </c:pt>
                <c:pt idx="1257">
                  <c:v>8.2146593184871136E-2</c:v>
                </c:pt>
                <c:pt idx="1258">
                  <c:v>1.0146577305217197</c:v>
                </c:pt>
                <c:pt idx="1259">
                  <c:v>5.9722832976184859E-2</c:v>
                </c:pt>
                <c:pt idx="1260">
                  <c:v>2.4154609362381195E-2</c:v>
                </c:pt>
                <c:pt idx="1261">
                  <c:v>0.25479339139046825</c:v>
                </c:pt>
                <c:pt idx="1262">
                  <c:v>2.3977255743920282E-2</c:v>
                </c:pt>
                <c:pt idx="1263">
                  <c:v>0.79031045204122852</c:v>
                </c:pt>
                <c:pt idx="1264">
                  <c:v>6.6179523012459343E-2</c:v>
                </c:pt>
                <c:pt idx="1265">
                  <c:v>1.1332051340263714E-2</c:v>
                </c:pt>
                <c:pt idx="1266">
                  <c:v>0.23995048115951761</c:v>
                </c:pt>
                <c:pt idx="1267">
                  <c:v>1.6665754461830211E-3</c:v>
                </c:pt>
                <c:pt idx="1268">
                  <c:v>1.9652508715877471E-2</c:v>
                </c:pt>
                <c:pt idx="1269">
                  <c:v>5.9927684582979004E-3</c:v>
                </c:pt>
                <c:pt idx="1270">
                  <c:v>1.0164353912616551</c:v>
                </c:pt>
                <c:pt idx="1271">
                  <c:v>9.497793889309894E-2</c:v>
                </c:pt>
                <c:pt idx="1272">
                  <c:v>1.3082192327296223E-2</c:v>
                </c:pt>
                <c:pt idx="1273">
                  <c:v>5.2348988675049078E-2</c:v>
                </c:pt>
                <c:pt idx="1274">
                  <c:v>1.3540456455912678E-3</c:v>
                </c:pt>
                <c:pt idx="1275">
                  <c:v>0.23196827513826862</c:v>
                </c:pt>
                <c:pt idx="1276">
                  <c:v>0.34709941710788267</c:v>
                </c:pt>
                <c:pt idx="1277">
                  <c:v>0.51220547278437489</c:v>
                </c:pt>
                <c:pt idx="1278">
                  <c:v>5.5354118364535944E-2</c:v>
                </c:pt>
                <c:pt idx="1279">
                  <c:v>1.9017797925369395E-2</c:v>
                </c:pt>
                <c:pt idx="1280">
                  <c:v>1.0045755132872112</c:v>
                </c:pt>
                <c:pt idx="1281">
                  <c:v>0.19566448976348713</c:v>
                </c:pt>
                <c:pt idx="1282">
                  <c:v>0.21834457360930559</c:v>
                </c:pt>
                <c:pt idx="1283">
                  <c:v>0.48179077672958054</c:v>
                </c:pt>
                <c:pt idx="1284">
                  <c:v>1.0193843064159098</c:v>
                </c:pt>
                <c:pt idx="1285">
                  <c:v>0.79842595872160671</c:v>
                </c:pt>
                <c:pt idx="1286">
                  <c:v>0.50291535490957506</c:v>
                </c:pt>
                <c:pt idx="1287">
                  <c:v>0.98333033058753005</c:v>
                </c:pt>
                <c:pt idx="1288">
                  <c:v>0.59212348547918037</c:v>
                </c:pt>
                <c:pt idx="1289">
                  <c:v>0.60973967937962492</c:v>
                </c:pt>
                <c:pt idx="1290">
                  <c:v>0.48099968348807998</c:v>
                </c:pt>
                <c:pt idx="1291">
                  <c:v>1.0045794329833753</c:v>
                </c:pt>
                <c:pt idx="1292">
                  <c:v>0.79427741305843469</c:v>
                </c:pt>
                <c:pt idx="1293">
                  <c:v>0.99733726485676732</c:v>
                </c:pt>
                <c:pt idx="1294">
                  <c:v>0.98862142728858937</c:v>
                </c:pt>
                <c:pt idx="1295">
                  <c:v>0.59184710276634023</c:v>
                </c:pt>
                <c:pt idx="1296">
                  <c:v>0.58989282555766254</c:v>
                </c:pt>
                <c:pt idx="1297">
                  <c:v>0.51415639391359291</c:v>
                </c:pt>
                <c:pt idx="1298">
                  <c:v>1.0191344565373772</c:v>
                </c:pt>
                <c:pt idx="1299">
                  <c:v>0.79315165117250996</c:v>
                </c:pt>
                <c:pt idx="1300">
                  <c:v>0.4985497871925561</c:v>
                </c:pt>
                <c:pt idx="1301">
                  <c:v>0.98422893989101934</c:v>
                </c:pt>
                <c:pt idx="1302">
                  <c:v>0.38831213868708103</c:v>
                </c:pt>
                <c:pt idx="1303">
                  <c:v>0.19915087315411351</c:v>
                </c:pt>
                <c:pt idx="1304">
                  <c:v>0.50452133314278913</c:v>
                </c:pt>
                <c:pt idx="1305">
                  <c:v>0.7914268823619155</c:v>
                </c:pt>
                <c:pt idx="1306">
                  <c:v>0.40564247378897178</c:v>
                </c:pt>
                <c:pt idx="1307">
                  <c:v>0.11917459235794836</c:v>
                </c:pt>
                <c:pt idx="1308">
                  <c:v>1.0013856757279622</c:v>
                </c:pt>
                <c:pt idx="1309">
                  <c:v>0.5995211696176912</c:v>
                </c:pt>
                <c:pt idx="1310">
                  <c:v>0.59636242921540683</c:v>
                </c:pt>
                <c:pt idx="1311">
                  <c:v>0.51885349458171914</c:v>
                </c:pt>
                <c:pt idx="1312">
                  <c:v>0.99463671501700457</c:v>
                </c:pt>
                <c:pt idx="1313">
                  <c:v>0.80173736577621435</c:v>
                </c:pt>
                <c:pt idx="1314">
                  <c:v>8.4815493705973466E-2</c:v>
                </c:pt>
                <c:pt idx="1315">
                  <c:v>0.79043171009959112</c:v>
                </c:pt>
                <c:pt idx="1316">
                  <c:v>0.51126947233582087</c:v>
                </c:pt>
                <c:pt idx="1317">
                  <c:v>0.48581455445226823</c:v>
                </c:pt>
                <c:pt idx="1318">
                  <c:v>0.38862649154765022</c:v>
                </c:pt>
                <c:pt idx="1319">
                  <c:v>0.20775247281372974</c:v>
                </c:pt>
                <c:pt idx="1320">
                  <c:v>0.88587516313154868</c:v>
                </c:pt>
                <c:pt idx="1321">
                  <c:v>1.0828116061853672E-2</c:v>
                </c:pt>
                <c:pt idx="1322">
                  <c:v>0.29473893211468588</c:v>
                </c:pt>
                <c:pt idx="1323">
                  <c:v>0.29123108615648124</c:v>
                </c:pt>
                <c:pt idx="1324">
                  <c:v>0.29746519272823385</c:v>
                </c:pt>
                <c:pt idx="1325">
                  <c:v>0.11238870416162065</c:v>
                </c:pt>
                <c:pt idx="1326">
                  <c:v>3.9921011228466648E-2</c:v>
                </c:pt>
                <c:pt idx="1327">
                  <c:v>0.89407192520749879</c:v>
                </c:pt>
                <c:pt idx="1328">
                  <c:v>0.49163779251565709</c:v>
                </c:pt>
                <c:pt idx="1329">
                  <c:v>0.51168028467656046</c:v>
                </c:pt>
                <c:pt idx="1330">
                  <c:v>0.29491640997109814</c:v>
                </c:pt>
                <c:pt idx="1331">
                  <c:v>9.6282888258513222E-2</c:v>
                </c:pt>
                <c:pt idx="1332">
                  <c:v>0.78103417213092152</c:v>
                </c:pt>
                <c:pt idx="1333">
                  <c:v>2.3652810036251569E-3</c:v>
                </c:pt>
                <c:pt idx="1334">
                  <c:v>0.19640737817868506</c:v>
                </c:pt>
                <c:pt idx="1335">
                  <c:v>0.21964536970142073</c:v>
                </c:pt>
                <c:pt idx="1336">
                  <c:v>1.7895635019521496E-2</c:v>
                </c:pt>
                <c:pt idx="1337">
                  <c:v>6.5837286345727705E-2</c:v>
                </c:pt>
                <c:pt idx="1338">
                  <c:v>3.0272754605413142E-2</c:v>
                </c:pt>
                <c:pt idx="1339">
                  <c:v>1.9534521084873486E-2</c:v>
                </c:pt>
                <c:pt idx="1340">
                  <c:v>4.2818835687812563E-2</c:v>
                </c:pt>
                <c:pt idx="1341">
                  <c:v>5.4938975950145734E-2</c:v>
                </c:pt>
                <c:pt idx="1342">
                  <c:v>8.1284910223312253E-3</c:v>
                </c:pt>
                <c:pt idx="1343">
                  <c:v>5.4901535433850901E-2</c:v>
                </c:pt>
                <c:pt idx="1344">
                  <c:v>2.2592849935222863E-2</c:v>
                </c:pt>
                <c:pt idx="1345">
                  <c:v>3.2005127626962233E-2</c:v>
                </c:pt>
                <c:pt idx="1346">
                  <c:v>0.76526180514918363</c:v>
                </c:pt>
                <c:pt idx="1347">
                  <c:v>0.48008563201473109</c:v>
                </c:pt>
                <c:pt idx="1348">
                  <c:v>0.25806248146585237</c:v>
                </c:pt>
                <c:pt idx="1349">
                  <c:v>0.25779606421264573</c:v>
                </c:pt>
                <c:pt idx="1350">
                  <c:v>0.4445900285147768</c:v>
                </c:pt>
                <c:pt idx="1351">
                  <c:v>4.1038582255769947E-3</c:v>
                </c:pt>
                <c:pt idx="1352">
                  <c:v>0.49036759747299308</c:v>
                </c:pt>
                <c:pt idx="1353">
                  <c:v>7.5382960715138171E-4</c:v>
                </c:pt>
                <c:pt idx="1354">
                  <c:v>2.3321190775365139E-2</c:v>
                </c:pt>
                <c:pt idx="1355">
                  <c:v>1.3226507249103008E-2</c:v>
                </c:pt>
                <c:pt idx="1356">
                  <c:v>8.4122878596099709E-2</c:v>
                </c:pt>
                <c:pt idx="1357">
                  <c:v>0.49161579398815708</c:v>
                </c:pt>
                <c:pt idx="1358">
                  <c:v>0.99614038544779693</c:v>
                </c:pt>
                <c:pt idx="1359">
                  <c:v>0.5181852938652759</c:v>
                </c:pt>
                <c:pt idx="1360">
                  <c:v>0.75197613661956531</c:v>
                </c:pt>
                <c:pt idx="1361">
                  <c:v>0.49891742395091726</c:v>
                </c:pt>
                <c:pt idx="1362">
                  <c:v>0.59391681938442342</c:v>
                </c:pt>
                <c:pt idx="1363">
                  <c:v>3.5465666192912473E-3</c:v>
                </c:pt>
                <c:pt idx="1364">
                  <c:v>0.50379448026766149</c:v>
                </c:pt>
                <c:pt idx="1365">
                  <c:v>1.1064107837868448E-2</c:v>
                </c:pt>
                <c:pt idx="1366">
                  <c:v>1.942386130597205E-2</c:v>
                </c:pt>
                <c:pt idx="1367">
                  <c:v>6.4401725720783622E-3</c:v>
                </c:pt>
                <c:pt idx="1368">
                  <c:v>4.1172373345265814E-2</c:v>
                </c:pt>
                <c:pt idx="1369">
                  <c:v>1.2247414756580388E-2</c:v>
                </c:pt>
                <c:pt idx="1370">
                  <c:v>6.1008972346240208E-3</c:v>
                </c:pt>
                <c:pt idx="1371">
                  <c:v>1.3894016066285075E-2</c:v>
                </c:pt>
                <c:pt idx="1372">
                  <c:v>1.458917398028935E-2</c:v>
                </c:pt>
                <c:pt idx="1373">
                  <c:v>1.1832562660876273E-2</c:v>
                </c:pt>
                <c:pt idx="1374">
                  <c:v>1.4351109555807917E-3</c:v>
                </c:pt>
                <c:pt idx="1375">
                  <c:v>0.74292988477897437</c:v>
                </c:pt>
                <c:pt idx="1376">
                  <c:v>0.74699185327134576</c:v>
                </c:pt>
                <c:pt idx="1377">
                  <c:v>0.73591159622346214</c:v>
                </c:pt>
                <c:pt idx="1378">
                  <c:v>0.75771886282139089</c:v>
                </c:pt>
                <c:pt idx="1379">
                  <c:v>0.76833802046428379</c:v>
                </c:pt>
                <c:pt idx="1380">
                  <c:v>0.43810763503480354</c:v>
                </c:pt>
                <c:pt idx="1381">
                  <c:v>0.11261975606665491</c:v>
                </c:pt>
                <c:pt idx="1382">
                  <c:v>0.61261311339541824</c:v>
                </c:pt>
                <c:pt idx="1383">
                  <c:v>0.6176339090650792</c:v>
                </c:pt>
                <c:pt idx="1384">
                  <c:v>0.19486394079072508</c:v>
                </c:pt>
                <c:pt idx="1385">
                  <c:v>9.8589090529250245E-2</c:v>
                </c:pt>
                <c:pt idx="1386">
                  <c:v>0.2861189558609446</c:v>
                </c:pt>
                <c:pt idx="1387">
                  <c:v>0.90484151469669472</c:v>
                </c:pt>
                <c:pt idx="1388">
                  <c:v>0.9195361071322814</c:v>
                </c:pt>
                <c:pt idx="1389">
                  <c:v>0.95895749500177596</c:v>
                </c:pt>
                <c:pt idx="1390">
                  <c:v>0.8836539572807337</c:v>
                </c:pt>
                <c:pt idx="1391">
                  <c:v>0.89365123276677383</c:v>
                </c:pt>
                <c:pt idx="1392">
                  <c:v>0.83271118157739299</c:v>
                </c:pt>
                <c:pt idx="1393">
                  <c:v>8.1552940650639949E-2</c:v>
                </c:pt>
                <c:pt idx="1394">
                  <c:v>0.13632593272379545</c:v>
                </c:pt>
                <c:pt idx="1395">
                  <c:v>0.11804551245421482</c:v>
                </c:pt>
                <c:pt idx="1396">
                  <c:v>0.15389255055741866</c:v>
                </c:pt>
                <c:pt idx="1397">
                  <c:v>0.10721790156358203</c:v>
                </c:pt>
                <c:pt idx="1398">
                  <c:v>0.10229823986158165</c:v>
                </c:pt>
                <c:pt idx="1399">
                  <c:v>0.1954153266213938</c:v>
                </c:pt>
                <c:pt idx="1400">
                  <c:v>5.271620371226135E-2</c:v>
                </c:pt>
                <c:pt idx="1401">
                  <c:v>0.19432276770445908</c:v>
                </c:pt>
                <c:pt idx="1402">
                  <c:v>3.1452433118809006E-2</c:v>
                </c:pt>
                <c:pt idx="1403">
                  <c:v>0.34553132363887512</c:v>
                </c:pt>
                <c:pt idx="1404">
                  <c:v>8.9312338674059397E-2</c:v>
                </c:pt>
                <c:pt idx="1405">
                  <c:v>0.6575941762733537</c:v>
                </c:pt>
                <c:pt idx="1406">
                  <c:v>0.73677448775559828</c:v>
                </c:pt>
                <c:pt idx="1407">
                  <c:v>0.48914190639302202</c:v>
                </c:pt>
                <c:pt idx="1408">
                  <c:v>0.23672563054680026</c:v>
                </c:pt>
                <c:pt idx="1409">
                  <c:v>0.25456767045946926</c:v>
                </c:pt>
                <c:pt idx="1410">
                  <c:v>0.41558721766926249</c:v>
                </c:pt>
                <c:pt idx="1411">
                  <c:v>1.6973493692703231E-2</c:v>
                </c:pt>
                <c:pt idx="1412">
                  <c:v>0.49373562732349713</c:v>
                </c:pt>
                <c:pt idx="1413">
                  <c:v>1.5177071330414738E-2</c:v>
                </c:pt>
                <c:pt idx="1414">
                  <c:v>0.10248417914062569</c:v>
                </c:pt>
                <c:pt idx="1415">
                  <c:v>9.6735802903170298E-2</c:v>
                </c:pt>
                <c:pt idx="1416">
                  <c:v>9.5375942684407244E-2</c:v>
                </c:pt>
                <c:pt idx="1417">
                  <c:v>0.71448744997958402</c:v>
                </c:pt>
                <c:pt idx="1418">
                  <c:v>1.0132714014071296</c:v>
                </c:pt>
                <c:pt idx="1419">
                  <c:v>0.51765610713809551</c:v>
                </c:pt>
                <c:pt idx="1420">
                  <c:v>0.75371841360103864</c:v>
                </c:pt>
                <c:pt idx="1421">
                  <c:v>0.49868585596581338</c:v>
                </c:pt>
                <c:pt idx="1422">
                  <c:v>0.60605577151391232</c:v>
                </c:pt>
                <c:pt idx="1423">
                  <c:v>5.7830863993396939E-3</c:v>
                </c:pt>
                <c:pt idx="1424">
                  <c:v>0.49447580574081657</c:v>
                </c:pt>
                <c:pt idx="1425">
                  <c:v>1.6529263490193364E-2</c:v>
                </c:pt>
                <c:pt idx="1426">
                  <c:v>5.0113891768914509E-4</c:v>
                </c:pt>
                <c:pt idx="1427">
                  <c:v>1.0816479879828797E-2</c:v>
                </c:pt>
                <c:pt idx="1428">
                  <c:v>6.0889145737695417E-2</c:v>
                </c:pt>
                <c:pt idx="1429">
                  <c:v>1.1689811668764297E-2</c:v>
                </c:pt>
                <c:pt idx="1430">
                  <c:v>1.983019114966586E-2</c:v>
                </c:pt>
                <c:pt idx="1431">
                  <c:v>3.3641708260985005E-4</c:v>
                </c:pt>
                <c:pt idx="1432">
                  <c:v>2.6384842454768853E-2</c:v>
                </c:pt>
                <c:pt idx="1433">
                  <c:v>1.3181163001451768E-2</c:v>
                </c:pt>
                <c:pt idx="1434">
                  <c:v>1.8492192531806867E-2</c:v>
                </c:pt>
                <c:pt idx="1435">
                  <c:v>0.16362349419488689</c:v>
                </c:pt>
                <c:pt idx="1436">
                  <c:v>0.35931227004479427</c:v>
                </c:pt>
                <c:pt idx="1437">
                  <c:v>0.15290726827959034</c:v>
                </c:pt>
                <c:pt idx="1438">
                  <c:v>8.6409863821463317E-2</c:v>
                </c:pt>
                <c:pt idx="1439">
                  <c:v>0.53940513931932677</c:v>
                </c:pt>
                <c:pt idx="1440">
                  <c:v>0.31636245634377014</c:v>
                </c:pt>
                <c:pt idx="1441">
                  <c:v>3.6864051268835712E-2</c:v>
                </c:pt>
                <c:pt idx="1442">
                  <c:v>0.10354999079884905</c:v>
                </c:pt>
                <c:pt idx="1443">
                  <c:v>6.8383423095108656E-2</c:v>
                </c:pt>
                <c:pt idx="1444">
                  <c:v>3.3638246717363707E-2</c:v>
                </c:pt>
                <c:pt idx="1445">
                  <c:v>0.55320369588074403</c:v>
                </c:pt>
                <c:pt idx="1446">
                  <c:v>0.30502417377454932</c:v>
                </c:pt>
                <c:pt idx="1447">
                  <c:v>0.16463486848682246</c:v>
                </c:pt>
                <c:pt idx="1448">
                  <c:v>0.15303277187215975</c:v>
                </c:pt>
                <c:pt idx="1449">
                  <c:v>0.13577922927061856</c:v>
                </c:pt>
                <c:pt idx="1450">
                  <c:v>6.8883048240396705E-2</c:v>
                </c:pt>
                <c:pt idx="1451">
                  <c:v>0.49762011984305449</c:v>
                </c:pt>
                <c:pt idx="1452">
                  <c:v>0.30755019818092383</c:v>
                </c:pt>
                <c:pt idx="1453">
                  <c:v>6.716392886303503E-2</c:v>
                </c:pt>
                <c:pt idx="1454">
                  <c:v>9.1336350825474699E-2</c:v>
                </c:pt>
                <c:pt idx="1455">
                  <c:v>3.0560785754475489E-2</c:v>
                </c:pt>
                <c:pt idx="1456">
                  <c:v>1.164329434888985E-2</c:v>
                </c:pt>
                <c:pt idx="1457">
                  <c:v>0.50711387078506454</c:v>
                </c:pt>
                <c:pt idx="1458">
                  <c:v>0.30936431197792652</c:v>
                </c:pt>
                <c:pt idx="1459">
                  <c:v>4.0578667560010134E-2</c:v>
                </c:pt>
                <c:pt idx="1460">
                  <c:v>8.995556153188719E-2</c:v>
                </c:pt>
                <c:pt idx="1461">
                  <c:v>6.5013834753923333E-2</c:v>
                </c:pt>
                <c:pt idx="1462">
                  <c:v>3.1470214881866986E-2</c:v>
                </c:pt>
                <c:pt idx="1463">
                  <c:v>0.51178178666238083</c:v>
                </c:pt>
                <c:pt idx="1464">
                  <c:v>0.29773682884366315</c:v>
                </c:pt>
                <c:pt idx="1465">
                  <c:v>6.2795216970789214E-2</c:v>
                </c:pt>
                <c:pt idx="1466">
                  <c:v>8.2987889917791713E-2</c:v>
                </c:pt>
                <c:pt idx="1467">
                  <c:v>4.1026786644848975E-2</c:v>
                </c:pt>
                <c:pt idx="1468">
                  <c:v>0.20769167239835959</c:v>
                </c:pt>
                <c:pt idx="1469">
                  <c:v>0.19628385070674015</c:v>
                </c:pt>
                <c:pt idx="1470">
                  <c:v>0.41013978349115332</c:v>
                </c:pt>
                <c:pt idx="1471">
                  <c:v>4.470738906020337E-2</c:v>
                </c:pt>
                <c:pt idx="1472">
                  <c:v>0.1080382185399629</c:v>
                </c:pt>
                <c:pt idx="1473">
                  <c:v>5.1175346292425268E-2</c:v>
                </c:pt>
                <c:pt idx="1474">
                  <c:v>0.19210193645986126</c:v>
                </c:pt>
                <c:pt idx="1475">
                  <c:v>0.21565891055431993</c:v>
                </c:pt>
                <c:pt idx="1476">
                  <c:v>0.6170264255207859</c:v>
                </c:pt>
                <c:pt idx="1477">
                  <c:v>9.0070543374608653E-2</c:v>
                </c:pt>
                <c:pt idx="1478">
                  <c:v>8.3601710623509587E-2</c:v>
                </c:pt>
                <c:pt idx="1479">
                  <c:v>0.21596918180615687</c:v>
                </c:pt>
                <c:pt idx="1480">
                  <c:v>0.49697203638311094</c:v>
                </c:pt>
                <c:pt idx="1481">
                  <c:v>0.38274022935216756</c:v>
                </c:pt>
                <c:pt idx="1482">
                  <c:v>0.68083552298681904</c:v>
                </c:pt>
                <c:pt idx="1483">
                  <c:v>9.422473467704294E-2</c:v>
                </c:pt>
                <c:pt idx="1484">
                  <c:v>4.7928979619699233E-2</c:v>
                </c:pt>
                <c:pt idx="1485">
                  <c:v>6.4460486465390918E-2</c:v>
                </c:pt>
                <c:pt idx="1486">
                  <c:v>9.2376175445535877E-2</c:v>
                </c:pt>
                <c:pt idx="1487">
                  <c:v>8.2645930918869737E-2</c:v>
                </c:pt>
                <c:pt idx="1488">
                  <c:v>0.31513889357571434</c:v>
                </c:pt>
                <c:pt idx="1489">
                  <c:v>8.1491473295702985E-2</c:v>
                </c:pt>
                <c:pt idx="1490">
                  <c:v>0.19838148142724921</c:v>
                </c:pt>
                <c:pt idx="1491">
                  <c:v>0.20926778465375753</c:v>
                </c:pt>
                <c:pt idx="1492">
                  <c:v>0.49419871087997469</c:v>
                </c:pt>
                <c:pt idx="1493">
                  <c:v>0.30584864699005432</c:v>
                </c:pt>
                <c:pt idx="1494">
                  <c:v>0.71232754363772177</c:v>
                </c:pt>
                <c:pt idx="1495">
                  <c:v>1.2624269620355123E-4</c:v>
                </c:pt>
                <c:pt idx="1496">
                  <c:v>0.18761877272247707</c:v>
                </c:pt>
                <c:pt idx="1497">
                  <c:v>9.0446508911242521E-2</c:v>
                </c:pt>
                <c:pt idx="1498">
                  <c:v>0.11646127072397389</c:v>
                </c:pt>
                <c:pt idx="1499">
                  <c:v>0.69423624542742579</c:v>
                </c:pt>
                <c:pt idx="1500">
                  <c:v>0.30215305805450743</c:v>
                </c:pt>
                <c:pt idx="1501">
                  <c:v>2.518279264140777E-3</c:v>
                </c:pt>
                <c:pt idx="1502">
                  <c:v>0.26044021637805825</c:v>
                </c:pt>
                <c:pt idx="1503">
                  <c:v>0.10322805337342203</c:v>
                </c:pt>
                <c:pt idx="1504">
                  <c:v>0.41691892456647717</c:v>
                </c:pt>
                <c:pt idx="1505">
                  <c:v>0.38198382372330941</c:v>
                </c:pt>
                <c:pt idx="1506">
                  <c:v>0.5932335738015706</c:v>
                </c:pt>
                <c:pt idx="1507">
                  <c:v>6.0926121979066016E-2</c:v>
                </c:pt>
                <c:pt idx="1508">
                  <c:v>0.16612175111890029</c:v>
                </c:pt>
                <c:pt idx="1509">
                  <c:v>6.9762271671047718E-2</c:v>
                </c:pt>
                <c:pt idx="1510">
                  <c:v>0.4941489115346267</c:v>
                </c:pt>
                <c:pt idx="1511">
                  <c:v>0.79323078855850759</c:v>
                </c:pt>
                <c:pt idx="1512">
                  <c:v>0.54235330294172679</c:v>
                </c:pt>
                <c:pt idx="1513">
                  <c:v>1.0183524736131258E-2</c:v>
                </c:pt>
                <c:pt idx="1514">
                  <c:v>0.11222201515068111</c:v>
                </c:pt>
                <c:pt idx="1515">
                  <c:v>5.4719253352607147E-2</c:v>
                </c:pt>
                <c:pt idx="1516">
                  <c:v>0.15210889780889708</c:v>
                </c:pt>
                <c:pt idx="1517">
                  <c:v>0.49942152287260089</c:v>
                </c:pt>
                <c:pt idx="1518">
                  <c:v>0.23762842750787666</c:v>
                </c:pt>
                <c:pt idx="1519">
                  <c:v>1.2205422178805575E-2</c:v>
                </c:pt>
                <c:pt idx="1520">
                  <c:v>0.20175651762653152</c:v>
                </c:pt>
                <c:pt idx="1521">
                  <c:v>8.0224441979322339E-2</c:v>
                </c:pt>
                <c:pt idx="1522">
                  <c:v>0.50367455051950027</c:v>
                </c:pt>
                <c:pt idx="1523">
                  <c:v>0.4820633987129776</c:v>
                </c:pt>
                <c:pt idx="1524">
                  <c:v>0.57974412490779148</c:v>
                </c:pt>
                <c:pt idx="1525">
                  <c:v>6.946186960279572E-3</c:v>
                </c:pt>
                <c:pt idx="1526">
                  <c:v>0.81297866538329344</c:v>
                </c:pt>
                <c:pt idx="1527">
                  <c:v>0.28752281374888639</c:v>
                </c:pt>
                <c:pt idx="1528">
                  <c:v>0.23566676972369352</c:v>
                </c:pt>
                <c:pt idx="1529">
                  <c:v>0.73453310087339652</c:v>
                </c:pt>
                <c:pt idx="1530">
                  <c:v>0.35049222602527408</c:v>
                </c:pt>
                <c:pt idx="1531">
                  <c:v>6.902934999108057E-3</c:v>
                </c:pt>
                <c:pt idx="1532">
                  <c:v>0.78706654580331292</c:v>
                </c:pt>
                <c:pt idx="1533">
                  <c:v>0.40382860214752758</c:v>
                </c:pt>
                <c:pt idx="1534">
                  <c:v>0.39992004334713482</c:v>
                </c:pt>
                <c:pt idx="1535">
                  <c:v>0.75422935909966082</c:v>
                </c:pt>
                <c:pt idx="1536">
                  <c:v>0.79005508664244595</c:v>
                </c:pt>
                <c:pt idx="1537">
                  <c:v>1.4121040126837008E-2</c:v>
                </c:pt>
                <c:pt idx="1538">
                  <c:v>0.51119927275126742</c:v>
                </c:pt>
                <c:pt idx="1539">
                  <c:v>0.40049871107289009</c:v>
                </c:pt>
                <c:pt idx="1540">
                  <c:v>0.41299032120084878</c:v>
                </c:pt>
                <c:pt idx="1541">
                  <c:v>0.48677919990136104</c:v>
                </c:pt>
                <c:pt idx="1542">
                  <c:v>0.2818985548607304</c:v>
                </c:pt>
                <c:pt idx="1543">
                  <c:v>1.2024862703079229E-2</c:v>
                </c:pt>
                <c:pt idx="1544">
                  <c:v>0.50576532384531769</c:v>
                </c:pt>
                <c:pt idx="1545">
                  <c:v>0.39398445599391291</c:v>
                </c:pt>
                <c:pt idx="1546">
                  <c:v>0.24023999018568576</c:v>
                </c:pt>
                <c:pt idx="1547">
                  <c:v>0.49039922895108695</c:v>
                </c:pt>
                <c:pt idx="1548">
                  <c:v>0.3518387396397698</c:v>
                </c:pt>
                <c:pt idx="1549">
                  <c:v>1.1518428448209796E-2</c:v>
                </c:pt>
                <c:pt idx="1550">
                  <c:v>0.50837280732810053</c:v>
                </c:pt>
                <c:pt idx="1551">
                  <c:v>0.61319694339527042</c:v>
                </c:pt>
                <c:pt idx="1552">
                  <c:v>0.51140102109879648</c:v>
                </c:pt>
                <c:pt idx="1553">
                  <c:v>0.4978002631369895</c:v>
                </c:pt>
                <c:pt idx="1554">
                  <c:v>0.79484673833824571</c:v>
                </c:pt>
                <c:pt idx="1555">
                  <c:v>1.4601348252328084E-3</c:v>
                </c:pt>
                <c:pt idx="1556">
                  <c:v>0.15998136767259899</c:v>
                </c:pt>
                <c:pt idx="1557">
                  <c:v>0.29705656581139134</c:v>
                </c:pt>
                <c:pt idx="1558">
                  <c:v>9.1665917873690217E-2</c:v>
                </c:pt>
                <c:pt idx="1559">
                  <c:v>0.61189436198389136</c:v>
                </c:pt>
                <c:pt idx="1560">
                  <c:v>0.58180692874937812</c:v>
                </c:pt>
                <c:pt idx="1561">
                  <c:v>8.6362309272154675E-3</c:v>
                </c:pt>
                <c:pt idx="1562">
                  <c:v>0.21107758187553616</c:v>
                </c:pt>
                <c:pt idx="1563">
                  <c:v>0.41534034375792467</c:v>
                </c:pt>
                <c:pt idx="1564">
                  <c:v>0.38356102590955732</c:v>
                </c:pt>
                <c:pt idx="1565">
                  <c:v>0.54500639146852548</c:v>
                </c:pt>
                <c:pt idx="1566">
                  <c:v>0.41565086078367375</c:v>
                </c:pt>
                <c:pt idx="1567">
                  <c:v>3.0225047416175023E-2</c:v>
                </c:pt>
                <c:pt idx="1568">
                  <c:v>0.14444561645346779</c:v>
                </c:pt>
                <c:pt idx="1569">
                  <c:v>0.41897472666672092</c:v>
                </c:pt>
                <c:pt idx="1570">
                  <c:v>0.48138970380772095</c:v>
                </c:pt>
                <c:pt idx="1571">
                  <c:v>0.68636544867089766</c:v>
                </c:pt>
                <c:pt idx="1572">
                  <c:v>0.35519573704060536</c:v>
                </c:pt>
                <c:pt idx="1573">
                  <c:v>3.1740436487808599E-3</c:v>
                </c:pt>
                <c:pt idx="1574">
                  <c:v>0.16694202749559578</c:v>
                </c:pt>
                <c:pt idx="1575">
                  <c:v>0.39910946044667955</c:v>
                </c:pt>
                <c:pt idx="1576">
                  <c:v>0.1585369713690197</c:v>
                </c:pt>
                <c:pt idx="1577">
                  <c:v>0.20672907028321402</c:v>
                </c:pt>
                <c:pt idx="1578">
                  <c:v>0.40164215233766182</c:v>
                </c:pt>
                <c:pt idx="1579">
                  <c:v>1.9699022065474407E-2</c:v>
                </c:pt>
                <c:pt idx="1580">
                  <c:v>0.19484910497012806</c:v>
                </c:pt>
                <c:pt idx="1581">
                  <c:v>0.60151181799982367</c:v>
                </c:pt>
                <c:pt idx="1582">
                  <c:v>0.51572647305364971</c:v>
                </c:pt>
                <c:pt idx="1583">
                  <c:v>0.30902097419775482</c:v>
                </c:pt>
                <c:pt idx="1584">
                  <c:v>0.39217232055101703</c:v>
                </c:pt>
                <c:pt idx="1585">
                  <c:v>0.14736686143451697</c:v>
                </c:pt>
                <c:pt idx="1586">
                  <c:v>0.350783974543462</c:v>
                </c:pt>
                <c:pt idx="1587">
                  <c:v>0.36267185267296098</c:v>
                </c:pt>
                <c:pt idx="1588">
                  <c:v>0.21453062802387937</c:v>
                </c:pt>
                <c:pt idx="1589">
                  <c:v>0.48677174427186176</c:v>
                </c:pt>
                <c:pt idx="1590">
                  <c:v>0.41859575777798586</c:v>
                </c:pt>
                <c:pt idx="1591">
                  <c:v>0.15441825118839883</c:v>
                </c:pt>
                <c:pt idx="1592">
                  <c:v>0.35643512622240831</c:v>
                </c:pt>
                <c:pt idx="1593">
                  <c:v>0.36551436886047617</c:v>
                </c:pt>
                <c:pt idx="1594">
                  <c:v>0.29770169576945799</c:v>
                </c:pt>
                <c:pt idx="1595">
                  <c:v>0.33983061399798703</c:v>
                </c:pt>
                <c:pt idx="1596">
                  <c:v>0.19764176498707461</c:v>
                </c:pt>
                <c:pt idx="1597">
                  <c:v>0.1900646376962539</c:v>
                </c:pt>
                <c:pt idx="1598">
                  <c:v>0.38639734931493425</c:v>
                </c:pt>
                <c:pt idx="1599">
                  <c:v>0.38201716416967835</c:v>
                </c:pt>
                <c:pt idx="1600">
                  <c:v>0.34625548642288106</c:v>
                </c:pt>
                <c:pt idx="1601">
                  <c:v>0.44117745026522492</c:v>
                </c:pt>
                <c:pt idx="1602">
                  <c:v>0.28867133837922049</c:v>
                </c:pt>
                <c:pt idx="1603">
                  <c:v>9.7010468823463994E-2</c:v>
                </c:pt>
                <c:pt idx="1604">
                  <c:v>0.33014007414502583</c:v>
                </c:pt>
                <c:pt idx="1605">
                  <c:v>0.35277388574740653</c:v>
                </c:pt>
                <c:pt idx="1606">
                  <c:v>0.20324860025553354</c:v>
                </c:pt>
                <c:pt idx="1607">
                  <c:v>0.29559982316245437</c:v>
                </c:pt>
                <c:pt idx="1608">
                  <c:v>0.20241555977562908</c:v>
                </c:pt>
                <c:pt idx="1609">
                  <c:v>8.6031948469914549E-2</c:v>
                </c:pt>
                <c:pt idx="1610">
                  <c:v>0.34015377047307466</c:v>
                </c:pt>
                <c:pt idx="1611">
                  <c:v>0.34711113032288016</c:v>
                </c:pt>
                <c:pt idx="1612">
                  <c:v>0.3011816231623311</c:v>
                </c:pt>
                <c:pt idx="1613">
                  <c:v>0.28330410735873796</c:v>
                </c:pt>
                <c:pt idx="1614">
                  <c:v>0.20900093002228939</c:v>
                </c:pt>
                <c:pt idx="1615">
                  <c:v>4.9008006759118899E-2</c:v>
                </c:pt>
                <c:pt idx="1616">
                  <c:v>9.2682805567191273E-2</c:v>
                </c:pt>
                <c:pt idx="1617">
                  <c:v>3.1500483313778235E-2</c:v>
                </c:pt>
                <c:pt idx="1618">
                  <c:v>1.408488256691362E-3</c:v>
                </c:pt>
                <c:pt idx="1619">
                  <c:v>1.9217147860407298E-2</c:v>
                </c:pt>
                <c:pt idx="1620">
                  <c:v>1.8966855657000934E-2</c:v>
                </c:pt>
                <c:pt idx="1621">
                  <c:v>8.9482411439891954E-2</c:v>
                </c:pt>
                <c:pt idx="1622">
                  <c:v>5.2276050761986326E-2</c:v>
                </c:pt>
                <c:pt idx="1623">
                  <c:v>8.6481115632164873E-2</c:v>
                </c:pt>
                <c:pt idx="1624">
                  <c:v>6.5432827840006799E-2</c:v>
                </c:pt>
                <c:pt idx="1625">
                  <c:v>6.2910432113188197E-2</c:v>
                </c:pt>
                <c:pt idx="1626">
                  <c:v>1.7681721597471372E-2</c:v>
                </c:pt>
                <c:pt idx="1627">
                  <c:v>1.7479608914203547E-2</c:v>
                </c:pt>
                <c:pt idx="1628">
                  <c:v>0.1633767517870085</c:v>
                </c:pt>
                <c:pt idx="1629">
                  <c:v>8.452530709455704E-3</c:v>
                </c:pt>
                <c:pt idx="1630">
                  <c:v>4.0693858198308681E-2</c:v>
                </c:pt>
                <c:pt idx="1631">
                  <c:v>5.8869389776221498E-2</c:v>
                </c:pt>
                <c:pt idx="1632">
                  <c:v>2.5228780734095894E-2</c:v>
                </c:pt>
                <c:pt idx="1633">
                  <c:v>0.19846796228335781</c:v>
                </c:pt>
                <c:pt idx="1634">
                  <c:v>3.5624184455394763E-3</c:v>
                </c:pt>
                <c:pt idx="1635">
                  <c:v>6.6195861549866508E-2</c:v>
                </c:pt>
                <c:pt idx="1636">
                  <c:v>1.3514611177022181E-2</c:v>
                </c:pt>
                <c:pt idx="1637">
                  <c:v>0.10070777805565398</c:v>
                </c:pt>
                <c:pt idx="1638">
                  <c:v>9.036383027268639E-3</c:v>
                </c:pt>
                <c:pt idx="1639">
                  <c:v>0.14575874078471968</c:v>
                </c:pt>
                <c:pt idx="1640">
                  <c:v>2.5170130289319673E-3</c:v>
                </c:pt>
                <c:pt idx="1641">
                  <c:v>2.6987324173684234E-3</c:v>
                </c:pt>
                <c:pt idx="1642">
                  <c:v>3.4676328721349847E-2</c:v>
                </c:pt>
                <c:pt idx="1643">
                  <c:v>1.6575780151696848E-3</c:v>
                </c:pt>
                <c:pt idx="1644">
                  <c:v>2.7418972282182527E-2</c:v>
                </c:pt>
                <c:pt idx="1645">
                  <c:v>2.1667589588148232E-2</c:v>
                </c:pt>
                <c:pt idx="1646">
                  <c:v>3.4384987177402543E-2</c:v>
                </c:pt>
                <c:pt idx="1647">
                  <c:v>1.2955808913717842E-2</c:v>
                </c:pt>
                <c:pt idx="1648">
                  <c:v>0.18294570685993963</c:v>
                </c:pt>
                <c:pt idx="1649">
                  <c:v>0.30468579851094524</c:v>
                </c:pt>
                <c:pt idx="1650">
                  <c:v>7.8938235848820849E-3</c:v>
                </c:pt>
                <c:pt idx="1651">
                  <c:v>3.8040766718497113E-2</c:v>
                </c:pt>
                <c:pt idx="1652">
                  <c:v>5.57279649553494E-3</c:v>
                </c:pt>
                <c:pt idx="1653">
                  <c:v>1.9635482139950037E-2</c:v>
                </c:pt>
                <c:pt idx="1654">
                  <c:v>1.4287166524315421E-2</c:v>
                </c:pt>
                <c:pt idx="1655">
                  <c:v>2.7293439704112667E-2</c:v>
                </c:pt>
                <c:pt idx="1656">
                  <c:v>1.023411607147472E-2</c:v>
                </c:pt>
                <c:pt idx="1657">
                  <c:v>3.5108225293279775E-2</c:v>
                </c:pt>
                <c:pt idx="1658">
                  <c:v>6.3857983110083089E-2</c:v>
                </c:pt>
                <c:pt idx="1659">
                  <c:v>3.0036504630875233E-3</c:v>
                </c:pt>
                <c:pt idx="1660">
                  <c:v>2.1813932911314837E-3</c:v>
                </c:pt>
                <c:pt idx="1661">
                  <c:v>3.5439272904208841E-2</c:v>
                </c:pt>
                <c:pt idx="1662">
                  <c:v>1.2831388885483313E-2</c:v>
                </c:pt>
                <c:pt idx="1663">
                  <c:v>8.878829476202995E-3</c:v>
                </c:pt>
                <c:pt idx="1664">
                  <c:v>8.9136840842948664E-2</c:v>
                </c:pt>
                <c:pt idx="1665">
                  <c:v>1.8465706946215223E-3</c:v>
                </c:pt>
                <c:pt idx="1666">
                  <c:v>5.9831134390778529E-2</c:v>
                </c:pt>
                <c:pt idx="1667">
                  <c:v>0.12198000882344764</c:v>
                </c:pt>
                <c:pt idx="1668">
                  <c:v>3.3755002930870729E-3</c:v>
                </c:pt>
                <c:pt idx="1669">
                  <c:v>2.5624176396694946E-2</c:v>
                </c:pt>
                <c:pt idx="1670">
                  <c:v>2.8589026698426043E-2</c:v>
                </c:pt>
                <c:pt idx="1671">
                  <c:v>4.9602636007256444E-2</c:v>
                </c:pt>
                <c:pt idx="1672">
                  <c:v>1.4797768652000621E-2</c:v>
                </c:pt>
                <c:pt idx="1673">
                  <c:v>4.8436780629800565E-2</c:v>
                </c:pt>
                <c:pt idx="1674">
                  <c:v>0.24589215671720396</c:v>
                </c:pt>
                <c:pt idx="1675">
                  <c:v>0.26248759905111263</c:v>
                </c:pt>
                <c:pt idx="1676">
                  <c:v>8.4673537885877601E-2</c:v>
                </c:pt>
                <c:pt idx="1677">
                  <c:v>9.4867469790740303E-2</c:v>
                </c:pt>
                <c:pt idx="1678">
                  <c:v>0.23046326832154521</c:v>
                </c:pt>
                <c:pt idx="1679">
                  <c:v>3.2435861483866041E-2</c:v>
                </c:pt>
                <c:pt idx="1680">
                  <c:v>0.25240001179147026</c:v>
                </c:pt>
                <c:pt idx="1681">
                  <c:v>0.75592171703355049</c:v>
                </c:pt>
                <c:pt idx="1682">
                  <c:v>0.73621322195903438</c:v>
                </c:pt>
                <c:pt idx="1683">
                  <c:v>1.6571329517117223E-2</c:v>
                </c:pt>
                <c:pt idx="1684">
                  <c:v>0.10684381569071211</c:v>
                </c:pt>
                <c:pt idx="1685">
                  <c:v>6.790360976111702E-2</c:v>
                </c:pt>
                <c:pt idx="1686">
                  <c:v>0.2086524490850537</c:v>
                </c:pt>
                <c:pt idx="1687">
                  <c:v>0.13230372197559537</c:v>
                </c:pt>
                <c:pt idx="1688">
                  <c:v>0.26656414419603464</c:v>
                </c:pt>
                <c:pt idx="1689">
                  <c:v>0.19651534415168095</c:v>
                </c:pt>
                <c:pt idx="1690">
                  <c:v>0.29516406375766491</c:v>
                </c:pt>
                <c:pt idx="1691">
                  <c:v>0.5101479443624326</c:v>
                </c:pt>
                <c:pt idx="1692">
                  <c:v>0.41685171079408179</c:v>
                </c:pt>
                <c:pt idx="1693">
                  <c:v>0.70039368745015573</c:v>
                </c:pt>
                <c:pt idx="1694">
                  <c:v>0.66600640796378707</c:v>
                </c:pt>
                <c:pt idx="1695">
                  <c:v>0.79267918400131232</c:v>
                </c:pt>
                <c:pt idx="1696">
                  <c:v>0.68764303699980978</c:v>
                </c:pt>
                <c:pt idx="1697">
                  <c:v>0.11341315394963027</c:v>
                </c:pt>
                <c:pt idx="1698">
                  <c:v>8.4301208853169149E-2</c:v>
                </c:pt>
                <c:pt idx="1699">
                  <c:v>1.0800994401757484E-2</c:v>
                </c:pt>
                <c:pt idx="1700">
                  <c:v>0.10577095555773061</c:v>
                </c:pt>
                <c:pt idx="1701">
                  <c:v>9.2010420146381083E-2</c:v>
                </c:pt>
                <c:pt idx="1702">
                  <c:v>3.2452548444374542E-2</c:v>
                </c:pt>
                <c:pt idx="1703">
                  <c:v>6.6022947232496035E-2</c:v>
                </c:pt>
                <c:pt idx="1704">
                  <c:v>0.55225071297514239</c:v>
                </c:pt>
                <c:pt idx="1705">
                  <c:v>0.59769734260152363</c:v>
                </c:pt>
                <c:pt idx="1706">
                  <c:v>1.4596695377299063E-2</c:v>
                </c:pt>
                <c:pt idx="1707">
                  <c:v>0.71284435873270413</c:v>
                </c:pt>
                <c:pt idx="1708">
                  <c:v>0.84761708300548499</c:v>
                </c:pt>
                <c:pt idx="1709">
                  <c:v>0.60929028179913358</c:v>
                </c:pt>
                <c:pt idx="1710">
                  <c:v>0.54991005605568599</c:v>
                </c:pt>
                <c:pt idx="1711">
                  <c:v>2.5712077371871127E-2</c:v>
                </c:pt>
                <c:pt idx="1712">
                  <c:v>6.0216915337922346E-2</c:v>
                </c:pt>
                <c:pt idx="1713">
                  <c:v>0.11036775222221083</c:v>
                </c:pt>
                <c:pt idx="1714">
                  <c:v>0.19910499168557763</c:v>
                </c:pt>
                <c:pt idx="1715">
                  <c:v>0.16498719897724018</c:v>
                </c:pt>
                <c:pt idx="1716">
                  <c:v>0.25632678702987199</c:v>
                </c:pt>
                <c:pt idx="1717">
                  <c:v>0.25997812692310013</c:v>
                </c:pt>
                <c:pt idx="1718">
                  <c:v>0.68943988792947641</c:v>
                </c:pt>
                <c:pt idx="1719">
                  <c:v>0.75276269959836817</c:v>
                </c:pt>
                <c:pt idx="1720">
                  <c:v>0.80271405883802316</c:v>
                </c:pt>
                <c:pt idx="1721">
                  <c:v>0.89600682998781145</c:v>
                </c:pt>
                <c:pt idx="1722">
                  <c:v>0.86306752074942583</c:v>
                </c:pt>
                <c:pt idx="1723">
                  <c:v>0.96045565161198976</c:v>
                </c:pt>
                <c:pt idx="1724">
                  <c:v>0.97277638032602143</c:v>
                </c:pt>
                <c:pt idx="1725">
                  <c:v>0.20536068460997786</c:v>
                </c:pt>
                <c:pt idx="1726">
                  <c:v>0.11207940649804923</c:v>
                </c:pt>
                <c:pt idx="1727">
                  <c:v>0.11852119244733214</c:v>
                </c:pt>
                <c:pt idx="1728">
                  <c:v>5.3857972213413159E-2</c:v>
                </c:pt>
                <c:pt idx="1729">
                  <c:v>0.50915682826345121</c:v>
                </c:pt>
                <c:pt idx="1730">
                  <c:v>0.29249810964036171</c:v>
                </c:pt>
                <c:pt idx="1731">
                  <c:v>0.21801786292471242</c:v>
                </c:pt>
                <c:pt idx="1732">
                  <c:v>0.71343299078476463</c:v>
                </c:pt>
                <c:pt idx="1733">
                  <c:v>0.63365362046696283</c:v>
                </c:pt>
                <c:pt idx="1734">
                  <c:v>0.50288395585073886</c:v>
                </c:pt>
                <c:pt idx="1735">
                  <c:v>0.41507528618505973</c:v>
                </c:pt>
                <c:pt idx="1736">
                  <c:v>0.89396069813161527</c:v>
                </c:pt>
                <c:pt idx="1737">
                  <c:v>0.59880001513349468</c:v>
                </c:pt>
                <c:pt idx="1738">
                  <c:v>0.63872717808973845</c:v>
                </c:pt>
                <c:pt idx="1739">
                  <c:v>0.11580697715692509</c:v>
                </c:pt>
                <c:pt idx="1740">
                  <c:v>0.24650075956120651</c:v>
                </c:pt>
                <c:pt idx="1741">
                  <c:v>0.4953657444524836</c:v>
                </c:pt>
                <c:pt idx="1742">
                  <c:v>0.29400631263257793</c:v>
                </c:pt>
                <c:pt idx="1743">
                  <c:v>0.81340962793656679</c:v>
                </c:pt>
                <c:pt idx="1744">
                  <c:v>0.69233446867667003</c:v>
                </c:pt>
                <c:pt idx="1745">
                  <c:v>0.60592302399021158</c:v>
                </c:pt>
                <c:pt idx="1746">
                  <c:v>0.70768985954423647</c:v>
                </c:pt>
                <c:pt idx="1747">
                  <c:v>0.81766453334333655</c:v>
                </c:pt>
                <c:pt idx="1748">
                  <c:v>0.91690437560891536</c:v>
                </c:pt>
                <c:pt idx="1749">
                  <c:v>0.79828497481678029</c:v>
                </c:pt>
                <c:pt idx="1750">
                  <c:v>0.99571575122207256</c:v>
                </c:pt>
                <c:pt idx="1751">
                  <c:v>0.90891371330970516</c:v>
                </c:pt>
                <c:pt idx="1752">
                  <c:v>0.90517228630304247</c:v>
                </c:pt>
                <c:pt idx="1753">
                  <c:v>0.13473932696162924</c:v>
                </c:pt>
                <c:pt idx="1754">
                  <c:v>8.0109997596094135E-2</c:v>
                </c:pt>
                <c:pt idx="1755">
                  <c:v>4.8363297506676263E-2</c:v>
                </c:pt>
                <c:pt idx="1756">
                  <c:v>3.312446206693323E-2</c:v>
                </c:pt>
                <c:pt idx="1757">
                  <c:v>0.10210220582229373</c:v>
                </c:pt>
                <c:pt idx="1758">
                  <c:v>0.14763785561264944</c:v>
                </c:pt>
                <c:pt idx="1759">
                  <c:v>0.14004992606133254</c:v>
                </c:pt>
                <c:pt idx="1760">
                  <c:v>0.74750555228397109</c:v>
                </c:pt>
                <c:pt idx="1761">
                  <c:v>0.90473710869149426</c:v>
                </c:pt>
                <c:pt idx="1762">
                  <c:v>0.88039967345562098</c:v>
                </c:pt>
                <c:pt idx="1763">
                  <c:v>0.933922953194816</c:v>
                </c:pt>
                <c:pt idx="1764">
                  <c:v>0.88356963689869739</c:v>
                </c:pt>
                <c:pt idx="1765">
                  <c:v>0.96327903571161677</c:v>
                </c:pt>
                <c:pt idx="1766">
                  <c:v>0.96653386305412814</c:v>
                </c:pt>
                <c:pt idx="1767">
                  <c:v>1.9713494596393131E-2</c:v>
                </c:pt>
                <c:pt idx="1768">
                  <c:v>6.0149332128249799E-3</c:v>
                </c:pt>
                <c:pt idx="1769">
                  <c:v>0.79127585321052829</c:v>
                </c:pt>
                <c:pt idx="1770">
                  <c:v>0.606050659037355</c:v>
                </c:pt>
                <c:pt idx="1771">
                  <c:v>5.6119169431607333E-3</c:v>
                </c:pt>
                <c:pt idx="1772">
                  <c:v>0.79149853084139832</c:v>
                </c:pt>
                <c:pt idx="1773">
                  <c:v>0.58278156674041459</c:v>
                </c:pt>
                <c:pt idx="1774">
                  <c:v>0.76886589876909317</c:v>
                </c:pt>
                <c:pt idx="1775">
                  <c:v>0.29836841562240701</c:v>
                </c:pt>
                <c:pt idx="1776">
                  <c:v>1.0046342795758869</c:v>
                </c:pt>
                <c:pt idx="1777">
                  <c:v>0.89043420522180705</c:v>
                </c:pt>
                <c:pt idx="1778">
                  <c:v>0.74179915079896774</c:v>
                </c:pt>
                <c:pt idx="1779">
                  <c:v>1.0074154797886958</c:v>
                </c:pt>
                <c:pt idx="1780">
                  <c:v>0.91264733650620344</c:v>
                </c:pt>
                <c:pt idx="1781">
                  <c:v>0.23582880951876015</c:v>
                </c:pt>
                <c:pt idx="1782">
                  <c:v>0.48125355341169018</c:v>
                </c:pt>
                <c:pt idx="1783">
                  <c:v>0.40071526240865613</c:v>
                </c:pt>
                <c:pt idx="1784">
                  <c:v>0.23189535631494362</c:v>
                </c:pt>
                <c:pt idx="1785">
                  <c:v>0.24420747782299523</c:v>
                </c:pt>
                <c:pt idx="1786">
                  <c:v>0.21556115752038679</c:v>
                </c:pt>
                <c:pt idx="1787">
                  <c:v>0.23744676287432609</c:v>
                </c:pt>
                <c:pt idx="1788">
                  <c:v>0.73670693791295938</c:v>
                </c:pt>
                <c:pt idx="1789">
                  <c:v>0.80472383553726501</c:v>
                </c:pt>
                <c:pt idx="1790">
                  <c:v>0.51797876621264938</c:v>
                </c:pt>
                <c:pt idx="1791">
                  <c:v>0.75535293621086586</c:v>
                </c:pt>
                <c:pt idx="1792">
                  <c:v>0.78296141374449857</c:v>
                </c:pt>
                <c:pt idx="1793">
                  <c:v>0.73299437184522587</c:v>
                </c:pt>
                <c:pt idx="1794">
                  <c:v>0.78290818852371136</c:v>
                </c:pt>
                <c:pt idx="1795">
                  <c:v>0.19266159580331763</c:v>
                </c:pt>
                <c:pt idx="1796">
                  <c:v>9.432024343941775E-2</c:v>
                </c:pt>
                <c:pt idx="1797">
                  <c:v>0.39072798067533115</c:v>
                </c:pt>
                <c:pt idx="1798">
                  <c:v>6.1813395836618915E-3</c:v>
                </c:pt>
                <c:pt idx="1799">
                  <c:v>1.3053297668080856E-2</c:v>
                </c:pt>
                <c:pt idx="1800">
                  <c:v>0.78832512302803159</c:v>
                </c:pt>
                <c:pt idx="1801">
                  <c:v>0.71116482399979286</c:v>
                </c:pt>
                <c:pt idx="1802">
                  <c:v>0.39988042952963893</c:v>
                </c:pt>
                <c:pt idx="1803">
                  <c:v>0.58722228205295413</c:v>
                </c:pt>
                <c:pt idx="1804">
                  <c:v>0.60099763537143081</c:v>
                </c:pt>
                <c:pt idx="1805">
                  <c:v>1.7455248225087001E-2</c:v>
                </c:pt>
                <c:pt idx="1806">
                  <c:v>0.50730636904093229</c:v>
                </c:pt>
                <c:pt idx="1807">
                  <c:v>0.91787858096273522</c:v>
                </c:pt>
                <c:pt idx="1808">
                  <c:v>0.91931904120387054</c:v>
                </c:pt>
                <c:pt idx="1809">
                  <c:v>0.19218170051401165</c:v>
                </c:pt>
                <c:pt idx="1810">
                  <c:v>0.59430453178510778</c:v>
                </c:pt>
                <c:pt idx="1811">
                  <c:v>0.4960424370984674</c:v>
                </c:pt>
                <c:pt idx="1812">
                  <c:v>0.31539590421657759</c:v>
                </c:pt>
                <c:pt idx="1813">
                  <c:v>0.40279367026380197</c:v>
                </c:pt>
                <c:pt idx="1814">
                  <c:v>0.48209812379742489</c:v>
                </c:pt>
                <c:pt idx="1815">
                  <c:v>0.70933797701167778</c:v>
                </c:pt>
                <c:pt idx="1816">
                  <c:v>0.71094508363404085</c:v>
                </c:pt>
                <c:pt idx="1817">
                  <c:v>0.78727007683991579</c:v>
                </c:pt>
                <c:pt idx="1818">
                  <c:v>0.79263573394986364</c:v>
                </c:pt>
                <c:pt idx="1819">
                  <c:v>0.68432332300970911</c:v>
                </c:pt>
                <c:pt idx="1820">
                  <c:v>0.7966667030876452</c:v>
                </c:pt>
                <c:pt idx="1821">
                  <c:v>0.79920293051679892</c:v>
                </c:pt>
                <c:pt idx="1822">
                  <c:v>0.88345664432474169</c:v>
                </c:pt>
                <c:pt idx="1823">
                  <c:v>9.9546012190247071E-2</c:v>
                </c:pt>
                <c:pt idx="1824">
                  <c:v>0.21916027819639</c:v>
                </c:pt>
                <c:pt idx="1825">
                  <c:v>1.5580848181081311E-2</c:v>
                </c:pt>
                <c:pt idx="1826">
                  <c:v>1.206054090551552E-2</c:v>
                </c:pt>
                <c:pt idx="1827">
                  <c:v>0.61360614501892252</c:v>
                </c:pt>
                <c:pt idx="1828">
                  <c:v>8.7453210742371473E-2</c:v>
                </c:pt>
                <c:pt idx="1829">
                  <c:v>0.70013299696924503</c:v>
                </c:pt>
                <c:pt idx="1830">
                  <c:v>0.2322896465496688</c:v>
                </c:pt>
                <c:pt idx="1831">
                  <c:v>0.31683160882475747</c:v>
                </c:pt>
                <c:pt idx="1832">
                  <c:v>5.7503902222705739E-4</c:v>
                </c:pt>
                <c:pt idx="1833">
                  <c:v>4.6007926802119911E-3</c:v>
                </c:pt>
                <c:pt idx="1834">
                  <c:v>0.9429520419270051</c:v>
                </c:pt>
                <c:pt idx="1835">
                  <c:v>0.89238313340317554</c:v>
                </c:pt>
                <c:pt idx="1836">
                  <c:v>0.9872224859323353</c:v>
                </c:pt>
                <c:pt idx="1837">
                  <c:v>8.4508717798365551E-2</c:v>
                </c:pt>
                <c:pt idx="1838">
                  <c:v>7.7871807354186015E-2</c:v>
                </c:pt>
                <c:pt idx="1839">
                  <c:v>0.19900172364162558</c:v>
                </c:pt>
                <c:pt idx="1840">
                  <c:v>4.3847256939121608E-2</c:v>
                </c:pt>
                <c:pt idx="1841">
                  <c:v>0.18919148754708365</c:v>
                </c:pt>
                <c:pt idx="1842">
                  <c:v>0.51485171358175175</c:v>
                </c:pt>
                <c:pt idx="1843">
                  <c:v>0.48843351997678891</c:v>
                </c:pt>
                <c:pt idx="1844">
                  <c:v>0.31245421111562877</c:v>
                </c:pt>
                <c:pt idx="1845">
                  <c:v>0.39817036323576949</c:v>
                </c:pt>
                <c:pt idx="1846">
                  <c:v>0.35675846167364683</c:v>
                </c:pt>
                <c:pt idx="1847">
                  <c:v>0.51505491088890831</c:v>
                </c:pt>
                <c:pt idx="1848">
                  <c:v>0.48123495027514596</c:v>
                </c:pt>
                <c:pt idx="1849">
                  <c:v>0.55656553519266017</c:v>
                </c:pt>
                <c:pt idx="1850">
                  <c:v>0.48595037830202226</c:v>
                </c:pt>
                <c:pt idx="1851">
                  <c:v>0.42162478400152842</c:v>
                </c:pt>
                <c:pt idx="1852">
                  <c:v>0.48197280833747719</c:v>
                </c:pt>
                <c:pt idx="1853">
                  <c:v>7.991229780330289E-3</c:v>
                </c:pt>
                <c:pt idx="1854">
                  <c:v>0.59571133323770176</c:v>
                </c:pt>
                <c:pt idx="1855">
                  <c:v>0.76882172025977702</c:v>
                </c:pt>
                <c:pt idx="1856">
                  <c:v>0.53598858225126056</c:v>
                </c:pt>
                <c:pt idx="1857">
                  <c:v>0.51093720077217897</c:v>
                </c:pt>
                <c:pt idx="1858">
                  <c:v>0.63082655446718416</c:v>
                </c:pt>
                <c:pt idx="1859">
                  <c:v>0.69766134985465478</c:v>
                </c:pt>
                <c:pt idx="1860">
                  <c:v>0.69460412028058371</c:v>
                </c:pt>
                <c:pt idx="1861">
                  <c:v>0.71241725329266969</c:v>
                </c:pt>
                <c:pt idx="1862">
                  <c:v>0.69647286185257562</c:v>
                </c:pt>
                <c:pt idx="1863">
                  <c:v>0.69184270093928846</c:v>
                </c:pt>
                <c:pt idx="1864">
                  <c:v>0.71752878352081484</c:v>
                </c:pt>
                <c:pt idx="1865">
                  <c:v>0.48361976604691975</c:v>
                </c:pt>
                <c:pt idx="1866">
                  <c:v>0.55610691438072035</c:v>
                </c:pt>
                <c:pt idx="1867">
                  <c:v>0.40568541593187929</c:v>
                </c:pt>
                <c:pt idx="1868">
                  <c:v>0.35203750292609204</c:v>
                </c:pt>
                <c:pt idx="1869">
                  <c:v>0.41547716352309394</c:v>
                </c:pt>
                <c:pt idx="1870">
                  <c:v>0.31203446430367487</c:v>
                </c:pt>
                <c:pt idx="1871">
                  <c:v>0.43779149169878978</c:v>
                </c:pt>
                <c:pt idx="1872">
                  <c:v>0.60291707681527451</c:v>
                </c:pt>
                <c:pt idx="1873">
                  <c:v>0.56372897297750246</c:v>
                </c:pt>
                <c:pt idx="1874">
                  <c:v>0.3821801430664411</c:v>
                </c:pt>
                <c:pt idx="1875">
                  <c:v>0.4936696860204744</c:v>
                </c:pt>
                <c:pt idx="1876">
                  <c:v>0.2013467990385914</c:v>
                </c:pt>
                <c:pt idx="1877">
                  <c:v>0.20991714352514287</c:v>
                </c:pt>
                <c:pt idx="1878">
                  <c:v>0.28820747127207841</c:v>
                </c:pt>
                <c:pt idx="1879">
                  <c:v>0.61813344158768335</c:v>
                </c:pt>
                <c:pt idx="1880">
                  <c:v>0.78207246704541866</c:v>
                </c:pt>
                <c:pt idx="1881">
                  <c:v>0.84434319981253192</c:v>
                </c:pt>
                <c:pt idx="1882">
                  <c:v>0.91466494642538376</c:v>
                </c:pt>
                <c:pt idx="1883">
                  <c:v>0.80581636818213676</c:v>
                </c:pt>
                <c:pt idx="1884">
                  <c:v>0.7924423379387705</c:v>
                </c:pt>
                <c:pt idx="1885">
                  <c:v>0.79187328307053484</c:v>
                </c:pt>
                <c:pt idx="1886">
                  <c:v>0.75635861804369109</c:v>
                </c:pt>
                <c:pt idx="1887">
                  <c:v>0.30372934583527167</c:v>
                </c:pt>
                <c:pt idx="1888">
                  <c:v>0.18430827597385996</c:v>
                </c:pt>
                <c:pt idx="1889">
                  <c:v>0.30099312117391852</c:v>
                </c:pt>
                <c:pt idx="1890">
                  <c:v>0.74605440123324951</c:v>
                </c:pt>
                <c:pt idx="1891">
                  <c:v>0.21849148113841999</c:v>
                </c:pt>
                <c:pt idx="1892">
                  <c:v>0.283912152136652</c:v>
                </c:pt>
                <c:pt idx="1893">
                  <c:v>0.5131453111160309</c:v>
                </c:pt>
                <c:pt idx="1894">
                  <c:v>0.29103723983120944</c:v>
                </c:pt>
                <c:pt idx="1895">
                  <c:v>8.820506579377374E-2</c:v>
                </c:pt>
                <c:pt idx="1896">
                  <c:v>0.49487554090197283</c:v>
                </c:pt>
                <c:pt idx="1897">
                  <c:v>0.56769139115373368</c:v>
                </c:pt>
                <c:pt idx="1898">
                  <c:v>0.55849507459486858</c:v>
                </c:pt>
                <c:pt idx="1899">
                  <c:v>0.56998131994561352</c:v>
                </c:pt>
                <c:pt idx="1900">
                  <c:v>0.20340189876254244</c:v>
                </c:pt>
                <c:pt idx="1901">
                  <c:v>0.5165448997517178</c:v>
                </c:pt>
                <c:pt idx="1902">
                  <c:v>0.21198199535519854</c:v>
                </c:pt>
                <c:pt idx="1903">
                  <c:v>5.4560775519906391E-3</c:v>
                </c:pt>
                <c:pt idx="1904">
                  <c:v>0.4825700959704492</c:v>
                </c:pt>
                <c:pt idx="1905">
                  <c:v>8.535653329649294E-2</c:v>
                </c:pt>
                <c:pt idx="1906">
                  <c:v>0.18406711287714281</c:v>
                </c:pt>
                <c:pt idx="1907">
                  <c:v>0.48308938227068138</c:v>
                </c:pt>
                <c:pt idx="1908">
                  <c:v>0.20161214970982158</c:v>
                </c:pt>
                <c:pt idx="1909">
                  <c:v>0.31106176659956353</c:v>
                </c:pt>
                <c:pt idx="1910">
                  <c:v>0.38739933780301894</c:v>
                </c:pt>
                <c:pt idx="1911">
                  <c:v>0.38564206065165685</c:v>
                </c:pt>
                <c:pt idx="1912">
                  <c:v>0.30029969076501084</c:v>
                </c:pt>
                <c:pt idx="1913">
                  <c:v>0.21068810618778028</c:v>
                </c:pt>
                <c:pt idx="1914">
                  <c:v>0.13987773071844414</c:v>
                </c:pt>
                <c:pt idx="1915">
                  <c:v>9.6889424288625042E-2</c:v>
                </c:pt>
                <c:pt idx="1916">
                  <c:v>8.7659927777799847E-3</c:v>
                </c:pt>
                <c:pt idx="1917">
                  <c:v>1.7509945459334032E-2</c:v>
                </c:pt>
                <c:pt idx="1918">
                  <c:v>0.33514414323028491</c:v>
                </c:pt>
                <c:pt idx="1919">
                  <c:v>0.80117054416032885</c:v>
                </c:pt>
                <c:pt idx="1920">
                  <c:v>0.29647433668997231</c:v>
                </c:pt>
                <c:pt idx="1921">
                  <c:v>6.2219857126993856E-2</c:v>
                </c:pt>
                <c:pt idx="1922">
                  <c:v>4.8769316914536169E-2</c:v>
                </c:pt>
                <c:pt idx="1923">
                  <c:v>3.5273082537533869E-2</c:v>
                </c:pt>
                <c:pt idx="1924">
                  <c:v>0.94790264522348888</c:v>
                </c:pt>
                <c:pt idx="1925">
                  <c:v>6.016157858061652E-2</c:v>
                </c:pt>
                <c:pt idx="1926">
                  <c:v>6.3231806370513066E-2</c:v>
                </c:pt>
                <c:pt idx="1927">
                  <c:v>0.58889204176290588</c:v>
                </c:pt>
                <c:pt idx="1928">
                  <c:v>0.64503865345955169</c:v>
                </c:pt>
                <c:pt idx="1929">
                  <c:v>0.64665796997829306</c:v>
                </c:pt>
                <c:pt idx="1930">
                  <c:v>0.20957240949572176</c:v>
                </c:pt>
                <c:pt idx="1931">
                  <c:v>0.31936144348710099</c:v>
                </c:pt>
                <c:pt idx="1932">
                  <c:v>0.30334186670961821</c:v>
                </c:pt>
                <c:pt idx="1933">
                  <c:v>0.485087186857379</c:v>
                </c:pt>
                <c:pt idx="1934">
                  <c:v>0.28682329797163864</c:v>
                </c:pt>
                <c:pt idx="1935">
                  <c:v>0.30011100548655822</c:v>
                </c:pt>
                <c:pt idx="1936">
                  <c:v>0.5973986960951162</c:v>
                </c:pt>
                <c:pt idx="1937">
                  <c:v>0.39667003344018475</c:v>
                </c:pt>
                <c:pt idx="1938">
                  <c:v>0.68027628611432078</c:v>
                </c:pt>
                <c:pt idx="1939">
                  <c:v>0.28181801661225492</c:v>
                </c:pt>
                <c:pt idx="1940">
                  <c:v>0.40270066089717627</c:v>
                </c:pt>
                <c:pt idx="1941">
                  <c:v>0.397539861939817</c:v>
                </c:pt>
                <c:pt idx="1942">
                  <c:v>0.88549981963847613</c:v>
                </c:pt>
                <c:pt idx="1943">
                  <c:v>0.93386008870112736</c:v>
                </c:pt>
                <c:pt idx="1944">
                  <c:v>0.90852997504872046</c:v>
                </c:pt>
                <c:pt idx="1945">
                  <c:v>0.92567657703443107</c:v>
                </c:pt>
                <c:pt idx="1946">
                  <c:v>0.90648296533936823</c:v>
                </c:pt>
                <c:pt idx="1947">
                  <c:v>0.90581196873815473</c:v>
                </c:pt>
                <c:pt idx="1948">
                  <c:v>0.94881569108312902</c:v>
                </c:pt>
                <c:pt idx="1949">
                  <c:v>0.78262652534104038</c:v>
                </c:pt>
                <c:pt idx="1950">
                  <c:v>0.4101054706232074</c:v>
                </c:pt>
                <c:pt idx="1951">
                  <c:v>0.80189157744205197</c:v>
                </c:pt>
                <c:pt idx="1952">
                  <c:v>0.97536791975358506</c:v>
                </c:pt>
                <c:pt idx="1953">
                  <c:v>0.8011098270289575</c:v>
                </c:pt>
                <c:pt idx="1954">
                  <c:v>1.0024040448511915</c:v>
                </c:pt>
                <c:pt idx="1955">
                  <c:v>0.57093361815405441</c:v>
                </c:pt>
                <c:pt idx="1956">
                  <c:v>0.382212055408929</c:v>
                </c:pt>
                <c:pt idx="1957">
                  <c:v>0.79484735639375204</c:v>
                </c:pt>
                <c:pt idx="1958">
                  <c:v>0.39530485988147646</c:v>
                </c:pt>
                <c:pt idx="1959">
                  <c:v>0.76804151127471931</c:v>
                </c:pt>
                <c:pt idx="1960">
                  <c:v>0.31102612846257</c:v>
                </c:pt>
                <c:pt idx="1961">
                  <c:v>0.79322703045651133</c:v>
                </c:pt>
                <c:pt idx="1962">
                  <c:v>0.90827647235897724</c:v>
                </c:pt>
                <c:pt idx="1963">
                  <c:v>0.75784721518738807</c:v>
                </c:pt>
                <c:pt idx="1964">
                  <c:v>0.84082565029461287</c:v>
                </c:pt>
                <c:pt idx="1965">
                  <c:v>0.7673193281795363</c:v>
                </c:pt>
                <c:pt idx="1966">
                  <c:v>0.8649283651530193</c:v>
                </c:pt>
                <c:pt idx="1967">
                  <c:v>0.75241791748025166</c:v>
                </c:pt>
                <c:pt idx="1968">
                  <c:v>0.84941380862994209</c:v>
                </c:pt>
                <c:pt idx="1969">
                  <c:v>0.86115333348090539</c:v>
                </c:pt>
                <c:pt idx="1970">
                  <c:v>0.38834278914792364</c:v>
                </c:pt>
                <c:pt idx="1971">
                  <c:v>0.39226232589464122</c:v>
                </c:pt>
                <c:pt idx="1972">
                  <c:v>0.51048155717501664</c:v>
                </c:pt>
                <c:pt idx="1973">
                  <c:v>0.40637830326240437</c:v>
                </c:pt>
                <c:pt idx="1974">
                  <c:v>0.48194845911915368</c:v>
                </c:pt>
                <c:pt idx="1975">
                  <c:v>0.54234649324914685</c:v>
                </c:pt>
                <c:pt idx="1976">
                  <c:v>0.31950110867443543</c:v>
                </c:pt>
                <c:pt idx="1977">
                  <c:v>0.95454244884909567</c:v>
                </c:pt>
                <c:pt idx="1978">
                  <c:v>0.94198715972611846</c:v>
                </c:pt>
                <c:pt idx="1979">
                  <c:v>0.95947149320160519</c:v>
                </c:pt>
                <c:pt idx="1980">
                  <c:v>0.96814687194694882</c:v>
                </c:pt>
                <c:pt idx="1981">
                  <c:v>0.93470202523245138</c:v>
                </c:pt>
                <c:pt idx="1982">
                  <c:v>0.94902990355562333</c:v>
                </c:pt>
                <c:pt idx="1983">
                  <c:v>0.38347916532244142</c:v>
                </c:pt>
                <c:pt idx="1984">
                  <c:v>0.39886061431406339</c:v>
                </c:pt>
                <c:pt idx="1985">
                  <c:v>0.41201449202499585</c:v>
                </c:pt>
                <c:pt idx="1986">
                  <c:v>0.80171484956181061</c:v>
                </c:pt>
                <c:pt idx="1987">
                  <c:v>0.68319614071768453</c:v>
                </c:pt>
                <c:pt idx="1988">
                  <c:v>0.71448903570599998</c:v>
                </c:pt>
                <c:pt idx="1989">
                  <c:v>0.49659226919296728</c:v>
                </c:pt>
                <c:pt idx="1990">
                  <c:v>0.80213324584500234</c:v>
                </c:pt>
                <c:pt idx="1991">
                  <c:v>0.81060415052952639</c:v>
                </c:pt>
                <c:pt idx="1992">
                  <c:v>0.48081949303261978</c:v>
                </c:pt>
                <c:pt idx="1993">
                  <c:v>0.80579222449280552</c:v>
                </c:pt>
                <c:pt idx="1994">
                  <c:v>0.39475988194517425</c:v>
                </c:pt>
                <c:pt idx="1995">
                  <c:v>0.71767499527040057</c:v>
                </c:pt>
                <c:pt idx="1996">
                  <c:v>0.7183106223952066</c:v>
                </c:pt>
                <c:pt idx="1997">
                  <c:v>0.71692621993736583</c:v>
                </c:pt>
                <c:pt idx="1998">
                  <c:v>0.19852018082441206</c:v>
                </c:pt>
                <c:pt idx="1999">
                  <c:v>0.40880567436648502</c:v>
                </c:pt>
                <c:pt idx="2000">
                  <c:v>0.15506223218667248</c:v>
                </c:pt>
                <c:pt idx="2001">
                  <c:v>0.10312972153726999</c:v>
                </c:pt>
                <c:pt idx="2002">
                  <c:v>0.1027477952280023</c:v>
                </c:pt>
                <c:pt idx="2003">
                  <c:v>0.12088592773483217</c:v>
                </c:pt>
                <c:pt idx="2004">
                  <c:v>0.18903577055506202</c:v>
                </c:pt>
                <c:pt idx="2005">
                  <c:v>0.41724693047070677</c:v>
                </c:pt>
                <c:pt idx="2006">
                  <c:v>0.81260936267162698</c:v>
                </c:pt>
                <c:pt idx="2007">
                  <c:v>0.41794125339339327</c:v>
                </c:pt>
                <c:pt idx="2008">
                  <c:v>0.59492585193661607</c:v>
                </c:pt>
                <c:pt idx="2009">
                  <c:v>0.38633702742810994</c:v>
                </c:pt>
                <c:pt idx="2010">
                  <c:v>1.0021193006784683</c:v>
                </c:pt>
                <c:pt idx="2011">
                  <c:v>0.95097733151299613</c:v>
                </c:pt>
                <c:pt idx="2012">
                  <c:v>0.60190567622821323</c:v>
                </c:pt>
                <c:pt idx="2013">
                  <c:v>0.21259026818247631</c:v>
                </c:pt>
                <c:pt idx="2014">
                  <c:v>0.58851528883537729</c:v>
                </c:pt>
                <c:pt idx="2015">
                  <c:v>0.2471360626076699</c:v>
                </c:pt>
                <c:pt idx="2016">
                  <c:v>0.71166825573139902</c:v>
                </c:pt>
                <c:pt idx="2017">
                  <c:v>0.19611784027766116</c:v>
                </c:pt>
                <c:pt idx="2018">
                  <c:v>0.11787020979016968</c:v>
                </c:pt>
                <c:pt idx="2019">
                  <c:v>0.23322627132449986</c:v>
                </c:pt>
                <c:pt idx="2020">
                  <c:v>0.15484490584400501</c:v>
                </c:pt>
                <c:pt idx="2021">
                  <c:v>0.23264076259532296</c:v>
                </c:pt>
                <c:pt idx="2022">
                  <c:v>0.14289906314765993</c:v>
                </c:pt>
                <c:pt idx="2023">
                  <c:v>0.25838008649969002</c:v>
                </c:pt>
                <c:pt idx="2024">
                  <c:v>0.14353058435774443</c:v>
                </c:pt>
                <c:pt idx="2025">
                  <c:v>0.14901857987258141</c:v>
                </c:pt>
                <c:pt idx="2026">
                  <c:v>0.59368148688531064</c:v>
                </c:pt>
                <c:pt idx="2027">
                  <c:v>0.59011613527019302</c:v>
                </c:pt>
                <c:pt idx="2028">
                  <c:v>0.49692020218800803</c:v>
                </c:pt>
                <c:pt idx="2029">
                  <c:v>0.5902649766628687</c:v>
                </c:pt>
                <c:pt idx="2030">
                  <c:v>0.4925939683139221</c:v>
                </c:pt>
                <c:pt idx="2031">
                  <c:v>0.61637271140239847</c:v>
                </c:pt>
                <c:pt idx="2032">
                  <c:v>0.69981398325916788</c:v>
                </c:pt>
                <c:pt idx="2033">
                  <c:v>7.3714540429697054E-3</c:v>
                </c:pt>
                <c:pt idx="2034">
                  <c:v>2.9137544658470273E-2</c:v>
                </c:pt>
                <c:pt idx="2035">
                  <c:v>2.4185275585421225E-2</c:v>
                </c:pt>
                <c:pt idx="2036">
                  <c:v>2.5021531025341661E-3</c:v>
                </c:pt>
                <c:pt idx="2037">
                  <c:v>3.8338036749114984E-3</c:v>
                </c:pt>
                <c:pt idx="2038">
                  <c:v>6.091690360963237E-3</c:v>
                </c:pt>
                <c:pt idx="2039">
                  <c:v>5.2348626643561061E-2</c:v>
                </c:pt>
                <c:pt idx="2040">
                  <c:v>0.3894847625804394</c:v>
                </c:pt>
                <c:pt idx="2041">
                  <c:v>0.43436959687912796</c:v>
                </c:pt>
                <c:pt idx="2042">
                  <c:v>0.80718133724121233</c:v>
                </c:pt>
                <c:pt idx="2043">
                  <c:v>0.69354080220868874</c:v>
                </c:pt>
                <c:pt idx="2044">
                  <c:v>0.71822165985416853</c:v>
                </c:pt>
                <c:pt idx="2045">
                  <c:v>0.51193473134507894</c:v>
                </c:pt>
                <c:pt idx="2046">
                  <c:v>0.9167624094278054</c:v>
                </c:pt>
                <c:pt idx="2047">
                  <c:v>0.29349924617020706</c:v>
                </c:pt>
                <c:pt idx="2048">
                  <c:v>0.28976617337611021</c:v>
                </c:pt>
                <c:pt idx="2049">
                  <c:v>0.21606806533450187</c:v>
                </c:pt>
                <c:pt idx="2050">
                  <c:v>0.50913657764717635</c:v>
                </c:pt>
                <c:pt idx="2051">
                  <c:v>0.18933741069549495</c:v>
                </c:pt>
                <c:pt idx="2052">
                  <c:v>0.31205962783036928</c:v>
                </c:pt>
                <c:pt idx="2053">
                  <c:v>0.19393564751426257</c:v>
                </c:pt>
                <c:pt idx="2054">
                  <c:v>0.28518790414000489</c:v>
                </c:pt>
                <c:pt idx="2055">
                  <c:v>0.29932799873650251</c:v>
                </c:pt>
                <c:pt idx="2056">
                  <c:v>0.12865062668764188</c:v>
                </c:pt>
                <c:pt idx="2057">
                  <c:v>0.11413723618868653</c:v>
                </c:pt>
                <c:pt idx="2058">
                  <c:v>0.19232959797360114</c:v>
                </c:pt>
                <c:pt idx="2059">
                  <c:v>0.16163989176286742</c:v>
                </c:pt>
                <c:pt idx="2060">
                  <c:v>0.17896038763090136</c:v>
                </c:pt>
                <c:pt idx="2061">
                  <c:v>0.39348674611990847</c:v>
                </c:pt>
                <c:pt idx="2062">
                  <c:v>0.8058780745448888</c:v>
                </c:pt>
                <c:pt idx="2063">
                  <c:v>0.41667720280266823</c:v>
                </c:pt>
                <c:pt idx="2064">
                  <c:v>0.57302235713300997</c:v>
                </c:pt>
                <c:pt idx="2065">
                  <c:v>0.41638258723684868</c:v>
                </c:pt>
                <c:pt idx="2066">
                  <c:v>0.99800418236416466</c:v>
                </c:pt>
                <c:pt idx="2067">
                  <c:v>0.98286867962759161</c:v>
                </c:pt>
                <c:pt idx="2068">
                  <c:v>0.90435643255737808</c:v>
                </c:pt>
                <c:pt idx="2069">
                  <c:v>0.80689145337994539</c:v>
                </c:pt>
                <c:pt idx="2070">
                  <c:v>0.88382142007155662</c:v>
                </c:pt>
                <c:pt idx="2071">
                  <c:v>0.39894015503762814</c:v>
                </c:pt>
                <c:pt idx="2072">
                  <c:v>0.2686511421727984</c:v>
                </c:pt>
                <c:pt idx="2073">
                  <c:v>0.36708420842086853</c:v>
                </c:pt>
                <c:pt idx="2074">
                  <c:v>0.69315820064464129</c:v>
                </c:pt>
                <c:pt idx="2075">
                  <c:v>0.15496505569217328</c:v>
                </c:pt>
                <c:pt idx="2076">
                  <c:v>0.23628950409603636</c:v>
                </c:pt>
                <c:pt idx="2077">
                  <c:v>0.16727255564674295</c:v>
                </c:pt>
                <c:pt idx="2078">
                  <c:v>0.23331075662876283</c:v>
                </c:pt>
                <c:pt idx="2079">
                  <c:v>0.23604883985351782</c:v>
                </c:pt>
                <c:pt idx="2080">
                  <c:v>0.24373933198922304</c:v>
                </c:pt>
                <c:pt idx="2081">
                  <c:v>0.23987969131357598</c:v>
                </c:pt>
                <c:pt idx="2082">
                  <c:v>0.33668622666492531</c:v>
                </c:pt>
                <c:pt idx="2083">
                  <c:v>0.40313787177646931</c:v>
                </c:pt>
                <c:pt idx="2084">
                  <c:v>0.51823634367741822</c:v>
                </c:pt>
                <c:pt idx="2085">
                  <c:v>0.45981741215106609</c:v>
                </c:pt>
                <c:pt idx="2086">
                  <c:v>0.5188149418057858</c:v>
                </c:pt>
                <c:pt idx="2087">
                  <c:v>0.15150339091026699</c:v>
                </c:pt>
                <c:pt idx="2088">
                  <c:v>0.11527446979485001</c:v>
                </c:pt>
                <c:pt idx="2089">
                  <c:v>0.97244599959012201</c:v>
                </c:pt>
                <c:pt idx="2090">
                  <c:v>1.001597110089707</c:v>
                </c:pt>
                <c:pt idx="2091">
                  <c:v>1.0004012255916144</c:v>
                </c:pt>
                <c:pt idx="2092">
                  <c:v>1.0046658021833903</c:v>
                </c:pt>
                <c:pt idx="2093">
                  <c:v>1.0025800064420336</c:v>
                </c:pt>
                <c:pt idx="2094">
                  <c:v>0.99177738488426581</c:v>
                </c:pt>
                <c:pt idx="2095">
                  <c:v>0.94100285907181624</c:v>
                </c:pt>
                <c:pt idx="2096">
                  <c:v>0.6079741574137062</c:v>
                </c:pt>
                <c:pt idx="2097">
                  <c:v>0.60525742085014733</c:v>
                </c:pt>
                <c:pt idx="2098">
                  <c:v>0.2066657606566058</c:v>
                </c:pt>
                <c:pt idx="2099">
                  <c:v>0.28968466920355579</c:v>
                </c:pt>
                <c:pt idx="2100">
                  <c:v>0.30846846469948025</c:v>
                </c:pt>
                <c:pt idx="2101">
                  <c:v>0.49315776242468723</c:v>
                </c:pt>
                <c:pt idx="2102">
                  <c:v>0.20557064559080832</c:v>
                </c:pt>
                <c:pt idx="2103">
                  <c:v>0.71538726012765741</c:v>
                </c:pt>
                <c:pt idx="2104">
                  <c:v>0.69942833283396599</c:v>
                </c:pt>
                <c:pt idx="2105">
                  <c:v>0.80715594818396363</c:v>
                </c:pt>
                <c:pt idx="2106">
                  <c:v>0.48403253570117505</c:v>
                </c:pt>
                <c:pt idx="2107">
                  <c:v>0.80415084479028176</c:v>
                </c:pt>
                <c:pt idx="2108">
                  <c:v>0.9503370670914234</c:v>
                </c:pt>
                <c:pt idx="2109">
                  <c:v>0.80198885094668204</c:v>
                </c:pt>
                <c:pt idx="2110">
                  <c:v>0.79872800474992156</c:v>
                </c:pt>
                <c:pt idx="2111">
                  <c:v>0.80665268294921888</c:v>
                </c:pt>
                <c:pt idx="2112">
                  <c:v>0.94313850853701531</c:v>
                </c:pt>
                <c:pt idx="2113">
                  <c:v>0.9342996475389318</c:v>
                </c:pt>
                <c:pt idx="2114">
                  <c:v>0.90265717567422743</c:v>
                </c:pt>
                <c:pt idx="2115">
                  <c:v>0.98432578519760938</c:v>
                </c:pt>
                <c:pt idx="2116">
                  <c:v>0.94207646568904946</c:v>
                </c:pt>
                <c:pt idx="2117">
                  <c:v>0.81428476571732078</c:v>
                </c:pt>
                <c:pt idx="2118">
                  <c:v>0.40829135802342154</c:v>
                </c:pt>
                <c:pt idx="2119">
                  <c:v>0.80370226617908513</c:v>
                </c:pt>
                <c:pt idx="2120">
                  <c:v>0.99608669356042934</c:v>
                </c:pt>
                <c:pt idx="2121">
                  <c:v>0.81548929106000423</c:v>
                </c:pt>
                <c:pt idx="2122">
                  <c:v>0.98675389117530887</c:v>
                </c:pt>
                <c:pt idx="2123">
                  <c:v>0.56443438453208949</c:v>
                </c:pt>
                <c:pt idx="2124">
                  <c:v>0.1084200111806984</c:v>
                </c:pt>
                <c:pt idx="2125">
                  <c:v>0.21232626366038324</c:v>
                </c:pt>
                <c:pt idx="2126">
                  <c:v>8.0150693075398571E-2</c:v>
                </c:pt>
                <c:pt idx="2127">
                  <c:v>0.61022049999218309</c:v>
                </c:pt>
                <c:pt idx="2128">
                  <c:v>0.74870058894232239</c:v>
                </c:pt>
                <c:pt idx="2129">
                  <c:v>0.65743905015836523</c:v>
                </c:pt>
                <c:pt idx="2130">
                  <c:v>0.30259489520036825</c:v>
                </c:pt>
                <c:pt idx="2131">
                  <c:v>0.83596677942084219</c:v>
                </c:pt>
                <c:pt idx="2132">
                  <c:v>0.73039535130606315</c:v>
                </c:pt>
                <c:pt idx="2133">
                  <c:v>0.85189160115844909</c:v>
                </c:pt>
                <c:pt idx="2134">
                  <c:v>0.73250756232563885</c:v>
                </c:pt>
                <c:pt idx="2135">
                  <c:v>0.74607253411903818</c:v>
                </c:pt>
                <c:pt idx="2136">
                  <c:v>0.75076308287086702</c:v>
                </c:pt>
                <c:pt idx="2137">
                  <c:v>0.76737311823481469</c:v>
                </c:pt>
                <c:pt idx="2138">
                  <c:v>0.81114389143077881</c:v>
                </c:pt>
                <c:pt idx="2139">
                  <c:v>0.61362941149951045</c:v>
                </c:pt>
                <c:pt idx="2140">
                  <c:v>0.4808993888199446</c:v>
                </c:pt>
                <c:pt idx="2141">
                  <c:v>0.65517183882640251</c:v>
                </c:pt>
                <c:pt idx="2142">
                  <c:v>0.50564676197825043</c:v>
                </c:pt>
                <c:pt idx="2143">
                  <c:v>0.91385420097084502</c:v>
                </c:pt>
                <c:pt idx="2144">
                  <c:v>0.90111855398650131</c:v>
                </c:pt>
                <c:pt idx="2145">
                  <c:v>0.10172132707532591</c:v>
                </c:pt>
                <c:pt idx="2146">
                  <c:v>0.25388517947534822</c:v>
                </c:pt>
                <c:pt idx="2147">
                  <c:v>9.2317263012407641E-2</c:v>
                </c:pt>
                <c:pt idx="2148">
                  <c:v>9.7461971569719391E-2</c:v>
                </c:pt>
                <c:pt idx="2149">
                  <c:v>0.10870765750557398</c:v>
                </c:pt>
                <c:pt idx="2150">
                  <c:v>0.3067096904944841</c:v>
                </c:pt>
                <c:pt idx="2151">
                  <c:v>0.33835038776731508</c:v>
                </c:pt>
                <c:pt idx="2152">
                  <c:v>3.4392167608830251E-2</c:v>
                </c:pt>
                <c:pt idx="2153">
                  <c:v>0.33201100595156258</c:v>
                </c:pt>
                <c:pt idx="2154">
                  <c:v>2.0429481702969442E-2</c:v>
                </c:pt>
                <c:pt idx="2155">
                  <c:v>1.0013538493999689E-2</c:v>
                </c:pt>
                <c:pt idx="2156">
                  <c:v>3.5212848312723602E-2</c:v>
                </c:pt>
                <c:pt idx="2157">
                  <c:v>4.8612253545360137E-3</c:v>
                </c:pt>
                <c:pt idx="2158">
                  <c:v>0.33389633313328032</c:v>
                </c:pt>
                <c:pt idx="2159">
                  <c:v>3.7008991690207785E-2</c:v>
                </c:pt>
                <c:pt idx="2160">
                  <c:v>0.21763354465915416</c:v>
                </c:pt>
                <c:pt idx="2161">
                  <c:v>0.24020107266113602</c:v>
                </c:pt>
                <c:pt idx="2162">
                  <c:v>6.6320216869773671E-2</c:v>
                </c:pt>
                <c:pt idx="2163">
                  <c:v>0.15701689957930395</c:v>
                </c:pt>
                <c:pt idx="2164">
                  <c:v>0.13335424548391767</c:v>
                </c:pt>
                <c:pt idx="2165">
                  <c:v>4.1390499722039543E-2</c:v>
                </c:pt>
                <c:pt idx="2166">
                  <c:v>0.23743659194346195</c:v>
                </c:pt>
                <c:pt idx="2167">
                  <c:v>0.63814067211718806</c:v>
                </c:pt>
                <c:pt idx="2168">
                  <c:v>0.23022277427387222</c:v>
                </c:pt>
                <c:pt idx="2169">
                  <c:v>0.59533681540695871</c:v>
                </c:pt>
                <c:pt idx="2170">
                  <c:v>0.20465973956236996</c:v>
                </c:pt>
                <c:pt idx="2171">
                  <c:v>0.59072573799757733</c:v>
                </c:pt>
                <c:pt idx="2172">
                  <c:v>0.81691039097374107</c:v>
                </c:pt>
                <c:pt idx="2173">
                  <c:v>5.8655569467608658E-2</c:v>
                </c:pt>
                <c:pt idx="2174">
                  <c:v>0.58213809854453269</c:v>
                </c:pt>
                <c:pt idx="2175">
                  <c:v>5.8510363300486139E-2</c:v>
                </c:pt>
                <c:pt idx="2176">
                  <c:v>0.23519721881983932</c:v>
                </c:pt>
                <c:pt idx="2177">
                  <c:v>5.8412952336421062E-2</c:v>
                </c:pt>
                <c:pt idx="2178">
                  <c:v>0.73756454695927431</c:v>
                </c:pt>
                <c:pt idx="2179">
                  <c:v>0.79073673606432338</c:v>
                </c:pt>
                <c:pt idx="2180">
                  <c:v>6.2218492910962889E-2</c:v>
                </c:pt>
                <c:pt idx="2181">
                  <c:v>0.36212502034906802</c:v>
                </c:pt>
                <c:pt idx="2182">
                  <c:v>9.8612105171343487E-2</c:v>
                </c:pt>
                <c:pt idx="2183">
                  <c:v>6.4927738716691233E-2</c:v>
                </c:pt>
                <c:pt idx="2184">
                  <c:v>7.5339159166298408E-2</c:v>
                </c:pt>
                <c:pt idx="2185">
                  <c:v>6.5858851893862425E-2</c:v>
                </c:pt>
                <c:pt idx="2186">
                  <c:v>0.36897901916842696</c:v>
                </c:pt>
                <c:pt idx="2187">
                  <c:v>3.4305828903653302E-2</c:v>
                </c:pt>
                <c:pt idx="2188">
                  <c:v>0.13397194598755138</c:v>
                </c:pt>
                <c:pt idx="2189">
                  <c:v>9.902685211436206E-2</c:v>
                </c:pt>
                <c:pt idx="2190">
                  <c:v>9.8094356397608842E-2</c:v>
                </c:pt>
                <c:pt idx="2191">
                  <c:v>8.0486941033042742E-2</c:v>
                </c:pt>
                <c:pt idx="2192">
                  <c:v>9.4385185331449725E-2</c:v>
                </c:pt>
                <c:pt idx="2193">
                  <c:v>0.20044811065467188</c:v>
                </c:pt>
                <c:pt idx="2194">
                  <c:v>0.45505120114328351</c:v>
                </c:pt>
                <c:pt idx="2195">
                  <c:v>0.46677216884747752</c:v>
                </c:pt>
                <c:pt idx="2196">
                  <c:v>0.34315996436609103</c:v>
                </c:pt>
                <c:pt idx="2197">
                  <c:v>0.59928457090013265</c:v>
                </c:pt>
                <c:pt idx="2198">
                  <c:v>0.29062640616242019</c:v>
                </c:pt>
                <c:pt idx="2199">
                  <c:v>0.750070235689966</c:v>
                </c:pt>
                <c:pt idx="2200">
                  <c:v>0.59702686322307685</c:v>
                </c:pt>
                <c:pt idx="2201">
                  <c:v>0.1530734571182151</c:v>
                </c:pt>
                <c:pt idx="2202">
                  <c:v>1.3207019647552033E-3</c:v>
                </c:pt>
                <c:pt idx="2203">
                  <c:v>0.18742904694501711</c:v>
                </c:pt>
                <c:pt idx="2204">
                  <c:v>8.9097733227481352E-2</c:v>
                </c:pt>
                <c:pt idx="2205">
                  <c:v>0.30422310543434916</c:v>
                </c:pt>
                <c:pt idx="2206">
                  <c:v>0.53090544338325618</c:v>
                </c:pt>
                <c:pt idx="2207">
                  <c:v>0.28175935436485311</c:v>
                </c:pt>
                <c:pt idx="2208">
                  <c:v>6.0017852656284856E-2</c:v>
                </c:pt>
                <c:pt idx="2209">
                  <c:v>0.29164511817241617</c:v>
                </c:pt>
                <c:pt idx="2210">
                  <c:v>9.0545889607512489E-2</c:v>
                </c:pt>
                <c:pt idx="2211">
                  <c:v>0.25105175302841987</c:v>
                </c:pt>
                <c:pt idx="2212">
                  <c:v>5.6605352690024223E-2</c:v>
                </c:pt>
                <c:pt idx="2213">
                  <c:v>0.11019684278038658</c:v>
                </c:pt>
                <c:pt idx="2214">
                  <c:v>0.61989203654357705</c:v>
                </c:pt>
                <c:pt idx="2215">
                  <c:v>8.1637960851002236E-2</c:v>
                </c:pt>
                <c:pt idx="2216">
                  <c:v>0.15788023217263458</c:v>
                </c:pt>
                <c:pt idx="2217">
                  <c:v>0.242788129650191</c:v>
                </c:pt>
                <c:pt idx="2218">
                  <c:v>0.24865453361716239</c:v>
                </c:pt>
                <c:pt idx="2219">
                  <c:v>0.16596763473509274</c:v>
                </c:pt>
                <c:pt idx="2220">
                  <c:v>0.44849207723448087</c:v>
                </c:pt>
                <c:pt idx="2221">
                  <c:v>0.44216816333909886</c:v>
                </c:pt>
                <c:pt idx="2222">
                  <c:v>2.9258270917230593E-2</c:v>
                </c:pt>
                <c:pt idx="2223">
                  <c:v>8.9303789183232916E-3</c:v>
                </c:pt>
                <c:pt idx="2224">
                  <c:v>2.8362415396854607E-2</c:v>
                </c:pt>
                <c:pt idx="2225">
                  <c:v>6.1046222510233582E-2</c:v>
                </c:pt>
                <c:pt idx="2226">
                  <c:v>2.1419393975596231E-3</c:v>
                </c:pt>
                <c:pt idx="2227">
                  <c:v>0.75250241543876562</c:v>
                </c:pt>
                <c:pt idx="2228">
                  <c:v>0.15586959422844809</c:v>
                </c:pt>
                <c:pt idx="2229">
                  <c:v>0.76983498263993611</c:v>
                </c:pt>
                <c:pt idx="2230">
                  <c:v>0.88294529316055415</c:v>
                </c:pt>
                <c:pt idx="2231">
                  <c:v>0.99189983946513249</c:v>
                </c:pt>
                <c:pt idx="2232">
                  <c:v>0.98701938401348432</c:v>
                </c:pt>
                <c:pt idx="2233">
                  <c:v>0.8837097467397107</c:v>
                </c:pt>
                <c:pt idx="2234">
                  <c:v>1.0105066564457845</c:v>
                </c:pt>
                <c:pt idx="2235">
                  <c:v>0.99356980453662236</c:v>
                </c:pt>
                <c:pt idx="2236">
                  <c:v>0.54056385793349782</c:v>
                </c:pt>
                <c:pt idx="2237">
                  <c:v>0.55826150151466702</c:v>
                </c:pt>
                <c:pt idx="2238">
                  <c:v>0.51550497295175468</c:v>
                </c:pt>
                <c:pt idx="2239">
                  <c:v>0.91545645841735623</c:v>
                </c:pt>
                <c:pt idx="2240">
                  <c:v>0.40976433591857958</c:v>
                </c:pt>
                <c:pt idx="2241">
                  <c:v>0.94558627599720124</c:v>
                </c:pt>
                <c:pt idx="2242">
                  <c:v>0.61992437172942449</c:v>
                </c:pt>
                <c:pt idx="2243">
                  <c:v>0.58996777671224654</c:v>
                </c:pt>
                <c:pt idx="2244">
                  <c:v>0.29847644599889156</c:v>
                </c:pt>
                <c:pt idx="2245">
                  <c:v>0.59266032326103291</c:v>
                </c:pt>
                <c:pt idx="2246">
                  <c:v>0.77214546015780106</c:v>
                </c:pt>
                <c:pt idx="2247">
                  <c:v>0.59785938373944814</c:v>
                </c:pt>
                <c:pt idx="2248">
                  <c:v>0.99455324256917277</c:v>
                </c:pt>
                <c:pt idx="2249">
                  <c:v>0.21969578068756293</c:v>
                </c:pt>
                <c:pt idx="2250">
                  <c:v>0.19306549542492762</c:v>
                </c:pt>
                <c:pt idx="2251">
                  <c:v>0.18634991560798617</c:v>
                </c:pt>
                <c:pt idx="2252">
                  <c:v>0.21575008837581292</c:v>
                </c:pt>
                <c:pt idx="2253">
                  <c:v>0.39416601571657273</c:v>
                </c:pt>
                <c:pt idx="2254">
                  <c:v>0.25878897290464781</c:v>
                </c:pt>
                <c:pt idx="2255">
                  <c:v>0.70202568484877981</c:v>
                </c:pt>
                <c:pt idx="2256">
                  <c:v>0.3928462861904749</c:v>
                </c:pt>
                <c:pt idx="2257">
                  <c:v>0.31514947612246685</c:v>
                </c:pt>
                <c:pt idx="2258">
                  <c:v>0.40435824276057741</c:v>
                </c:pt>
                <c:pt idx="2259">
                  <c:v>0.29115951021006459</c:v>
                </c:pt>
                <c:pt idx="2260">
                  <c:v>0.29179570565622703</c:v>
                </c:pt>
                <c:pt idx="2261">
                  <c:v>0.29248267152352203</c:v>
                </c:pt>
                <c:pt idx="2262">
                  <c:v>0.71828974447592953</c:v>
                </c:pt>
                <c:pt idx="2263">
                  <c:v>0.36472283190618454</c:v>
                </c:pt>
                <c:pt idx="2264">
                  <c:v>0.6006652812031823</c:v>
                </c:pt>
                <c:pt idx="2265">
                  <c:v>0.56668262787545332</c:v>
                </c:pt>
                <c:pt idx="2266">
                  <c:v>0.48192604785015991</c:v>
                </c:pt>
                <c:pt idx="2267">
                  <c:v>0.90737192630293551</c:v>
                </c:pt>
                <c:pt idx="2268">
                  <c:v>0.41586311464886494</c:v>
                </c:pt>
                <c:pt idx="2269">
                  <c:v>0.94808025560473708</c:v>
                </c:pt>
                <c:pt idx="2270">
                  <c:v>0.58026335308216703</c:v>
                </c:pt>
                <c:pt idx="2271">
                  <c:v>0.19661453246646954</c:v>
                </c:pt>
                <c:pt idx="2272">
                  <c:v>3.5765193333461044E-2</c:v>
                </c:pt>
                <c:pt idx="2273">
                  <c:v>0.18199290145745028</c:v>
                </c:pt>
                <c:pt idx="2274">
                  <c:v>0.60424184249954649</c:v>
                </c:pt>
                <c:pt idx="2275">
                  <c:v>0.28861323877357331</c:v>
                </c:pt>
                <c:pt idx="2276">
                  <c:v>0.55495320945540016</c:v>
                </c:pt>
                <c:pt idx="2277">
                  <c:v>0.28088622059684415</c:v>
                </c:pt>
                <c:pt idx="2278">
                  <c:v>6.916991738559039E-2</c:v>
                </c:pt>
                <c:pt idx="2279">
                  <c:v>1.8435758216079828E-2</c:v>
                </c:pt>
                <c:pt idx="2280">
                  <c:v>0.15138529699546358</c:v>
                </c:pt>
                <c:pt idx="2281">
                  <c:v>0.34740333414027308</c:v>
                </c:pt>
                <c:pt idx="2282">
                  <c:v>8.9627735949287066E-2</c:v>
                </c:pt>
                <c:pt idx="2283">
                  <c:v>0.41119009004500884</c:v>
                </c:pt>
                <c:pt idx="2284">
                  <c:v>4.4322945257219979E-3</c:v>
                </c:pt>
                <c:pt idx="2285">
                  <c:v>0.16088971684386874</c:v>
                </c:pt>
                <c:pt idx="2286">
                  <c:v>8.635854069769712E-2</c:v>
                </c:pt>
                <c:pt idx="2287">
                  <c:v>0.14192724530914697</c:v>
                </c:pt>
                <c:pt idx="2288">
                  <c:v>0.11630300948171186</c:v>
                </c:pt>
                <c:pt idx="2289">
                  <c:v>4.6304792007878133E-2</c:v>
                </c:pt>
                <c:pt idx="2290">
                  <c:v>2.0936915332868174E-3</c:v>
                </c:pt>
                <c:pt idx="2291">
                  <c:v>0.15338324841665685</c:v>
                </c:pt>
                <c:pt idx="2292">
                  <c:v>5.4814688400864377E-2</c:v>
                </c:pt>
                <c:pt idx="2293">
                  <c:v>3.8430913919792191E-2</c:v>
                </c:pt>
                <c:pt idx="2294">
                  <c:v>8.7193988491743965E-2</c:v>
                </c:pt>
                <c:pt idx="2295">
                  <c:v>6.8709770767462847E-2</c:v>
                </c:pt>
                <c:pt idx="2296">
                  <c:v>4.0288343923682961E-2</c:v>
                </c:pt>
                <c:pt idx="2297">
                  <c:v>4.9378018845386035E-2</c:v>
                </c:pt>
                <c:pt idx="2298">
                  <c:v>3.7012002665518393E-2</c:v>
                </c:pt>
                <c:pt idx="2299">
                  <c:v>2.1778597209888055E-2</c:v>
                </c:pt>
                <c:pt idx="2300">
                  <c:v>2.4240892171302084E-2</c:v>
                </c:pt>
                <c:pt idx="2301">
                  <c:v>1.4656758985284615E-2</c:v>
                </c:pt>
                <c:pt idx="2302">
                  <c:v>3.4595597578044295E-3</c:v>
                </c:pt>
                <c:pt idx="2303">
                  <c:v>0.30004315275715621</c:v>
                </c:pt>
                <c:pt idx="2304">
                  <c:v>9.220164672610727E-2</c:v>
                </c:pt>
                <c:pt idx="2305">
                  <c:v>0.26737390118495241</c:v>
                </c:pt>
                <c:pt idx="2306">
                  <c:v>0.30148151378913368</c:v>
                </c:pt>
                <c:pt idx="2307">
                  <c:v>9.7924271560583837E-2</c:v>
                </c:pt>
                <c:pt idx="2308">
                  <c:v>0.13249720199074264</c:v>
                </c:pt>
                <c:pt idx="2309">
                  <c:v>0.19818803694602596</c:v>
                </c:pt>
                <c:pt idx="2310">
                  <c:v>0.18911970440933035</c:v>
                </c:pt>
                <c:pt idx="2311">
                  <c:v>0.23539255909762483</c:v>
                </c:pt>
                <c:pt idx="2312">
                  <c:v>0.25183534740470603</c:v>
                </c:pt>
                <c:pt idx="2313">
                  <c:v>0.2414982166795373</c:v>
                </c:pt>
                <c:pt idx="2314">
                  <c:v>0.18921245745339968</c:v>
                </c:pt>
                <c:pt idx="2315">
                  <c:v>0.39116617812525872</c:v>
                </c:pt>
                <c:pt idx="2316">
                  <c:v>0.3125991002050279</c:v>
                </c:pt>
                <c:pt idx="2317">
                  <c:v>0.2819340166758611</c:v>
                </c:pt>
                <c:pt idx="2318">
                  <c:v>0.30743073857431186</c:v>
                </c:pt>
                <c:pt idx="2319">
                  <c:v>0.29656329613056709</c:v>
                </c:pt>
                <c:pt idx="2320">
                  <c:v>0.29785701739975839</c:v>
                </c:pt>
                <c:pt idx="2321">
                  <c:v>0.58060738505869802</c:v>
                </c:pt>
                <c:pt idx="2322">
                  <c:v>0.10984564981528071</c:v>
                </c:pt>
                <c:pt idx="2323">
                  <c:v>0.26834900550699659</c:v>
                </c:pt>
                <c:pt idx="2324">
                  <c:v>0.59370291266206443</c:v>
                </c:pt>
                <c:pt idx="2325">
                  <c:v>9.1873546030841455E-2</c:v>
                </c:pt>
                <c:pt idx="2326">
                  <c:v>0.10067554711723714</c:v>
                </c:pt>
                <c:pt idx="2327">
                  <c:v>0.18785147800416849</c:v>
                </c:pt>
                <c:pt idx="2328">
                  <c:v>0.21136530482103374</c:v>
                </c:pt>
                <c:pt idx="2329">
                  <c:v>0.2165111723288044</c:v>
                </c:pt>
                <c:pt idx="2330">
                  <c:v>0.21774852466110278</c:v>
                </c:pt>
                <c:pt idx="2331">
                  <c:v>0.19798291871062584</c:v>
                </c:pt>
                <c:pt idx="2332">
                  <c:v>0.18023728631745645</c:v>
                </c:pt>
                <c:pt idx="2333">
                  <c:v>0.2033689565209397</c:v>
                </c:pt>
                <c:pt idx="2334">
                  <c:v>0.19631110122531356</c:v>
                </c:pt>
                <c:pt idx="2335">
                  <c:v>0.20416589340287541</c:v>
                </c:pt>
                <c:pt idx="2336">
                  <c:v>0.10829052602700689</c:v>
                </c:pt>
                <c:pt idx="2337">
                  <c:v>3.1373336421613982E-2</c:v>
                </c:pt>
                <c:pt idx="2338">
                  <c:v>4.6159580212458716E-2</c:v>
                </c:pt>
                <c:pt idx="2339">
                  <c:v>0.78294111829098456</c:v>
                </c:pt>
                <c:pt idx="2340">
                  <c:v>0.70139941998491384</c:v>
                </c:pt>
                <c:pt idx="2341">
                  <c:v>0.61074213598601157</c:v>
                </c:pt>
                <c:pt idx="2342">
                  <c:v>0.70708295680593036</c:v>
                </c:pt>
                <c:pt idx="2343">
                  <c:v>0.40582880589193948</c:v>
                </c:pt>
                <c:pt idx="2344">
                  <c:v>0.38150732919074715</c:v>
                </c:pt>
                <c:pt idx="2345">
                  <c:v>0.81834543883281419</c:v>
                </c:pt>
                <c:pt idx="2346">
                  <c:v>0.59119067533741376</c:v>
                </c:pt>
                <c:pt idx="2347">
                  <c:v>0.75052932277959195</c:v>
                </c:pt>
                <c:pt idx="2348">
                  <c:v>0.43405226443582529</c:v>
                </c:pt>
                <c:pt idx="2349">
                  <c:v>0.44955828246284202</c:v>
                </c:pt>
                <c:pt idx="2350">
                  <c:v>0.49590439511585549</c:v>
                </c:pt>
                <c:pt idx="2351">
                  <c:v>0.5157866073536842</c:v>
                </c:pt>
                <c:pt idx="2352">
                  <c:v>0.39192900911926798</c:v>
                </c:pt>
                <c:pt idx="2353">
                  <c:v>0.44548392527607611</c:v>
                </c:pt>
                <c:pt idx="2354">
                  <c:v>0.48085424058822618</c:v>
                </c:pt>
                <c:pt idx="2355">
                  <c:v>0.22715804716838794</c:v>
                </c:pt>
                <c:pt idx="2356">
                  <c:v>0.29643309556810854</c:v>
                </c:pt>
                <c:pt idx="2357">
                  <c:v>0.73409105896308735</c:v>
                </c:pt>
                <c:pt idx="2358">
                  <c:v>0.59753044644476405</c:v>
                </c:pt>
                <c:pt idx="2359">
                  <c:v>0.71627750707214277</c:v>
                </c:pt>
                <c:pt idx="2360">
                  <c:v>0.76927978606347813</c:v>
                </c:pt>
                <c:pt idx="2361">
                  <c:v>0.48166371356204363</c:v>
                </c:pt>
                <c:pt idx="2362">
                  <c:v>0.45183091815385817</c:v>
                </c:pt>
                <c:pt idx="2363">
                  <c:v>0.61523713719870543</c:v>
                </c:pt>
                <c:pt idx="2364">
                  <c:v>0.58516784013360146</c:v>
                </c:pt>
                <c:pt idx="2365">
                  <c:v>0.74634318626928897</c:v>
                </c:pt>
                <c:pt idx="2366">
                  <c:v>0.75925697457846852</c:v>
                </c:pt>
                <c:pt idx="2367">
                  <c:v>0.73283772151321425</c:v>
                </c:pt>
                <c:pt idx="2368">
                  <c:v>0.59274611850331094</c:v>
                </c:pt>
                <c:pt idx="2369">
                  <c:v>0.90611498781785937</c:v>
                </c:pt>
                <c:pt idx="2370">
                  <c:v>0.6049854200746958</c:v>
                </c:pt>
                <c:pt idx="2371">
                  <c:v>0.58539427209571593</c:v>
                </c:pt>
                <c:pt idx="2372">
                  <c:v>0.60597049509105394</c:v>
                </c:pt>
                <c:pt idx="2373">
                  <c:v>0.60919081071833459</c:v>
                </c:pt>
                <c:pt idx="2374">
                  <c:v>0.60076955420889211</c:v>
                </c:pt>
                <c:pt idx="2375">
                  <c:v>0.90653511258497677</c:v>
                </c:pt>
                <c:pt idx="2376">
                  <c:v>0.49388420412695899</c:v>
                </c:pt>
                <c:pt idx="2377">
                  <c:v>0.7372999779548074</c:v>
                </c:pt>
                <c:pt idx="2378">
                  <c:v>0.96057016400247719</c:v>
                </c:pt>
                <c:pt idx="2379">
                  <c:v>0.29549923235353559</c:v>
                </c:pt>
                <c:pt idx="2380">
                  <c:v>0.58789337016353005</c:v>
                </c:pt>
                <c:pt idx="2381">
                  <c:v>0.59692237413065752</c:v>
                </c:pt>
                <c:pt idx="2382">
                  <c:v>0.58450156785393503</c:v>
                </c:pt>
                <c:pt idx="2383">
                  <c:v>0.61994277663046826</c:v>
                </c:pt>
                <c:pt idx="2384">
                  <c:v>0.59364780165276909</c:v>
                </c:pt>
                <c:pt idx="2385">
                  <c:v>0.58433914426830647</c:v>
                </c:pt>
                <c:pt idx="2386">
                  <c:v>0.5952015136152119</c:v>
                </c:pt>
                <c:pt idx="2387">
                  <c:v>0.39264991160162827</c:v>
                </c:pt>
                <c:pt idx="2388">
                  <c:v>0.41140233780630814</c:v>
                </c:pt>
                <c:pt idx="2389">
                  <c:v>0.40675521335435694</c:v>
                </c:pt>
                <c:pt idx="2390">
                  <c:v>0.30120113342032356</c:v>
                </c:pt>
                <c:pt idx="2391">
                  <c:v>0.11011733632774501</c:v>
                </c:pt>
                <c:pt idx="2392">
                  <c:v>9.9443055153105531E-2</c:v>
                </c:pt>
              </c:numCache>
            </c:numRef>
          </c:xVal>
          <c:yVal>
            <c:numRef>
              <c:f>'Duplicates with Noise'!$M$2:$M$2394</c:f>
              <c:numCache>
                <c:formatCode>0.0000</c:formatCode>
                <c:ptCount val="2393"/>
                <c:pt idx="0">
                  <c:v>1.6419034920078776E-2</c:v>
                </c:pt>
                <c:pt idx="1">
                  <c:v>0.20428396489649611</c:v>
                </c:pt>
                <c:pt idx="2">
                  <c:v>0.19396880607672778</c:v>
                </c:pt>
                <c:pt idx="3">
                  <c:v>1.8128144102446529E-2</c:v>
                </c:pt>
                <c:pt idx="4">
                  <c:v>3.3161933523981627E-2</c:v>
                </c:pt>
                <c:pt idx="5">
                  <c:v>1.5838453315943673E-2</c:v>
                </c:pt>
                <c:pt idx="6">
                  <c:v>0.28913077923151043</c:v>
                </c:pt>
                <c:pt idx="7">
                  <c:v>0.28050454905156619</c:v>
                </c:pt>
                <c:pt idx="8">
                  <c:v>0.31453604039344885</c:v>
                </c:pt>
                <c:pt idx="9">
                  <c:v>9.1839959868467214E-2</c:v>
                </c:pt>
                <c:pt idx="10">
                  <c:v>0.80250588201524686</c:v>
                </c:pt>
                <c:pt idx="11">
                  <c:v>0.51892698080630462</c:v>
                </c:pt>
                <c:pt idx="12">
                  <c:v>0.49561533399500934</c:v>
                </c:pt>
                <c:pt idx="13">
                  <c:v>0.39622297975819226</c:v>
                </c:pt>
                <c:pt idx="14">
                  <c:v>0.21521697538870302</c:v>
                </c:pt>
                <c:pt idx="15">
                  <c:v>0.90812716308375319</c:v>
                </c:pt>
                <c:pt idx="16">
                  <c:v>0.50301685162567877</c:v>
                </c:pt>
                <c:pt idx="17">
                  <c:v>0.49489564870951991</c:v>
                </c:pt>
                <c:pt idx="18">
                  <c:v>0.30749423616670285</c:v>
                </c:pt>
                <c:pt idx="19">
                  <c:v>9.0965444999415293E-2</c:v>
                </c:pt>
                <c:pt idx="20">
                  <c:v>1.6055660296286956E-2</c:v>
                </c:pt>
                <c:pt idx="21">
                  <c:v>6.2328325186139649E-2</c:v>
                </c:pt>
                <c:pt idx="22">
                  <c:v>6.6586778010499753E-2</c:v>
                </c:pt>
                <c:pt idx="23">
                  <c:v>1.6041459137996119E-2</c:v>
                </c:pt>
                <c:pt idx="24">
                  <c:v>4.8871888760365294E-2</c:v>
                </c:pt>
                <c:pt idx="25">
                  <c:v>1.2645453387722789E-2</c:v>
                </c:pt>
                <c:pt idx="26">
                  <c:v>0.20577189164941834</c:v>
                </c:pt>
                <c:pt idx="27">
                  <c:v>7.4813137668230632E-3</c:v>
                </c:pt>
                <c:pt idx="28">
                  <c:v>5.1709336897354484E-3</c:v>
                </c:pt>
                <c:pt idx="29">
                  <c:v>0.10283936073240134</c:v>
                </c:pt>
                <c:pt idx="30">
                  <c:v>1.2629767801549072E-2</c:v>
                </c:pt>
                <c:pt idx="31">
                  <c:v>0.38226863300995617</c:v>
                </c:pt>
                <c:pt idx="32">
                  <c:v>4.1846620948716294E-2</c:v>
                </c:pt>
                <c:pt idx="33">
                  <c:v>1.547781029801854E-2</c:v>
                </c:pt>
                <c:pt idx="34">
                  <c:v>9.0749852650677768E-2</c:v>
                </c:pt>
                <c:pt idx="35">
                  <c:v>0.83972131461112876</c:v>
                </c:pt>
                <c:pt idx="36">
                  <c:v>0.79748002294667353</c:v>
                </c:pt>
                <c:pt idx="37">
                  <c:v>0.14593506823477506</c:v>
                </c:pt>
                <c:pt idx="38">
                  <c:v>8.4674687110248437E-3</c:v>
                </c:pt>
                <c:pt idx="39">
                  <c:v>8.5973113403564533E-2</c:v>
                </c:pt>
                <c:pt idx="40">
                  <c:v>0.80508341857543586</c:v>
                </c:pt>
                <c:pt idx="41">
                  <c:v>0.90580242809516776</c:v>
                </c:pt>
                <c:pt idx="42">
                  <c:v>0.29753402454567845</c:v>
                </c:pt>
                <c:pt idx="43">
                  <c:v>0.70271427214213289</c:v>
                </c:pt>
                <c:pt idx="44">
                  <c:v>8.4614157155660188E-2</c:v>
                </c:pt>
                <c:pt idx="45">
                  <c:v>1.9770946755387857E-2</c:v>
                </c:pt>
                <c:pt idx="46">
                  <c:v>1.3674619255411224E-3</c:v>
                </c:pt>
                <c:pt idx="47">
                  <c:v>1.9405527977096906E-2</c:v>
                </c:pt>
                <c:pt idx="48">
                  <c:v>1.3534765023647453E-2</c:v>
                </c:pt>
                <c:pt idx="49">
                  <c:v>0.10837614196974049</c:v>
                </c:pt>
                <c:pt idx="50">
                  <c:v>3.775028861762194E-2</c:v>
                </c:pt>
                <c:pt idx="51">
                  <c:v>9.8378876736205989E-2</c:v>
                </c:pt>
                <c:pt idx="52">
                  <c:v>0.14058118900033381</c:v>
                </c:pt>
                <c:pt idx="53">
                  <c:v>6.5383760583621831E-2</c:v>
                </c:pt>
                <c:pt idx="54">
                  <c:v>4.160402513264095E-2</c:v>
                </c:pt>
                <c:pt idx="55">
                  <c:v>4.1350368884877926E-2</c:v>
                </c:pt>
                <c:pt idx="56">
                  <c:v>3.4969026419460175E-2</c:v>
                </c:pt>
                <c:pt idx="57">
                  <c:v>0.12960056106562445</c:v>
                </c:pt>
                <c:pt idx="58">
                  <c:v>3.6469559740463987E-2</c:v>
                </c:pt>
                <c:pt idx="59">
                  <c:v>9.3270669297056324E-2</c:v>
                </c:pt>
                <c:pt idx="60">
                  <c:v>0.79963784418595107</c:v>
                </c:pt>
                <c:pt idx="61">
                  <c:v>0.74026569292832123</c:v>
                </c:pt>
                <c:pt idx="62">
                  <c:v>0.59063187889494373</c:v>
                </c:pt>
                <c:pt idx="63">
                  <c:v>0.69325160875089975</c:v>
                </c:pt>
                <c:pt idx="64">
                  <c:v>0.68130760060959183</c:v>
                </c:pt>
                <c:pt idx="65">
                  <c:v>0.78677987699598162</c:v>
                </c:pt>
                <c:pt idx="66">
                  <c:v>0.75480164869636379</c:v>
                </c:pt>
                <c:pt idx="67">
                  <c:v>0.81741375260347315</c:v>
                </c:pt>
                <c:pt idx="68">
                  <c:v>0.31119566049890129</c:v>
                </c:pt>
                <c:pt idx="69">
                  <c:v>0.1350393401174079</c:v>
                </c:pt>
                <c:pt idx="70">
                  <c:v>3.3687107052381218E-2</c:v>
                </c:pt>
                <c:pt idx="71">
                  <c:v>4.6372277659823692E-2</c:v>
                </c:pt>
                <c:pt idx="72">
                  <c:v>5.7583046277010878E-2</c:v>
                </c:pt>
                <c:pt idx="73">
                  <c:v>3.8982805629996273E-2</c:v>
                </c:pt>
                <c:pt idx="74">
                  <c:v>6.8468909657011523E-4</c:v>
                </c:pt>
                <c:pt idx="75">
                  <c:v>0.116470286310922</c:v>
                </c:pt>
                <c:pt idx="76">
                  <c:v>0.14392663579833168</c:v>
                </c:pt>
                <c:pt idx="77">
                  <c:v>0.14346099293569559</c:v>
                </c:pt>
                <c:pt idx="78">
                  <c:v>0.21881013028549626</c:v>
                </c:pt>
                <c:pt idx="79">
                  <c:v>0.26967811149746379</c:v>
                </c:pt>
                <c:pt idx="80">
                  <c:v>9.6644908649650738E-2</c:v>
                </c:pt>
                <c:pt idx="81">
                  <c:v>0.16439842533083537</c:v>
                </c:pt>
                <c:pt idx="82">
                  <c:v>0.11560845954202946</c:v>
                </c:pt>
                <c:pt idx="83">
                  <c:v>0.28050325052732572</c:v>
                </c:pt>
                <c:pt idx="84">
                  <c:v>0.25874687162777205</c:v>
                </c:pt>
                <c:pt idx="85">
                  <c:v>0.4970857694539545</c:v>
                </c:pt>
                <c:pt idx="86">
                  <c:v>0.25086539164030747</c:v>
                </c:pt>
                <c:pt idx="87">
                  <c:v>0.16443058245968487</c:v>
                </c:pt>
                <c:pt idx="88">
                  <c:v>0.15618310135884694</c:v>
                </c:pt>
                <c:pt idx="89">
                  <c:v>0.39773186865205257</c:v>
                </c:pt>
                <c:pt idx="90">
                  <c:v>0.51004284235580277</c:v>
                </c:pt>
                <c:pt idx="91">
                  <c:v>0.73478937101475883</c:v>
                </c:pt>
                <c:pt idx="92">
                  <c:v>0.48629010351533491</c:v>
                </c:pt>
                <c:pt idx="93">
                  <c:v>8.8174524101237467E-2</c:v>
                </c:pt>
                <c:pt idx="94">
                  <c:v>0.11618594548330766</c:v>
                </c:pt>
                <c:pt idx="95">
                  <c:v>9.9934174738370685E-2</c:v>
                </c:pt>
                <c:pt idx="96">
                  <c:v>4.1807792395475343E-2</c:v>
                </c:pt>
                <c:pt idx="97">
                  <c:v>3.4528027790962909E-2</c:v>
                </c:pt>
                <c:pt idx="98">
                  <c:v>0.19521294406696141</c:v>
                </c:pt>
                <c:pt idx="99">
                  <c:v>0.2566960827285989</c:v>
                </c:pt>
                <c:pt idx="100">
                  <c:v>6.3894408148528828E-2</c:v>
                </c:pt>
                <c:pt idx="101">
                  <c:v>0.23184576221379605</c:v>
                </c:pt>
                <c:pt idx="102">
                  <c:v>0.11346718262829232</c:v>
                </c:pt>
                <c:pt idx="103">
                  <c:v>0.1075759853763907</c:v>
                </c:pt>
                <c:pt idx="104">
                  <c:v>0.26165288028653766</c:v>
                </c:pt>
                <c:pt idx="105">
                  <c:v>4.7264530707892598E-2</c:v>
                </c:pt>
                <c:pt idx="106">
                  <c:v>0.2403522814536409</c:v>
                </c:pt>
                <c:pt idx="107">
                  <c:v>0.11184584124774899</c:v>
                </c:pt>
                <c:pt idx="108">
                  <c:v>9.6939767520819772E-2</c:v>
                </c:pt>
                <c:pt idx="109">
                  <c:v>0.23613211843633683</c:v>
                </c:pt>
                <c:pt idx="110">
                  <c:v>0.34280468191308272</c:v>
                </c:pt>
                <c:pt idx="111">
                  <c:v>0.49091603449748517</c:v>
                </c:pt>
                <c:pt idx="112">
                  <c:v>0.23603428993040812</c:v>
                </c:pt>
                <c:pt idx="113">
                  <c:v>0.10078589426072623</c:v>
                </c:pt>
                <c:pt idx="114">
                  <c:v>0.26685783401939778</c:v>
                </c:pt>
                <c:pt idx="115">
                  <c:v>0.39233431600702168</c:v>
                </c:pt>
                <c:pt idx="116">
                  <c:v>0.26850559979726957</c:v>
                </c:pt>
                <c:pt idx="117">
                  <c:v>0.18260035966302968</c:v>
                </c:pt>
                <c:pt idx="118">
                  <c:v>5.5000626622147983E-2</c:v>
                </c:pt>
                <c:pt idx="119">
                  <c:v>0.18493351390130819</c:v>
                </c:pt>
                <c:pt idx="120">
                  <c:v>4.0676115015726433E-2</c:v>
                </c:pt>
                <c:pt idx="121">
                  <c:v>5.9954436080253096E-2</c:v>
                </c:pt>
                <c:pt idx="122">
                  <c:v>0.10455730617360418</c:v>
                </c:pt>
                <c:pt idx="123">
                  <c:v>8.1521808825207112E-2</c:v>
                </c:pt>
                <c:pt idx="124">
                  <c:v>0.23741977444652293</c:v>
                </c:pt>
                <c:pt idx="125">
                  <c:v>0.99110545379252724</c:v>
                </c:pt>
                <c:pt idx="126">
                  <c:v>0.50991241380892161</c:v>
                </c:pt>
                <c:pt idx="127">
                  <c:v>0.4922541123211393</c:v>
                </c:pt>
                <c:pt idx="128">
                  <c:v>1.0193547505912945</c:v>
                </c:pt>
                <c:pt idx="129">
                  <c:v>0.51805354067651221</c:v>
                </c:pt>
                <c:pt idx="130">
                  <c:v>1.0016524581659985</c:v>
                </c:pt>
                <c:pt idx="131">
                  <c:v>0.50731528247228441</c:v>
                </c:pt>
                <c:pt idx="132">
                  <c:v>0.48780339807434531</c:v>
                </c:pt>
                <c:pt idx="133">
                  <c:v>1.000223415121787</c:v>
                </c:pt>
                <c:pt idx="134">
                  <c:v>0.51250658333802901</c:v>
                </c:pt>
                <c:pt idx="135">
                  <c:v>0.98290277120785285</c:v>
                </c:pt>
                <c:pt idx="136">
                  <c:v>1.0087785141970136</c:v>
                </c:pt>
                <c:pt idx="137">
                  <c:v>0.50726843738825877</c:v>
                </c:pt>
                <c:pt idx="138">
                  <c:v>1.0083302734152848</c:v>
                </c:pt>
                <c:pt idx="139">
                  <c:v>0.49626376520609183</c:v>
                </c:pt>
                <c:pt idx="140">
                  <c:v>0.99900344646672767</c:v>
                </c:pt>
                <c:pt idx="141">
                  <c:v>0.98727196372656489</c:v>
                </c:pt>
                <c:pt idx="142">
                  <c:v>0.49736235602224288</c:v>
                </c:pt>
                <c:pt idx="143">
                  <c:v>0.98974528035890164</c:v>
                </c:pt>
                <c:pt idx="144">
                  <c:v>0.50002689322393923</c:v>
                </c:pt>
                <c:pt idx="145">
                  <c:v>0.98071492577077235</c:v>
                </c:pt>
                <c:pt idx="146">
                  <c:v>0.51749029533138469</c:v>
                </c:pt>
                <c:pt idx="147">
                  <c:v>0.51486297758993249</c:v>
                </c:pt>
                <c:pt idx="148">
                  <c:v>0.9865453453962123</c:v>
                </c:pt>
                <c:pt idx="149">
                  <c:v>0.48435655110953812</c:v>
                </c:pt>
                <c:pt idx="150">
                  <c:v>8.0267291374145427E-2</c:v>
                </c:pt>
                <c:pt idx="151">
                  <c:v>6.1671894155261878E-2</c:v>
                </c:pt>
                <c:pt idx="152">
                  <c:v>2.8897406200769412E-2</c:v>
                </c:pt>
                <c:pt idx="153">
                  <c:v>0.48612291587816875</c:v>
                </c:pt>
                <c:pt idx="154">
                  <c:v>0.49826168069582943</c:v>
                </c:pt>
                <c:pt idx="155">
                  <c:v>9.8246859042159879E-2</c:v>
                </c:pt>
                <c:pt idx="156">
                  <c:v>5.5198307221749558E-2</c:v>
                </c:pt>
                <c:pt idx="157">
                  <c:v>8.1271452023354597E-3</c:v>
                </c:pt>
                <c:pt idx="158">
                  <c:v>0.56836579739737925</c:v>
                </c:pt>
                <c:pt idx="159">
                  <c:v>0.50360541347617982</c:v>
                </c:pt>
                <c:pt idx="160">
                  <c:v>0.34095303874301658</c:v>
                </c:pt>
                <c:pt idx="161">
                  <c:v>0.13317147955051448</c:v>
                </c:pt>
                <c:pt idx="162">
                  <c:v>0.10107807906945192</c:v>
                </c:pt>
                <c:pt idx="163">
                  <c:v>0.53717420754434042</c:v>
                </c:pt>
                <c:pt idx="164">
                  <c:v>0.75451578071935199</c:v>
                </c:pt>
                <c:pt idx="165">
                  <c:v>0.14302734991096164</c:v>
                </c:pt>
                <c:pt idx="166">
                  <c:v>0.14748835775623798</c:v>
                </c:pt>
                <c:pt idx="167">
                  <c:v>6.457951660786615E-2</c:v>
                </c:pt>
                <c:pt idx="168">
                  <c:v>0.51989128178209776</c:v>
                </c:pt>
                <c:pt idx="169">
                  <c:v>0.59928776731149136</c:v>
                </c:pt>
                <c:pt idx="170">
                  <c:v>8.192911044825664E-2</c:v>
                </c:pt>
                <c:pt idx="171">
                  <c:v>3.3663119233312749E-2</c:v>
                </c:pt>
                <c:pt idx="172">
                  <c:v>2.9060837152639119E-2</c:v>
                </c:pt>
                <c:pt idx="173">
                  <c:v>0.48116150080224213</c:v>
                </c:pt>
                <c:pt idx="174">
                  <c:v>0.3863481432409322</c:v>
                </c:pt>
                <c:pt idx="175">
                  <c:v>0.51347735896272662</c:v>
                </c:pt>
                <c:pt idx="176">
                  <c:v>0.4877484206326293</c:v>
                </c:pt>
                <c:pt idx="177">
                  <c:v>0.60227474240154744</c:v>
                </c:pt>
                <c:pt idx="178">
                  <c:v>0.39770312480617265</c:v>
                </c:pt>
                <c:pt idx="179">
                  <c:v>0.81768611804976432</c:v>
                </c:pt>
                <c:pt idx="180">
                  <c:v>0.5059817950978186</c:v>
                </c:pt>
                <c:pt idx="181">
                  <c:v>0.61022690313300998</c:v>
                </c:pt>
                <c:pt idx="182">
                  <c:v>0.5926801971981559</c:v>
                </c:pt>
                <c:pt idx="183">
                  <c:v>0.21220406698794902</c:v>
                </c:pt>
                <c:pt idx="184">
                  <c:v>0.88154579050837201</c:v>
                </c:pt>
                <c:pt idx="185">
                  <c:v>0.73939290073172792</c:v>
                </c:pt>
                <c:pt idx="186">
                  <c:v>0.69927898594453108</c:v>
                </c:pt>
                <c:pt idx="187">
                  <c:v>0.70943803857258303</c:v>
                </c:pt>
                <c:pt idx="188">
                  <c:v>0.18157218420547425</c:v>
                </c:pt>
                <c:pt idx="189">
                  <c:v>0.90528497225830362</c:v>
                </c:pt>
                <c:pt idx="190">
                  <c:v>0.60123651815527834</c:v>
                </c:pt>
                <c:pt idx="191">
                  <c:v>0.39021894082298025</c:v>
                </c:pt>
                <c:pt idx="192">
                  <c:v>0.30176208677450422</c:v>
                </c:pt>
                <c:pt idx="193">
                  <c:v>5.5338273925638976E-2</c:v>
                </c:pt>
                <c:pt idx="194">
                  <c:v>0.69597045903833976</c:v>
                </c:pt>
                <c:pt idx="195">
                  <c:v>0.4020736137193251</c:v>
                </c:pt>
                <c:pt idx="196">
                  <c:v>0.40794188266788284</c:v>
                </c:pt>
                <c:pt idx="197">
                  <c:v>0.60768360479941141</c:v>
                </c:pt>
                <c:pt idx="198">
                  <c:v>0.40151242101053841</c:v>
                </c:pt>
                <c:pt idx="199">
                  <c:v>0.80556384957821536</c:v>
                </c:pt>
                <c:pt idx="200">
                  <c:v>9.2964361177868063E-3</c:v>
                </c:pt>
                <c:pt idx="201">
                  <c:v>0.48822118871721332</c:v>
                </c:pt>
                <c:pt idx="202">
                  <c:v>0.21001976089192215</c:v>
                </c:pt>
                <c:pt idx="203">
                  <c:v>0.19083151118821745</c:v>
                </c:pt>
                <c:pt idx="204">
                  <c:v>0.4858870941788766</c:v>
                </c:pt>
                <c:pt idx="205">
                  <c:v>2.0586663288394168E-2</c:v>
                </c:pt>
                <c:pt idx="206">
                  <c:v>0.49715148918401375</c:v>
                </c:pt>
                <c:pt idx="207">
                  <c:v>0.21506945259683935</c:v>
                </c:pt>
                <c:pt idx="208">
                  <c:v>0.18251372898898272</c:v>
                </c:pt>
                <c:pt idx="209">
                  <c:v>0.48283970018877836</c:v>
                </c:pt>
                <c:pt idx="210">
                  <c:v>0.23907870068571571</c:v>
                </c:pt>
                <c:pt idx="211">
                  <c:v>0.50256076208950562</c:v>
                </c:pt>
                <c:pt idx="212">
                  <c:v>0.19156300861423167</c:v>
                </c:pt>
                <c:pt idx="213">
                  <c:v>0.20808859946257324</c:v>
                </c:pt>
                <c:pt idx="214">
                  <c:v>0.51141744185476867</c:v>
                </c:pt>
                <c:pt idx="215">
                  <c:v>0.28352009770532127</c:v>
                </c:pt>
                <c:pt idx="216">
                  <c:v>0.51719479028436011</c:v>
                </c:pt>
                <c:pt idx="217">
                  <c:v>0.21903990485477937</c:v>
                </c:pt>
                <c:pt idx="218">
                  <c:v>0.18245629286692341</c:v>
                </c:pt>
                <c:pt idx="219">
                  <c:v>0.5168348751601155</c:v>
                </c:pt>
                <c:pt idx="220">
                  <c:v>3.9156446744357663E-2</c:v>
                </c:pt>
                <c:pt idx="221">
                  <c:v>9.9590982891972255E-2</c:v>
                </c:pt>
                <c:pt idx="222">
                  <c:v>0.18226599450140288</c:v>
                </c:pt>
                <c:pt idx="223">
                  <c:v>0.18899526839755193</c:v>
                </c:pt>
                <c:pt idx="224">
                  <c:v>0.48568272333468976</c:v>
                </c:pt>
                <c:pt idx="225">
                  <c:v>0.10458261021372223</c:v>
                </c:pt>
                <c:pt idx="226">
                  <c:v>3.8472671045591371E-2</c:v>
                </c:pt>
                <c:pt idx="227">
                  <c:v>1.8232053519585897E-2</c:v>
                </c:pt>
                <c:pt idx="228">
                  <c:v>1.0815912611952024E-2</c:v>
                </c:pt>
                <c:pt idx="229">
                  <c:v>0.48246215090569822</c:v>
                </c:pt>
                <c:pt idx="230">
                  <c:v>9.7182266865953479E-2</c:v>
                </c:pt>
                <c:pt idx="231">
                  <c:v>1.4112966305104391E-2</c:v>
                </c:pt>
                <c:pt idx="232">
                  <c:v>8.0586711147018902E-3</c:v>
                </c:pt>
                <c:pt idx="233">
                  <c:v>2.9459327509379289E-2</c:v>
                </c:pt>
                <c:pt idx="234">
                  <c:v>0.50296515061045777</c:v>
                </c:pt>
                <c:pt idx="235">
                  <c:v>0.35885555364866117</c:v>
                </c:pt>
                <c:pt idx="236">
                  <c:v>0.48026251270576514</c:v>
                </c:pt>
                <c:pt idx="237">
                  <c:v>0.58841313358667002</c:v>
                </c:pt>
                <c:pt idx="238">
                  <c:v>3.3179731485391599E-2</c:v>
                </c:pt>
                <c:pt idx="239">
                  <c:v>0.73021828881984985</c:v>
                </c:pt>
                <c:pt idx="240">
                  <c:v>0.39827972018049723</c:v>
                </c:pt>
                <c:pt idx="241">
                  <c:v>0.25008284059212371</c:v>
                </c:pt>
                <c:pt idx="242">
                  <c:v>0.36068174001728631</c:v>
                </c:pt>
                <c:pt idx="243">
                  <c:v>2.1515833927254601E-2</c:v>
                </c:pt>
                <c:pt idx="244">
                  <c:v>0.5102782405156685</c:v>
                </c:pt>
                <c:pt idx="245">
                  <c:v>0.10846969650110955</c:v>
                </c:pt>
                <c:pt idx="246">
                  <c:v>1.1143314376795171E-2</c:v>
                </c:pt>
                <c:pt idx="247">
                  <c:v>1.9438803269331777E-2</c:v>
                </c:pt>
                <c:pt idx="248">
                  <c:v>1.6120593652678004E-2</c:v>
                </c:pt>
                <c:pt idx="249">
                  <c:v>0.48280686147660268</c:v>
                </c:pt>
                <c:pt idx="250">
                  <c:v>9.0910315977963761E-3</c:v>
                </c:pt>
                <c:pt idx="251">
                  <c:v>0.51324111586419485</c:v>
                </c:pt>
                <c:pt idx="252">
                  <c:v>9.0841674572767171E-3</c:v>
                </c:pt>
                <c:pt idx="253">
                  <c:v>6.230549342373078E-3</c:v>
                </c:pt>
                <c:pt idx="254">
                  <c:v>3.9065463102198649E-3</c:v>
                </c:pt>
                <c:pt idx="255">
                  <c:v>7.2789371975005854E-3</c:v>
                </c:pt>
                <c:pt idx="256">
                  <c:v>0.48093480014848394</c:v>
                </c:pt>
                <c:pt idx="257">
                  <c:v>1.538514455399668E-2</c:v>
                </c:pt>
                <c:pt idx="258">
                  <c:v>3.0428799445176742E-2</c:v>
                </c:pt>
                <c:pt idx="259">
                  <c:v>1.0541303534022464E-2</c:v>
                </c:pt>
                <c:pt idx="260">
                  <c:v>3.3593109542950195E-2</c:v>
                </c:pt>
                <c:pt idx="261">
                  <c:v>0.7460039580357436</c:v>
                </c:pt>
                <c:pt idx="262">
                  <c:v>0.5164898126994848</c:v>
                </c:pt>
                <c:pt idx="263">
                  <c:v>0.24957490323710735</c:v>
                </c:pt>
                <c:pt idx="264">
                  <c:v>0.25303995826947523</c:v>
                </c:pt>
                <c:pt idx="265">
                  <c:v>0.51469372486645915</c:v>
                </c:pt>
                <c:pt idx="266">
                  <c:v>1.0090263429224693</c:v>
                </c:pt>
                <c:pt idx="267">
                  <c:v>0.50240319863576843</c:v>
                </c:pt>
                <c:pt idx="268">
                  <c:v>0.73869181339828371</c:v>
                </c:pt>
                <c:pt idx="269">
                  <c:v>0.50019115721191532</c:v>
                </c:pt>
                <c:pt idx="270">
                  <c:v>7.8394009910081504E-3</c:v>
                </c:pt>
                <c:pt idx="271">
                  <c:v>2.2718156363321041E-3</c:v>
                </c:pt>
                <c:pt idx="272">
                  <c:v>1.5526982456258514E-2</c:v>
                </c:pt>
                <c:pt idx="273">
                  <c:v>1.0171572921103284E-2</c:v>
                </c:pt>
                <c:pt idx="274">
                  <c:v>1.6524139711917067E-2</c:v>
                </c:pt>
                <c:pt idx="275">
                  <c:v>8.0036351470476927E-2</c:v>
                </c:pt>
                <c:pt idx="276">
                  <c:v>0.13968057005232262</c:v>
                </c:pt>
                <c:pt idx="277">
                  <c:v>0.11737160088866097</c:v>
                </c:pt>
                <c:pt idx="278">
                  <c:v>0.13565456537556259</c:v>
                </c:pt>
                <c:pt idx="279">
                  <c:v>0.10756617684923897</c:v>
                </c:pt>
                <c:pt idx="280">
                  <c:v>8.3893373071615429E-2</c:v>
                </c:pt>
                <c:pt idx="281">
                  <c:v>0.60469291579450291</c:v>
                </c:pt>
                <c:pt idx="282">
                  <c:v>0.59279833709783925</c:v>
                </c:pt>
                <c:pt idx="283">
                  <c:v>0.21778070425298801</c:v>
                </c:pt>
                <c:pt idx="284">
                  <c:v>0.10917209560212157</c:v>
                </c:pt>
                <c:pt idx="285">
                  <c:v>0.75665418084206304</c:v>
                </c:pt>
                <c:pt idx="286">
                  <c:v>0.757558450141954</c:v>
                </c:pt>
                <c:pt idx="287">
                  <c:v>0.73709188782656032</c:v>
                </c:pt>
                <c:pt idx="288">
                  <c:v>0.73947790044896844</c:v>
                </c:pt>
                <c:pt idx="289">
                  <c:v>0.75281906051407232</c:v>
                </c:pt>
                <c:pt idx="290">
                  <c:v>0.89313477054003521</c:v>
                </c:pt>
                <c:pt idx="291">
                  <c:v>0.89656511903866609</c:v>
                </c:pt>
                <c:pt idx="292">
                  <c:v>0.94306435867163407</c:v>
                </c:pt>
                <c:pt idx="293">
                  <c:v>0.91060801756582654</c:v>
                </c:pt>
                <c:pt idx="294">
                  <c:v>0.91429023173735957</c:v>
                </c:pt>
                <c:pt idx="295">
                  <c:v>0.1963792631338456</c:v>
                </c:pt>
                <c:pt idx="296">
                  <c:v>6.6806215125672003E-2</c:v>
                </c:pt>
                <c:pt idx="297">
                  <c:v>0.19234157950095726</c:v>
                </c:pt>
                <c:pt idx="298">
                  <c:v>4.3954755207956234E-2</c:v>
                </c:pt>
                <c:pt idx="299">
                  <c:v>0.33151981747251308</c:v>
                </c:pt>
                <c:pt idx="300">
                  <c:v>0.12405953620609973</c:v>
                </c:pt>
                <c:pt idx="301">
                  <c:v>3.3996908484761244E-2</c:v>
                </c:pt>
                <c:pt idx="302">
                  <c:v>3.0832385541587626E-3</c:v>
                </c:pt>
                <c:pt idx="303">
                  <c:v>1.2884208870422062E-2</c:v>
                </c:pt>
                <c:pt idx="304">
                  <c:v>7.1586298062879972E-2</c:v>
                </c:pt>
                <c:pt idx="305">
                  <c:v>0.16845802195999363</c:v>
                </c:pt>
                <c:pt idx="306">
                  <c:v>2.2325873228504489E-3</c:v>
                </c:pt>
                <c:pt idx="307">
                  <c:v>1.2308078506577501E-2</c:v>
                </c:pt>
                <c:pt idx="308">
                  <c:v>3.700542986631734E-3</c:v>
                </c:pt>
                <c:pt idx="309">
                  <c:v>8.8292750832126399E-2</c:v>
                </c:pt>
                <c:pt idx="310">
                  <c:v>0.48727544842408488</c:v>
                </c:pt>
                <c:pt idx="311">
                  <c:v>0.420352021584326</c:v>
                </c:pt>
                <c:pt idx="312">
                  <c:v>0.19174966239361377</c:v>
                </c:pt>
                <c:pt idx="313">
                  <c:v>2.4357399443390767E-3</c:v>
                </c:pt>
                <c:pt idx="314">
                  <c:v>7.1321004754499165E-2</c:v>
                </c:pt>
                <c:pt idx="315">
                  <c:v>0.24230984031542976</c:v>
                </c:pt>
                <c:pt idx="316">
                  <c:v>0.12305131169431791</c:v>
                </c:pt>
                <c:pt idx="317">
                  <c:v>8.75891411423802E-2</c:v>
                </c:pt>
                <c:pt idx="318">
                  <c:v>0.11612098260719375</c:v>
                </c:pt>
                <c:pt idx="319">
                  <c:v>2.7575606149439968E-3</c:v>
                </c:pt>
                <c:pt idx="320">
                  <c:v>7.4084831959535403E-3</c:v>
                </c:pt>
                <c:pt idx="321">
                  <c:v>2.2283195483891686E-3</c:v>
                </c:pt>
                <c:pt idx="322">
                  <c:v>2.7356223767524487E-2</c:v>
                </c:pt>
                <c:pt idx="323">
                  <c:v>1.5227200133273928E-2</c:v>
                </c:pt>
                <c:pt idx="324">
                  <c:v>8.9876336807980985E-3</c:v>
                </c:pt>
                <c:pt idx="325">
                  <c:v>4.5674754615552841E-3</c:v>
                </c:pt>
                <c:pt idx="326">
                  <c:v>7.1026578368904962E-3</c:v>
                </c:pt>
                <c:pt idx="327">
                  <c:v>5.7320063625378594E-2</c:v>
                </c:pt>
                <c:pt idx="328">
                  <c:v>1.1853404750932906E-2</c:v>
                </c:pt>
                <c:pt idx="329">
                  <c:v>5.4067301031332796E-2</c:v>
                </c:pt>
                <c:pt idx="330">
                  <c:v>2.6252865228313202E-2</c:v>
                </c:pt>
                <c:pt idx="331">
                  <c:v>2.7485990045840319E-2</c:v>
                </c:pt>
                <c:pt idx="332">
                  <c:v>4.3639210186876755E-2</c:v>
                </c:pt>
                <c:pt idx="333">
                  <c:v>4.3708646824910033E-3</c:v>
                </c:pt>
                <c:pt idx="334">
                  <c:v>6.957824084861132E-2</c:v>
                </c:pt>
                <c:pt idx="335">
                  <c:v>9.2283297314069562E-2</c:v>
                </c:pt>
                <c:pt idx="336">
                  <c:v>4.5060461980150415E-2</c:v>
                </c:pt>
                <c:pt idx="337">
                  <c:v>5.9180805835647214E-2</c:v>
                </c:pt>
                <c:pt idx="338">
                  <c:v>2.2079323486017065E-2</c:v>
                </c:pt>
                <c:pt idx="339">
                  <c:v>0.10293883225297182</c:v>
                </c:pt>
                <c:pt idx="340">
                  <c:v>0.10207892713740919</c:v>
                </c:pt>
                <c:pt idx="341">
                  <c:v>5.5077920660821136E-2</c:v>
                </c:pt>
                <c:pt idx="342">
                  <c:v>2.6338480474504031E-2</c:v>
                </c:pt>
                <c:pt idx="343">
                  <c:v>1.9746695814537925E-2</c:v>
                </c:pt>
                <c:pt idx="344">
                  <c:v>6.6295009718345038E-2</c:v>
                </c:pt>
                <c:pt idx="345">
                  <c:v>1.3118687849568985E-2</c:v>
                </c:pt>
                <c:pt idx="346">
                  <c:v>2.0836930861250706E-2</c:v>
                </c:pt>
                <c:pt idx="347">
                  <c:v>7.9442985972532493E-4</c:v>
                </c:pt>
                <c:pt idx="348">
                  <c:v>4.9880676780775946E-3</c:v>
                </c:pt>
                <c:pt idx="349">
                  <c:v>3.492287752206976E-2</c:v>
                </c:pt>
                <c:pt idx="350">
                  <c:v>1.2720707974665731E-2</c:v>
                </c:pt>
                <c:pt idx="351">
                  <c:v>0.50307568420200721</c:v>
                </c:pt>
                <c:pt idx="352">
                  <c:v>1.1178082821890788E-3</c:v>
                </c:pt>
                <c:pt idx="353">
                  <c:v>3.532385957027314E-3</c:v>
                </c:pt>
                <c:pt idx="354">
                  <c:v>6.3652312042178716E-3</c:v>
                </c:pt>
                <c:pt idx="355">
                  <c:v>4.1946862594650419E-3</c:v>
                </c:pt>
                <c:pt idx="356">
                  <c:v>0.49799639519939509</c:v>
                </c:pt>
                <c:pt idx="357">
                  <c:v>8.6868653710327863E-3</c:v>
                </c:pt>
                <c:pt idx="358">
                  <c:v>0.10397153556763822</c:v>
                </c:pt>
                <c:pt idx="359">
                  <c:v>0.1139703862211047</c:v>
                </c:pt>
                <c:pt idx="360">
                  <c:v>0.63973219551357197</c:v>
                </c:pt>
                <c:pt idx="361">
                  <c:v>0.73275153281131544</c:v>
                </c:pt>
                <c:pt idx="362">
                  <c:v>0.49883306726393212</c:v>
                </c:pt>
                <c:pt idx="363">
                  <c:v>0.26662542812949774</c:v>
                </c:pt>
                <c:pt idx="364">
                  <c:v>0.24612699850095573</c:v>
                </c:pt>
                <c:pt idx="365">
                  <c:v>0.70189787677365223</c:v>
                </c:pt>
                <c:pt idx="366">
                  <c:v>0.98706543215817688</c:v>
                </c:pt>
                <c:pt idx="367">
                  <c:v>0.50840904400196929</c:v>
                </c:pt>
                <c:pt idx="368">
                  <c:v>0.74909797760966235</c:v>
                </c:pt>
                <c:pt idx="369">
                  <c:v>0.51512637974703168</c:v>
                </c:pt>
                <c:pt idx="370">
                  <c:v>7.5125068691671102E-3</c:v>
                </c:pt>
                <c:pt idx="371">
                  <c:v>3.5295727431325916E-5</c:v>
                </c:pt>
                <c:pt idx="372">
                  <c:v>1.4991482038946662E-2</c:v>
                </c:pt>
                <c:pt idx="373">
                  <c:v>2.7684760164712951E-2</c:v>
                </c:pt>
                <c:pt idx="374">
                  <c:v>1.4574976968628278E-2</c:v>
                </c:pt>
                <c:pt idx="375">
                  <c:v>2.6135845483961313E-2</c:v>
                </c:pt>
                <c:pt idx="376">
                  <c:v>5.4174289630865395E-3</c:v>
                </c:pt>
                <c:pt idx="377">
                  <c:v>0.44434593624972307</c:v>
                </c:pt>
                <c:pt idx="378">
                  <c:v>0.11778786518767598</c:v>
                </c:pt>
                <c:pt idx="379">
                  <c:v>8.8506186225221883E-2</c:v>
                </c:pt>
                <c:pt idx="380">
                  <c:v>3.9279980483303653E-2</c:v>
                </c:pt>
                <c:pt idx="381">
                  <c:v>1.2787483959151441E-3</c:v>
                </c:pt>
                <c:pt idx="382">
                  <c:v>0.40010953689387757</c:v>
                </c:pt>
                <c:pt idx="383">
                  <c:v>0.20986203428442546</c:v>
                </c:pt>
                <c:pt idx="384">
                  <c:v>0.11628390768244729</c:v>
                </c:pt>
                <c:pt idx="385">
                  <c:v>0.49243881900688724</c:v>
                </c:pt>
                <c:pt idx="386">
                  <c:v>0.48852694505371097</c:v>
                </c:pt>
                <c:pt idx="387">
                  <c:v>0.58107147500621914</c:v>
                </c:pt>
                <c:pt idx="388">
                  <c:v>0.14575814510867532</c:v>
                </c:pt>
                <c:pt idx="389">
                  <c:v>0.10537396097383595</c:v>
                </c:pt>
                <c:pt idx="390">
                  <c:v>0.76407251765154105</c:v>
                </c:pt>
                <c:pt idx="391">
                  <c:v>0.49329213878704031</c:v>
                </c:pt>
                <c:pt idx="392">
                  <c:v>0.65632648566455487</c:v>
                </c:pt>
                <c:pt idx="393">
                  <c:v>2.7805326348121183E-2</c:v>
                </c:pt>
                <c:pt idx="394">
                  <c:v>2.429319462180609E-3</c:v>
                </c:pt>
                <c:pt idx="395">
                  <c:v>3.3290000813717309E-2</c:v>
                </c:pt>
                <c:pt idx="396">
                  <c:v>7.8354623012364885E-4</c:v>
                </c:pt>
                <c:pt idx="397">
                  <c:v>4.2374038818596554E-2</c:v>
                </c:pt>
                <c:pt idx="398">
                  <c:v>0.10381108779439811</c:v>
                </c:pt>
                <c:pt idx="399">
                  <c:v>8.6601718505967817E-2</c:v>
                </c:pt>
                <c:pt idx="400">
                  <c:v>8.5433205252738634E-2</c:v>
                </c:pt>
                <c:pt idx="401">
                  <c:v>9.6487708403244207E-2</c:v>
                </c:pt>
                <c:pt idx="402">
                  <c:v>0.1075089271940277</c:v>
                </c:pt>
                <c:pt idx="403">
                  <c:v>9.9971409084866694E-2</c:v>
                </c:pt>
                <c:pt idx="404">
                  <c:v>0.10931821903867196</c:v>
                </c:pt>
                <c:pt idx="405">
                  <c:v>0.11210088118885614</c:v>
                </c:pt>
                <c:pt idx="406">
                  <c:v>0.10550307730757977</c:v>
                </c:pt>
                <c:pt idx="407">
                  <c:v>0.10227216750037012</c:v>
                </c:pt>
                <c:pt idx="408">
                  <c:v>0.11742373658752675</c:v>
                </c:pt>
                <c:pt idx="409">
                  <c:v>8.6143961373097294E-2</c:v>
                </c:pt>
                <c:pt idx="410">
                  <c:v>1.0119103459735677</c:v>
                </c:pt>
                <c:pt idx="411">
                  <c:v>1.0046227665741079</c:v>
                </c:pt>
                <c:pt idx="412">
                  <c:v>1.0050688924760594</c:v>
                </c:pt>
                <c:pt idx="413">
                  <c:v>1.0171217895143962</c:v>
                </c:pt>
                <c:pt idx="414">
                  <c:v>1.0139776252507309</c:v>
                </c:pt>
                <c:pt idx="415">
                  <c:v>1.0161829805653941</c:v>
                </c:pt>
                <c:pt idx="416">
                  <c:v>1.0110153801977475</c:v>
                </c:pt>
                <c:pt idx="417">
                  <c:v>0.99342273902334599</c:v>
                </c:pt>
                <c:pt idx="418">
                  <c:v>0.98971786958205432</c:v>
                </c:pt>
                <c:pt idx="419">
                  <c:v>1.0048531775801919</c:v>
                </c:pt>
                <c:pt idx="420">
                  <c:v>8.1242690153065594E-2</c:v>
                </c:pt>
                <c:pt idx="421">
                  <c:v>8.0077404000334612E-2</c:v>
                </c:pt>
                <c:pt idx="422">
                  <c:v>8.9356180583103226E-2</c:v>
                </c:pt>
                <c:pt idx="423">
                  <c:v>0.10554713174531373</c:v>
                </c:pt>
                <c:pt idx="424">
                  <c:v>0.11433381566355069</c:v>
                </c:pt>
                <c:pt idx="425">
                  <c:v>5.4678208472330458E-2</c:v>
                </c:pt>
                <c:pt idx="426">
                  <c:v>0.10366937028993423</c:v>
                </c:pt>
                <c:pt idx="427">
                  <c:v>4.973003359027646E-2</c:v>
                </c:pt>
                <c:pt idx="428">
                  <c:v>0.20097753008570585</c:v>
                </c:pt>
                <c:pt idx="429">
                  <c:v>0.20486133729093572</c:v>
                </c:pt>
                <c:pt idx="430">
                  <c:v>6.0400227739187198E-2</c:v>
                </c:pt>
                <c:pt idx="431">
                  <c:v>9.7586138770639819E-2</c:v>
                </c:pt>
                <c:pt idx="432">
                  <c:v>4.7456200734604409E-2</c:v>
                </c:pt>
                <c:pt idx="433">
                  <c:v>0.21019904660049921</c:v>
                </c:pt>
                <c:pt idx="434">
                  <c:v>0.2097001080673398</c:v>
                </c:pt>
                <c:pt idx="435">
                  <c:v>8.7495755597435956E-2</c:v>
                </c:pt>
                <c:pt idx="436">
                  <c:v>5.6713150565186728E-2</c:v>
                </c:pt>
                <c:pt idx="437">
                  <c:v>6.3301817542575051E-2</c:v>
                </c:pt>
                <c:pt idx="438">
                  <c:v>0.11543931062581823</c:v>
                </c:pt>
                <c:pt idx="439">
                  <c:v>8.4235765652818012E-2</c:v>
                </c:pt>
                <c:pt idx="440">
                  <c:v>9.0705186890793724E-2</c:v>
                </c:pt>
                <c:pt idx="441">
                  <c:v>0.19443188151197877</c:v>
                </c:pt>
                <c:pt idx="442">
                  <c:v>0.19962863743382242</c:v>
                </c:pt>
                <c:pt idx="443">
                  <c:v>0.48228461999648331</c:v>
                </c:pt>
                <c:pt idx="444">
                  <c:v>0.31495984553250117</c:v>
                </c:pt>
                <c:pt idx="445">
                  <c:v>8.1953470176242285E-2</c:v>
                </c:pt>
                <c:pt idx="446">
                  <c:v>0.11455488874235112</c:v>
                </c:pt>
                <c:pt idx="447">
                  <c:v>0.20652640301502934</c:v>
                </c:pt>
                <c:pt idx="448">
                  <c:v>0.50160656382006996</c:v>
                </c:pt>
                <c:pt idx="449">
                  <c:v>0.40248257573423563</c:v>
                </c:pt>
                <c:pt idx="450">
                  <c:v>1.7617388532855997E-2</c:v>
                </c:pt>
                <c:pt idx="451">
                  <c:v>0.4181141045141914</c:v>
                </c:pt>
                <c:pt idx="452">
                  <c:v>0.31487334125880151</c:v>
                </c:pt>
                <c:pt idx="453">
                  <c:v>0.58085594518026429</c:v>
                </c:pt>
                <c:pt idx="454">
                  <c:v>0.55103578544187115</c:v>
                </c:pt>
                <c:pt idx="455">
                  <c:v>2.5390533123806347E-3</c:v>
                </c:pt>
                <c:pt idx="456">
                  <c:v>0.29035564487065763</c:v>
                </c:pt>
                <c:pt idx="457">
                  <c:v>0.2179740691949657</c:v>
                </c:pt>
                <c:pt idx="458">
                  <c:v>1.9589689594992691E-2</c:v>
                </c:pt>
                <c:pt idx="459">
                  <c:v>0.60626074180827505</c:v>
                </c:pt>
                <c:pt idx="460">
                  <c:v>2.2861878621347098E-3</c:v>
                </c:pt>
                <c:pt idx="461">
                  <c:v>0.20084790949902978</c:v>
                </c:pt>
                <c:pt idx="462">
                  <c:v>9.4251781860370532E-3</c:v>
                </c:pt>
                <c:pt idx="463">
                  <c:v>6.7178215915051952E-3</c:v>
                </c:pt>
                <c:pt idx="464">
                  <c:v>0.18715689185695711</c:v>
                </c:pt>
                <c:pt idx="465">
                  <c:v>6.2741022038142911E-3</c:v>
                </c:pt>
                <c:pt idx="466">
                  <c:v>0.50519784315634486</c:v>
                </c:pt>
                <c:pt idx="467">
                  <c:v>0.48184914443287824</c:v>
                </c:pt>
                <c:pt idx="468">
                  <c:v>0.69144481267619395</c:v>
                </c:pt>
                <c:pt idx="469">
                  <c:v>0.29784516639989972</c:v>
                </c:pt>
                <c:pt idx="470">
                  <c:v>0.19704165029214751</c:v>
                </c:pt>
                <c:pt idx="471">
                  <c:v>0.58178277220140973</c:v>
                </c:pt>
                <c:pt idx="472">
                  <c:v>0.29325520519592635</c:v>
                </c:pt>
                <c:pt idx="473">
                  <c:v>0.68058398168495093</c:v>
                </c:pt>
                <c:pt idx="474">
                  <c:v>0.69350624254627202</c:v>
                </c:pt>
                <c:pt idx="475">
                  <c:v>0.45989734842969682</c:v>
                </c:pt>
                <c:pt idx="476">
                  <c:v>0.46530658490276477</c:v>
                </c:pt>
                <c:pt idx="477">
                  <c:v>0.46083841864150998</c:v>
                </c:pt>
                <c:pt idx="478">
                  <c:v>0.38842123352078589</c:v>
                </c:pt>
                <c:pt idx="479">
                  <c:v>6.5679676596875222E-2</c:v>
                </c:pt>
                <c:pt idx="480">
                  <c:v>0.33720164080480686</c:v>
                </c:pt>
                <c:pt idx="481">
                  <c:v>0.55271099827786485</c:v>
                </c:pt>
                <c:pt idx="482">
                  <c:v>0.46298380570056058</c:v>
                </c:pt>
                <c:pt idx="483">
                  <c:v>0.23391760985391855</c:v>
                </c:pt>
                <c:pt idx="484">
                  <c:v>0.1577526064820039</c:v>
                </c:pt>
                <c:pt idx="485">
                  <c:v>0.78910046496965836</c:v>
                </c:pt>
                <c:pt idx="486">
                  <c:v>0.96834330441681238</c:v>
                </c:pt>
                <c:pt idx="487">
                  <c:v>0.41125912824721672</c:v>
                </c:pt>
                <c:pt idx="488">
                  <c:v>0.37685018269974796</c:v>
                </c:pt>
                <c:pt idx="489">
                  <c:v>0.15746896161273724</c:v>
                </c:pt>
                <c:pt idx="490">
                  <c:v>0.68532173436758592</c:v>
                </c:pt>
                <c:pt idx="491">
                  <c:v>0.91478208932784155</c:v>
                </c:pt>
                <c:pt idx="492">
                  <c:v>0.73850077820355087</c:v>
                </c:pt>
                <c:pt idx="493">
                  <c:v>0.46512067732624346</c:v>
                </c:pt>
                <c:pt idx="494">
                  <c:v>0.14666244707102474</c:v>
                </c:pt>
                <c:pt idx="495">
                  <c:v>0.90816922504520847</c:v>
                </c:pt>
                <c:pt idx="496">
                  <c:v>0.98567467582865764</c:v>
                </c:pt>
                <c:pt idx="497">
                  <c:v>0.90767627094931214</c:v>
                </c:pt>
                <c:pt idx="498">
                  <c:v>0.5098528181069617</c:v>
                </c:pt>
                <c:pt idx="499">
                  <c:v>0.26980879270656238</c:v>
                </c:pt>
                <c:pt idx="500">
                  <c:v>0.19779154917569167</c:v>
                </c:pt>
                <c:pt idx="501">
                  <c:v>0.14492913421318357</c:v>
                </c:pt>
                <c:pt idx="502">
                  <c:v>0.11529077833223701</c:v>
                </c:pt>
                <c:pt idx="503">
                  <c:v>0.13984471827692924</c:v>
                </c:pt>
                <c:pt idx="504">
                  <c:v>0.26381127883413075</c:v>
                </c:pt>
                <c:pt idx="505">
                  <c:v>0.1301497657098469</c:v>
                </c:pt>
                <c:pt idx="506">
                  <c:v>0.14284220648028037</c:v>
                </c:pt>
                <c:pt idx="507">
                  <c:v>6.5174231844734226E-2</c:v>
                </c:pt>
                <c:pt idx="508">
                  <c:v>0.16943026161875865</c:v>
                </c:pt>
                <c:pt idx="509">
                  <c:v>0.14020957071515971</c:v>
                </c:pt>
                <c:pt idx="510">
                  <c:v>9.7273172621818713E-2</c:v>
                </c:pt>
                <c:pt idx="511">
                  <c:v>8.8214501472896098E-2</c:v>
                </c:pt>
                <c:pt idx="512">
                  <c:v>4.2607630727302323E-2</c:v>
                </c:pt>
                <c:pt idx="513">
                  <c:v>0.11487201026183064</c:v>
                </c:pt>
                <c:pt idx="514">
                  <c:v>0.11494236524437459</c:v>
                </c:pt>
                <c:pt idx="515">
                  <c:v>0.2387722543894083</c:v>
                </c:pt>
                <c:pt idx="516">
                  <c:v>0.21449994116337281</c:v>
                </c:pt>
                <c:pt idx="517">
                  <c:v>9.6683581958369902E-2</c:v>
                </c:pt>
                <c:pt idx="518">
                  <c:v>0.2696813327386105</c:v>
                </c:pt>
                <c:pt idx="519">
                  <c:v>0.2175383171189578</c:v>
                </c:pt>
                <c:pt idx="520">
                  <c:v>0.11080634694875037</c:v>
                </c:pt>
                <c:pt idx="521">
                  <c:v>0.16404637390561325</c:v>
                </c:pt>
                <c:pt idx="522">
                  <c:v>0.11551671454506815</c:v>
                </c:pt>
                <c:pt idx="523">
                  <c:v>0.23559954808787792</c:v>
                </c:pt>
                <c:pt idx="524">
                  <c:v>0.15957585527226253</c:v>
                </c:pt>
                <c:pt idx="525">
                  <c:v>0.13930077562791668</c:v>
                </c:pt>
                <c:pt idx="526">
                  <c:v>0.21224127832621562</c:v>
                </c:pt>
                <c:pt idx="527">
                  <c:v>8.5310842530942718E-2</c:v>
                </c:pt>
                <c:pt idx="528">
                  <c:v>0.41439238247880655</c:v>
                </c:pt>
                <c:pt idx="529">
                  <c:v>0.43774265500129794</c:v>
                </c:pt>
                <c:pt idx="530">
                  <c:v>0.16127012446454034</c:v>
                </c:pt>
                <c:pt idx="531">
                  <c:v>0.13573508014011448</c:v>
                </c:pt>
                <c:pt idx="532">
                  <c:v>6.8242457862898842E-2</c:v>
                </c:pt>
                <c:pt idx="533">
                  <c:v>0.14517344590356135</c:v>
                </c:pt>
                <c:pt idx="534">
                  <c:v>0.30132887829251248</c:v>
                </c:pt>
                <c:pt idx="535">
                  <c:v>0.15236524298489737</c:v>
                </c:pt>
                <c:pt idx="536">
                  <c:v>0.15913872207845012</c:v>
                </c:pt>
                <c:pt idx="537">
                  <c:v>4.9648799928957682E-2</c:v>
                </c:pt>
                <c:pt idx="538">
                  <c:v>0.19046849794680082</c:v>
                </c:pt>
                <c:pt idx="539">
                  <c:v>0.3696389759931375</c:v>
                </c:pt>
                <c:pt idx="540">
                  <c:v>0.15715044508955484</c:v>
                </c:pt>
                <c:pt idx="541">
                  <c:v>0.19090207217392541</c:v>
                </c:pt>
                <c:pt idx="542">
                  <c:v>8.4749174949671852E-2</c:v>
                </c:pt>
                <c:pt idx="543">
                  <c:v>0.60652963263724302</c:v>
                </c:pt>
                <c:pt idx="544">
                  <c:v>0.34836745735210228</c:v>
                </c:pt>
                <c:pt idx="545">
                  <c:v>0.14841077546904149</c:v>
                </c:pt>
                <c:pt idx="546">
                  <c:v>0.16711857995545015</c:v>
                </c:pt>
                <c:pt idx="547">
                  <c:v>4.5996533683614435E-2</c:v>
                </c:pt>
                <c:pt idx="548">
                  <c:v>0.51534397594871384</c:v>
                </c:pt>
                <c:pt idx="549">
                  <c:v>0.46522806531506788</c:v>
                </c:pt>
                <c:pt idx="550">
                  <c:v>1.0026080703513915</c:v>
                </c:pt>
                <c:pt idx="551">
                  <c:v>0.73005685102689255</c:v>
                </c:pt>
                <c:pt idx="552">
                  <c:v>0.50055828465110896</c:v>
                </c:pt>
                <c:pt idx="553">
                  <c:v>0.99347417042201214</c:v>
                </c:pt>
                <c:pt idx="554">
                  <c:v>0.51825389908058739</c:v>
                </c:pt>
                <c:pt idx="555">
                  <c:v>0.9952508333404454</c:v>
                </c:pt>
                <c:pt idx="556">
                  <c:v>0.75798917491151951</c:v>
                </c:pt>
                <c:pt idx="557">
                  <c:v>0.51099577243457217</c:v>
                </c:pt>
                <c:pt idx="558">
                  <c:v>1.0047058859482501</c:v>
                </c:pt>
                <c:pt idx="559">
                  <c:v>0.51447609054380972</c:v>
                </c:pt>
                <c:pt idx="560">
                  <c:v>1.0193100203768335</c:v>
                </c:pt>
                <c:pt idx="561">
                  <c:v>0.74691995375300257</c:v>
                </c:pt>
                <c:pt idx="562">
                  <c:v>0.49373444215903489</c:v>
                </c:pt>
                <c:pt idx="563">
                  <c:v>0.98621180171113065</c:v>
                </c:pt>
                <c:pt idx="564">
                  <c:v>0.50205482063400997</c:v>
                </c:pt>
                <c:pt idx="565">
                  <c:v>0.99157115360501791</c:v>
                </c:pt>
                <c:pt idx="566">
                  <c:v>0.98022155337833961</c:v>
                </c:pt>
                <c:pt idx="567">
                  <c:v>0.48943442286952499</c:v>
                </c:pt>
                <c:pt idx="568">
                  <c:v>0.98466948056115744</c:v>
                </c:pt>
                <c:pt idx="569">
                  <c:v>0.489727762142185</c:v>
                </c:pt>
                <c:pt idx="570">
                  <c:v>1.0158272821055825</c:v>
                </c:pt>
                <c:pt idx="571">
                  <c:v>0.98916987657372935</c:v>
                </c:pt>
                <c:pt idx="572">
                  <c:v>0.51494196045327689</c:v>
                </c:pt>
                <c:pt idx="573">
                  <c:v>1.0091570486901624</c:v>
                </c:pt>
                <c:pt idx="574">
                  <c:v>0.49588347086577156</c:v>
                </c:pt>
                <c:pt idx="575">
                  <c:v>0.3412422458954798</c:v>
                </c:pt>
                <c:pt idx="576">
                  <c:v>0.36456571775589952</c:v>
                </c:pt>
                <c:pt idx="577">
                  <c:v>0.29456131956644438</c:v>
                </c:pt>
                <c:pt idx="578">
                  <c:v>0.36532627413665419</c:v>
                </c:pt>
                <c:pt idx="579">
                  <c:v>0.24202213074795656</c:v>
                </c:pt>
                <c:pt idx="580">
                  <c:v>0.34901364248455574</c:v>
                </c:pt>
                <c:pt idx="581">
                  <c:v>0.33807314846451503</c:v>
                </c:pt>
                <c:pt idx="582">
                  <c:v>0.20633997602545459</c:v>
                </c:pt>
                <c:pt idx="583">
                  <c:v>0.48143725274994731</c:v>
                </c:pt>
                <c:pt idx="584">
                  <c:v>0.26877789584235423</c:v>
                </c:pt>
                <c:pt idx="585">
                  <c:v>0.35381644118048639</c:v>
                </c:pt>
                <c:pt idx="586">
                  <c:v>0.36260087056495666</c:v>
                </c:pt>
                <c:pt idx="587">
                  <c:v>0.20631646292264613</c:v>
                </c:pt>
                <c:pt idx="588">
                  <c:v>0.306597473613128</c:v>
                </c:pt>
                <c:pt idx="589">
                  <c:v>0.23247167794574031</c:v>
                </c:pt>
                <c:pt idx="590">
                  <c:v>0.34286261211902747</c:v>
                </c:pt>
                <c:pt idx="591">
                  <c:v>0.33910740368782982</c:v>
                </c:pt>
                <c:pt idx="592">
                  <c:v>0.28186282492360087</c:v>
                </c:pt>
                <c:pt idx="593">
                  <c:v>0.29418379765621383</c:v>
                </c:pt>
                <c:pt idx="594">
                  <c:v>0.25514009743030991</c:v>
                </c:pt>
                <c:pt idx="595">
                  <c:v>0.4046991942499219</c:v>
                </c:pt>
                <c:pt idx="596">
                  <c:v>0.38459923861045175</c:v>
                </c:pt>
                <c:pt idx="597">
                  <c:v>0.3378380261369906</c:v>
                </c:pt>
                <c:pt idx="598">
                  <c:v>0.45782169618735391</c:v>
                </c:pt>
                <c:pt idx="599">
                  <c:v>0.26598959929318539</c:v>
                </c:pt>
                <c:pt idx="600">
                  <c:v>0.2630338917442136</c:v>
                </c:pt>
                <c:pt idx="601">
                  <c:v>5.9339698952634246E-2</c:v>
                </c:pt>
                <c:pt idx="602">
                  <c:v>0.25931073418683853</c:v>
                </c:pt>
                <c:pt idx="603">
                  <c:v>0.26256645071121043</c:v>
                </c:pt>
                <c:pt idx="604">
                  <c:v>0.48818999811471414</c:v>
                </c:pt>
                <c:pt idx="605">
                  <c:v>0.26122103221269799</c:v>
                </c:pt>
                <c:pt idx="606">
                  <c:v>5.652485724144677E-2</c:v>
                </c:pt>
                <c:pt idx="607">
                  <c:v>0.23038456845828537</c:v>
                </c:pt>
                <c:pt idx="608">
                  <c:v>0.24442540108043839</c:v>
                </c:pt>
                <c:pt idx="609">
                  <c:v>0.49116798359809477</c:v>
                </c:pt>
                <c:pt idx="610">
                  <c:v>0.24379094699153758</c:v>
                </c:pt>
                <c:pt idx="611">
                  <c:v>3.2187407030494164E-2</c:v>
                </c:pt>
                <c:pt idx="612">
                  <c:v>0.2673298466090942</c:v>
                </c:pt>
                <c:pt idx="613">
                  <c:v>0.23023633556541104</c:v>
                </c:pt>
                <c:pt idx="614">
                  <c:v>0.49297101497176921</c:v>
                </c:pt>
                <c:pt idx="615">
                  <c:v>0.24213928670790241</c:v>
                </c:pt>
                <c:pt idx="616">
                  <c:v>0.51953864886121437</c:v>
                </c:pt>
                <c:pt idx="617">
                  <c:v>0.26261098697906898</c:v>
                </c:pt>
                <c:pt idx="618">
                  <c:v>0.25399213658296027</c:v>
                </c:pt>
                <c:pt idx="619">
                  <c:v>0.50329826855518611</c:v>
                </c:pt>
                <c:pt idx="620">
                  <c:v>0.26557861895768153</c:v>
                </c:pt>
                <c:pt idx="621">
                  <c:v>0.5182921018408615</c:v>
                </c:pt>
                <c:pt idx="622">
                  <c:v>0.25845077131121458</c:v>
                </c:pt>
                <c:pt idx="623">
                  <c:v>0.24353158047783413</c:v>
                </c:pt>
                <c:pt idx="624">
                  <c:v>0.49418352371742535</c:v>
                </c:pt>
                <c:pt idx="625">
                  <c:v>1.2378231816449797E-2</c:v>
                </c:pt>
                <c:pt idx="626">
                  <c:v>8.9766642819372761E-3</c:v>
                </c:pt>
                <c:pt idx="627">
                  <c:v>0.80667824737685856</c:v>
                </c:pt>
                <c:pt idx="628">
                  <c:v>0.98547329072011258</c:v>
                </c:pt>
                <c:pt idx="629">
                  <c:v>4.2609574018282756E-3</c:v>
                </c:pt>
                <c:pt idx="630">
                  <c:v>9.9533616838937689E-3</c:v>
                </c:pt>
                <c:pt idx="631">
                  <c:v>2.5211070934947108E-2</c:v>
                </c:pt>
                <c:pt idx="632">
                  <c:v>0.11610707985315447</c:v>
                </c:pt>
                <c:pt idx="633">
                  <c:v>0.46011893777706736</c:v>
                </c:pt>
                <c:pt idx="634">
                  <c:v>1.8503119169438351E-2</c:v>
                </c:pt>
                <c:pt idx="635">
                  <c:v>6.0288300206417286E-3</c:v>
                </c:pt>
                <c:pt idx="636">
                  <c:v>3.5303385012112241E-2</c:v>
                </c:pt>
                <c:pt idx="637">
                  <c:v>8.7306581087654725E-2</c:v>
                </c:pt>
                <c:pt idx="638">
                  <c:v>0.30978807931666824</c:v>
                </c:pt>
                <c:pt idx="639">
                  <c:v>6.5562275265178905E-3</c:v>
                </c:pt>
                <c:pt idx="640">
                  <c:v>0.25126612447198954</c:v>
                </c:pt>
                <c:pt idx="641">
                  <c:v>3.7457519886423984E-2</c:v>
                </c:pt>
                <c:pt idx="642">
                  <c:v>0.48909940569778199</c:v>
                </c:pt>
                <c:pt idx="643">
                  <c:v>0.79646512350557397</c:v>
                </c:pt>
                <c:pt idx="644">
                  <c:v>1.0067263889789917E-2</c:v>
                </c:pt>
                <c:pt idx="645">
                  <c:v>0.26650989674052039</c:v>
                </c:pt>
                <c:pt idx="646">
                  <c:v>0.31565115669912724</c:v>
                </c:pt>
                <c:pt idx="647">
                  <c:v>0.39364600938495925</c:v>
                </c:pt>
                <c:pt idx="648">
                  <c:v>0.50558514815875522</c:v>
                </c:pt>
                <c:pt idx="649">
                  <c:v>6.4208547744029731E-2</c:v>
                </c:pt>
                <c:pt idx="650">
                  <c:v>1.88070444788833E-2</c:v>
                </c:pt>
                <c:pt idx="651">
                  <c:v>0.25206866469254041</c:v>
                </c:pt>
                <c:pt idx="652">
                  <c:v>0.11697090309503541</c:v>
                </c:pt>
                <c:pt idx="653">
                  <c:v>0.41067964254050043</c:v>
                </c:pt>
                <c:pt idx="654">
                  <c:v>0.415045603091379</c:v>
                </c:pt>
                <c:pt idx="655">
                  <c:v>8.9448370615970998E-4</c:v>
                </c:pt>
                <c:pt idx="656">
                  <c:v>0.1939169704734631</c:v>
                </c:pt>
                <c:pt idx="657">
                  <c:v>9.6950887659688956E-2</c:v>
                </c:pt>
                <c:pt idx="658">
                  <c:v>9.2568216379278381E-2</c:v>
                </c:pt>
                <c:pt idx="659">
                  <c:v>0.6944075803141827</c:v>
                </c:pt>
                <c:pt idx="660">
                  <c:v>2.1183534454479071E-4</c:v>
                </c:pt>
                <c:pt idx="661">
                  <c:v>8.9725042316647421E-2</c:v>
                </c:pt>
                <c:pt idx="662">
                  <c:v>3.1054572048641288E-2</c:v>
                </c:pt>
                <c:pt idx="663">
                  <c:v>0.15365205031388193</c:v>
                </c:pt>
                <c:pt idx="664">
                  <c:v>0.5142545261010516</c:v>
                </c:pt>
                <c:pt idx="665">
                  <c:v>6.3494488106551027E-3</c:v>
                </c:pt>
                <c:pt idx="666">
                  <c:v>0.21202420536355018</c:v>
                </c:pt>
                <c:pt idx="667">
                  <c:v>8.9269184407577237E-2</c:v>
                </c:pt>
                <c:pt idx="668">
                  <c:v>0.4868918359425507</c:v>
                </c:pt>
                <c:pt idx="669">
                  <c:v>0.49001998545202508</c:v>
                </c:pt>
                <c:pt idx="670">
                  <c:v>4.9167074577881387E-2</c:v>
                </c:pt>
                <c:pt idx="671">
                  <c:v>0.14580270612020213</c:v>
                </c:pt>
                <c:pt idx="672">
                  <c:v>3.4413455154140113E-2</c:v>
                </c:pt>
                <c:pt idx="673">
                  <c:v>0.48459507594077716</c:v>
                </c:pt>
                <c:pt idx="674">
                  <c:v>0.79626248371670816</c:v>
                </c:pt>
                <c:pt idx="675">
                  <c:v>1.4175080238013796E-2</c:v>
                </c:pt>
                <c:pt idx="676">
                  <c:v>0.80498902071019607</c:v>
                </c:pt>
                <c:pt idx="677">
                  <c:v>0.39213402180406576</c:v>
                </c:pt>
                <c:pt idx="678">
                  <c:v>0.40875650154369686</c:v>
                </c:pt>
                <c:pt idx="679">
                  <c:v>0.7686904338305105</c:v>
                </c:pt>
                <c:pt idx="680">
                  <c:v>1.0869321738350693E-2</c:v>
                </c:pt>
                <c:pt idx="681">
                  <c:v>0.78367912576661058</c:v>
                </c:pt>
                <c:pt idx="682">
                  <c:v>0.30174963458157306</c:v>
                </c:pt>
                <c:pt idx="683">
                  <c:v>0.26968505524392589</c:v>
                </c:pt>
                <c:pt idx="684">
                  <c:v>0.76850790263177338</c:v>
                </c:pt>
                <c:pt idx="685">
                  <c:v>1.3897536321248705E-2</c:v>
                </c:pt>
                <c:pt idx="686">
                  <c:v>0.48251414708988083</c:v>
                </c:pt>
                <c:pt idx="687">
                  <c:v>0.40231040842317944</c:v>
                </c:pt>
                <c:pt idx="688">
                  <c:v>0.24595221466041012</c:v>
                </c:pt>
                <c:pt idx="689">
                  <c:v>0.48028201521106412</c:v>
                </c:pt>
                <c:pt idx="690">
                  <c:v>1.9521542111051768E-2</c:v>
                </c:pt>
                <c:pt idx="691">
                  <c:v>0.50906280534596782</c:v>
                </c:pt>
                <c:pt idx="692">
                  <c:v>0.61765302260550115</c:v>
                </c:pt>
                <c:pt idx="693">
                  <c:v>0.4839951543407659</c:v>
                </c:pt>
                <c:pt idx="694">
                  <c:v>0.48131149938067497</c:v>
                </c:pt>
                <c:pt idx="695">
                  <c:v>9.6469850174308851E-3</c:v>
                </c:pt>
                <c:pt idx="696">
                  <c:v>0.50436630660170756</c:v>
                </c:pt>
                <c:pt idx="697">
                  <c:v>0.38164319263512386</c:v>
                </c:pt>
                <c:pt idx="698">
                  <c:v>0.39606761107912525</c:v>
                </c:pt>
                <c:pt idx="699">
                  <c:v>0.50935461784722535</c:v>
                </c:pt>
                <c:pt idx="700">
                  <c:v>0.84241624359443001</c:v>
                </c:pt>
                <c:pt idx="701">
                  <c:v>0.44363828451979254</c:v>
                </c:pt>
                <c:pt idx="702">
                  <c:v>0.23796458024943418</c:v>
                </c:pt>
                <c:pt idx="703">
                  <c:v>0.39579628783973564</c:v>
                </c:pt>
                <c:pt idx="704">
                  <c:v>0.16742999419019097</c:v>
                </c:pt>
                <c:pt idx="705">
                  <c:v>0.71131846635314711</c:v>
                </c:pt>
                <c:pt idx="706">
                  <c:v>0.38610640389703593</c:v>
                </c:pt>
                <c:pt idx="707">
                  <c:v>0.19353509531890262</c:v>
                </c:pt>
                <c:pt idx="708">
                  <c:v>8.0583461455611377E-2</c:v>
                </c:pt>
                <c:pt idx="709">
                  <c:v>0.1941650170273477</c:v>
                </c:pt>
                <c:pt idx="710">
                  <c:v>0.51395652328983932</c:v>
                </c:pt>
                <c:pt idx="711">
                  <c:v>0.2599775409073431</c:v>
                </c:pt>
                <c:pt idx="712">
                  <c:v>0.12174367177573839</c:v>
                </c:pt>
                <c:pt idx="713">
                  <c:v>0.20275466436344475</c:v>
                </c:pt>
                <c:pt idx="714">
                  <c:v>1.198040429394176E-2</c:v>
                </c:pt>
                <c:pt idx="715">
                  <c:v>0.53551896127701726</c:v>
                </c:pt>
                <c:pt idx="716">
                  <c:v>0.26070572174768547</c:v>
                </c:pt>
                <c:pt idx="717">
                  <c:v>0.13666311271359044</c:v>
                </c:pt>
                <c:pt idx="718">
                  <c:v>0.49044810676733852</c:v>
                </c:pt>
                <c:pt idx="719">
                  <c:v>1.919293265459112E-2</c:v>
                </c:pt>
                <c:pt idx="720">
                  <c:v>0.51391341064653473</c:v>
                </c:pt>
                <c:pt idx="721">
                  <c:v>0.25648555285083907</c:v>
                </c:pt>
                <c:pt idx="722">
                  <c:v>0.11885445376017567</c:v>
                </c:pt>
                <c:pt idx="723">
                  <c:v>0.53387938174201122</c:v>
                </c:pt>
                <c:pt idx="724">
                  <c:v>0.2022119129758618</c:v>
                </c:pt>
                <c:pt idx="725">
                  <c:v>3.5217249972712521E-3</c:v>
                </c:pt>
                <c:pt idx="726">
                  <c:v>3.1842656828759471E-3</c:v>
                </c:pt>
                <c:pt idx="727">
                  <c:v>5.2438502487695077E-2</c:v>
                </c:pt>
                <c:pt idx="728">
                  <c:v>3.0081895768962145E-3</c:v>
                </c:pt>
                <c:pt idx="729">
                  <c:v>8.4873886521333097E-2</c:v>
                </c:pt>
                <c:pt idx="730">
                  <c:v>1.6406708423019011E-2</c:v>
                </c:pt>
                <c:pt idx="731">
                  <c:v>2.1994074588405771E-4</c:v>
                </c:pt>
                <c:pt idx="732">
                  <c:v>6.0458570284132096E-2</c:v>
                </c:pt>
                <c:pt idx="733">
                  <c:v>1.4075348414224189E-2</c:v>
                </c:pt>
                <c:pt idx="734">
                  <c:v>0.29382729190879076</c:v>
                </c:pt>
                <c:pt idx="735">
                  <c:v>6.9662618545449691E-3</c:v>
                </c:pt>
                <c:pt idx="736">
                  <c:v>7.7353536500250515E-3</c:v>
                </c:pt>
                <c:pt idx="737">
                  <c:v>4.3013356194457023E-2</c:v>
                </c:pt>
                <c:pt idx="738">
                  <c:v>2.5556921813386153E-2</c:v>
                </c:pt>
                <c:pt idx="739">
                  <c:v>0.10019784960660386</c:v>
                </c:pt>
                <c:pt idx="740">
                  <c:v>3.4457380500882897E-3</c:v>
                </c:pt>
                <c:pt idx="741">
                  <c:v>4.8395790146902332E-2</c:v>
                </c:pt>
                <c:pt idx="742">
                  <c:v>8.603413097739895E-3</c:v>
                </c:pt>
                <c:pt idx="743">
                  <c:v>0.10100699471496569</c:v>
                </c:pt>
                <c:pt idx="744">
                  <c:v>9.4295620998346458E-2</c:v>
                </c:pt>
                <c:pt idx="745">
                  <c:v>2.648124185471383E-2</c:v>
                </c:pt>
                <c:pt idx="746">
                  <c:v>3.4999740062878218E-2</c:v>
                </c:pt>
                <c:pt idx="747">
                  <c:v>8.2414472909645188E-3</c:v>
                </c:pt>
                <c:pt idx="748">
                  <c:v>0.11907215266260153</c:v>
                </c:pt>
                <c:pt idx="749">
                  <c:v>0.80928070269410179</c:v>
                </c:pt>
                <c:pt idx="750">
                  <c:v>1.6186462117997086E-2</c:v>
                </c:pt>
                <c:pt idx="751">
                  <c:v>0.19327671600210397</c:v>
                </c:pt>
                <c:pt idx="752">
                  <c:v>0.39855489972676961</c:v>
                </c:pt>
                <c:pt idx="753">
                  <c:v>0.39334942103680448</c:v>
                </c:pt>
                <c:pt idx="754">
                  <c:v>0.5520018256709931</c:v>
                </c:pt>
                <c:pt idx="755">
                  <c:v>5.0570923955873372E-3</c:v>
                </c:pt>
                <c:pt idx="756">
                  <c:v>0.13497510971793131</c:v>
                </c:pt>
                <c:pt idx="757">
                  <c:v>0.285624700906627</c:v>
                </c:pt>
                <c:pt idx="758">
                  <c:v>0.11437752851817073</c:v>
                </c:pt>
                <c:pt idx="759">
                  <c:v>0.61779256243976277</c:v>
                </c:pt>
                <c:pt idx="760">
                  <c:v>1.3198541539021726E-2</c:v>
                </c:pt>
                <c:pt idx="761">
                  <c:v>0.15321693208551793</c:v>
                </c:pt>
                <c:pt idx="762">
                  <c:v>0.41009210935205692</c:v>
                </c:pt>
                <c:pt idx="763">
                  <c:v>0.1323983459840388</c:v>
                </c:pt>
                <c:pt idx="764">
                  <c:v>0.18884943688109457</c:v>
                </c:pt>
                <c:pt idx="765">
                  <c:v>1.2282596869152507E-2</c:v>
                </c:pt>
                <c:pt idx="766">
                  <c:v>0.20871198192682899</c:v>
                </c:pt>
                <c:pt idx="767">
                  <c:v>0.5948618516653793</c:v>
                </c:pt>
                <c:pt idx="768">
                  <c:v>0.49819733447129161</c:v>
                </c:pt>
                <c:pt idx="769">
                  <c:v>0.29393871855757731</c:v>
                </c:pt>
                <c:pt idx="770">
                  <c:v>3.1853397058159455E-2</c:v>
                </c:pt>
                <c:pt idx="771">
                  <c:v>0.13149628332563879</c:v>
                </c:pt>
                <c:pt idx="772">
                  <c:v>0.38650327699023707</c:v>
                </c:pt>
                <c:pt idx="773">
                  <c:v>0.4976895062709244</c:v>
                </c:pt>
                <c:pt idx="774">
                  <c:v>0.7189316280455974</c:v>
                </c:pt>
                <c:pt idx="775">
                  <c:v>0.19993054266371396</c:v>
                </c:pt>
                <c:pt idx="776">
                  <c:v>0.48177204301506676</c:v>
                </c:pt>
                <c:pt idx="777">
                  <c:v>0.51074813736466163</c:v>
                </c:pt>
                <c:pt idx="778">
                  <c:v>0.24675532331647157</c:v>
                </c:pt>
                <c:pt idx="779">
                  <c:v>0.39574948951282524</c:v>
                </c:pt>
                <c:pt idx="780">
                  <c:v>0.19229891891251319</c:v>
                </c:pt>
                <c:pt idx="781">
                  <c:v>0.49034361618090644</c:v>
                </c:pt>
                <c:pt idx="782">
                  <c:v>0.51287874552962776</c:v>
                </c:pt>
                <c:pt idx="783">
                  <c:v>0.33958573998975333</c:v>
                </c:pt>
                <c:pt idx="784">
                  <c:v>0.70623686595555391</c:v>
                </c:pt>
                <c:pt idx="785">
                  <c:v>0.14417128415500718</c:v>
                </c:pt>
                <c:pt idx="786">
                  <c:v>0.78281647241754548</c:v>
                </c:pt>
                <c:pt idx="787">
                  <c:v>0.80642798367542945</c:v>
                </c:pt>
                <c:pt idx="788">
                  <c:v>0.29007571695398737</c:v>
                </c:pt>
                <c:pt idx="789">
                  <c:v>9.4893709806221027E-2</c:v>
                </c:pt>
                <c:pt idx="790">
                  <c:v>0.26100170964880026</c:v>
                </c:pt>
                <c:pt idx="791">
                  <c:v>0.15108649330261498</c:v>
                </c:pt>
                <c:pt idx="792">
                  <c:v>0.28787810752092485</c:v>
                </c:pt>
                <c:pt idx="793">
                  <c:v>0.41681595552923273</c:v>
                </c:pt>
                <c:pt idx="794">
                  <c:v>0.11511582829238907</c:v>
                </c:pt>
                <c:pt idx="795">
                  <c:v>0.33018608437528219</c:v>
                </c:pt>
                <c:pt idx="796">
                  <c:v>0.16563391410260042</c:v>
                </c:pt>
                <c:pt idx="797">
                  <c:v>0.39859048442350226</c:v>
                </c:pt>
                <c:pt idx="798">
                  <c:v>0.61814819075455241</c:v>
                </c:pt>
                <c:pt idx="799">
                  <c:v>0.60477946455428078</c:v>
                </c:pt>
                <c:pt idx="800">
                  <c:v>0.50421659605190527</c:v>
                </c:pt>
                <c:pt idx="801">
                  <c:v>1.0067621893581515</c:v>
                </c:pt>
                <c:pt idx="802">
                  <c:v>1.0070277684185289</c:v>
                </c:pt>
                <c:pt idx="803">
                  <c:v>0.98062520253016672</c:v>
                </c:pt>
                <c:pt idx="804">
                  <c:v>1.0103078012063003</c:v>
                </c:pt>
                <c:pt idx="805">
                  <c:v>0.50811947445706518</c:v>
                </c:pt>
                <c:pt idx="806">
                  <c:v>1.013742590034804</c:v>
                </c:pt>
                <c:pt idx="807">
                  <c:v>0.98045434594039349</c:v>
                </c:pt>
                <c:pt idx="808">
                  <c:v>0.51228248788920272</c:v>
                </c:pt>
                <c:pt idx="809">
                  <c:v>0.99890247476641958</c:v>
                </c:pt>
                <c:pt idx="810">
                  <c:v>0.48794231285476292</c:v>
                </c:pt>
                <c:pt idx="811">
                  <c:v>1.0024508525399478</c:v>
                </c:pt>
                <c:pt idx="812">
                  <c:v>0.99516756230280212</c:v>
                </c:pt>
                <c:pt idx="813">
                  <c:v>0.48630940876493611</c:v>
                </c:pt>
                <c:pt idx="814">
                  <c:v>1.0124614978466955</c:v>
                </c:pt>
                <c:pt idx="815">
                  <c:v>0.49048887385349743</c:v>
                </c:pt>
                <c:pt idx="816">
                  <c:v>0.98293884720709923</c:v>
                </c:pt>
                <c:pt idx="817">
                  <c:v>0.99754926961656021</c:v>
                </c:pt>
                <c:pt idx="818">
                  <c:v>0.99055580028642665</c:v>
                </c:pt>
                <c:pt idx="819">
                  <c:v>0.98254894322092412</c:v>
                </c:pt>
                <c:pt idx="820">
                  <c:v>0.51768093898492473</c:v>
                </c:pt>
                <c:pt idx="821">
                  <c:v>1.0156860016653055</c:v>
                </c:pt>
                <c:pt idx="822">
                  <c:v>1.0045523996202446</c:v>
                </c:pt>
                <c:pt idx="823">
                  <c:v>1.012838190166544</c:v>
                </c:pt>
                <c:pt idx="824">
                  <c:v>1.0012661306591009</c:v>
                </c:pt>
                <c:pt idx="825">
                  <c:v>0.80581101420464629</c:v>
                </c:pt>
                <c:pt idx="826">
                  <c:v>0.20357136524314323</c:v>
                </c:pt>
                <c:pt idx="827">
                  <c:v>3.5740748091560193E-2</c:v>
                </c:pt>
                <c:pt idx="828">
                  <c:v>0.78870455242820325</c:v>
                </c:pt>
                <c:pt idx="829">
                  <c:v>0.78839348589128111</c:v>
                </c:pt>
                <c:pt idx="830">
                  <c:v>0.41241400218386132</c:v>
                </c:pt>
                <c:pt idx="831">
                  <c:v>6.7000575586366115E-2</c:v>
                </c:pt>
                <c:pt idx="832">
                  <c:v>0.18945136943249424</c:v>
                </c:pt>
                <c:pt idx="833">
                  <c:v>3.624089256058461E-2</c:v>
                </c:pt>
                <c:pt idx="834">
                  <c:v>4.7964404705478095E-2</c:v>
                </c:pt>
                <c:pt idx="835">
                  <c:v>6.5784987525959043E-2</c:v>
                </c:pt>
                <c:pt idx="836">
                  <c:v>0.19825321077329536</c:v>
                </c:pt>
                <c:pt idx="837">
                  <c:v>0.40785628669618895</c:v>
                </c:pt>
                <c:pt idx="838">
                  <c:v>0.84094705342880194</c:v>
                </c:pt>
                <c:pt idx="839">
                  <c:v>0.21741238357831191</c:v>
                </c:pt>
                <c:pt idx="840">
                  <c:v>5.9583006359160806E-2</c:v>
                </c:pt>
                <c:pt idx="841">
                  <c:v>0.31071435427947192</c:v>
                </c:pt>
                <c:pt idx="842">
                  <c:v>6.2920836053492496E-2</c:v>
                </c:pt>
                <c:pt idx="843">
                  <c:v>0.68721084757901818</c:v>
                </c:pt>
                <c:pt idx="844">
                  <c:v>8.5802252386507558E-2</c:v>
                </c:pt>
                <c:pt idx="845">
                  <c:v>4.3552300736732434E-2</c:v>
                </c:pt>
                <c:pt idx="846">
                  <c:v>0.41273759279770739</c:v>
                </c:pt>
                <c:pt idx="847">
                  <c:v>6.8203145810882618E-2</c:v>
                </c:pt>
                <c:pt idx="848">
                  <c:v>3.614994128651354E-2</c:v>
                </c:pt>
                <c:pt idx="849">
                  <c:v>0.26822467679346962</c:v>
                </c:pt>
                <c:pt idx="850">
                  <c:v>0.81910384625915744</c:v>
                </c:pt>
                <c:pt idx="851">
                  <c:v>0.38203373071503632</c:v>
                </c:pt>
                <c:pt idx="852">
                  <c:v>1.6027781125300435E-2</c:v>
                </c:pt>
                <c:pt idx="853">
                  <c:v>0.40422450119813669</c:v>
                </c:pt>
                <c:pt idx="854">
                  <c:v>0.21500231615515339</c:v>
                </c:pt>
                <c:pt idx="855">
                  <c:v>0.31386632427880162</c:v>
                </c:pt>
                <c:pt idx="856">
                  <c:v>0.24726297446973824</c:v>
                </c:pt>
                <c:pt idx="857">
                  <c:v>0.88025084959479316</c:v>
                </c:pt>
                <c:pt idx="858">
                  <c:v>0.38811203082741469</c:v>
                </c:pt>
                <c:pt idx="859">
                  <c:v>6.9150578657797392E-3</c:v>
                </c:pt>
                <c:pt idx="860">
                  <c:v>0.9940917093274898</c:v>
                </c:pt>
                <c:pt idx="861">
                  <c:v>5.3960632017342136E-2</c:v>
                </c:pt>
                <c:pt idx="862">
                  <c:v>1.0175375618544764E-2</c:v>
                </c:pt>
                <c:pt idx="863">
                  <c:v>6.9925648565123205E-2</c:v>
                </c:pt>
                <c:pt idx="864">
                  <c:v>0.79074114937289974</c:v>
                </c:pt>
                <c:pt idx="865">
                  <c:v>0.70361454295303105</c:v>
                </c:pt>
                <c:pt idx="866">
                  <c:v>0.63995219221412425</c:v>
                </c:pt>
                <c:pt idx="867">
                  <c:v>0.98752004964124196</c:v>
                </c:pt>
                <c:pt idx="868">
                  <c:v>6.4918338200306805E-2</c:v>
                </c:pt>
                <c:pt idx="869">
                  <c:v>1.6050176231166651E-2</c:v>
                </c:pt>
                <c:pt idx="870">
                  <c:v>3.3404568229528211E-2</c:v>
                </c:pt>
                <c:pt idx="871">
                  <c:v>0.78564698732452898</c:v>
                </c:pt>
                <c:pt idx="872">
                  <c:v>0.71957924295563658</c:v>
                </c:pt>
                <c:pt idx="873">
                  <c:v>1.4575788101923703E-2</c:v>
                </c:pt>
                <c:pt idx="874">
                  <c:v>0.99749888125852582</c:v>
                </c:pt>
                <c:pt idx="875">
                  <c:v>5.3759478726634558E-2</c:v>
                </c:pt>
                <c:pt idx="876">
                  <c:v>3.8855983255428828E-2</c:v>
                </c:pt>
                <c:pt idx="877">
                  <c:v>3.0119777340685678E-2</c:v>
                </c:pt>
                <c:pt idx="878">
                  <c:v>0.79793315569614465</c:v>
                </c:pt>
                <c:pt idx="879">
                  <c:v>0.70430173560702414</c:v>
                </c:pt>
                <c:pt idx="880">
                  <c:v>0.65827368701878253</c:v>
                </c:pt>
                <c:pt idx="881">
                  <c:v>1.0148883579616759</c:v>
                </c:pt>
                <c:pt idx="882">
                  <c:v>8.7004299939913474E-2</c:v>
                </c:pt>
                <c:pt idx="883">
                  <c:v>1.2109214126152876E-2</c:v>
                </c:pt>
                <c:pt idx="884">
                  <c:v>9.6483209551186985E-2</c:v>
                </c:pt>
                <c:pt idx="885">
                  <c:v>0.78113468265636055</c:v>
                </c:pt>
                <c:pt idx="886">
                  <c:v>0.70777349671876477</c:v>
                </c:pt>
                <c:pt idx="887">
                  <c:v>1.588795388466465E-2</c:v>
                </c:pt>
                <c:pt idx="888">
                  <c:v>1.0105220489301099</c:v>
                </c:pt>
                <c:pt idx="889">
                  <c:v>9.971876919064665E-2</c:v>
                </c:pt>
                <c:pt idx="890">
                  <c:v>4.7702363340529234E-2</c:v>
                </c:pt>
                <c:pt idx="891">
                  <c:v>0.10826574536299705</c:v>
                </c:pt>
                <c:pt idx="892">
                  <c:v>0.80998159021101601</c:v>
                </c:pt>
                <c:pt idx="893">
                  <c:v>0.71652520387362628</c:v>
                </c:pt>
                <c:pt idx="894">
                  <c:v>1.1366736923781033E-2</c:v>
                </c:pt>
                <c:pt idx="895">
                  <c:v>0.51010577149883751</c:v>
                </c:pt>
                <c:pt idx="896">
                  <c:v>0.40012165081335921</c:v>
                </c:pt>
                <c:pt idx="897">
                  <c:v>0.1052635318649527</c:v>
                </c:pt>
                <c:pt idx="898">
                  <c:v>0.50822521309405744</c:v>
                </c:pt>
                <c:pt idx="899">
                  <c:v>0.26951659035964531</c:v>
                </c:pt>
                <c:pt idx="900">
                  <c:v>9.4412270421080052E-2</c:v>
                </c:pt>
                <c:pt idx="901">
                  <c:v>4.3941277422140622E-3</c:v>
                </c:pt>
                <c:pt idx="902">
                  <c:v>1.0185500735990396</c:v>
                </c:pt>
                <c:pt idx="903">
                  <c:v>1.4475640033674717E-2</c:v>
                </c:pt>
                <c:pt idx="904">
                  <c:v>4.9528603054935739E-3</c:v>
                </c:pt>
                <c:pt idx="905">
                  <c:v>1.7992184629787515E-2</c:v>
                </c:pt>
                <c:pt idx="906">
                  <c:v>1.0291604325602458E-2</c:v>
                </c:pt>
                <c:pt idx="907">
                  <c:v>9.0516671933092499E-3</c:v>
                </c:pt>
                <c:pt idx="908">
                  <c:v>1.0190253568534502</c:v>
                </c:pt>
                <c:pt idx="909">
                  <c:v>0.59965090459418824</c:v>
                </c:pt>
                <c:pt idx="910">
                  <c:v>0.21189170207639432</c:v>
                </c:pt>
                <c:pt idx="911">
                  <c:v>0.49947954024736213</c:v>
                </c:pt>
                <c:pt idx="912">
                  <c:v>8.5622975571623447E-2</c:v>
                </c:pt>
                <c:pt idx="913">
                  <c:v>0.79329196900487009</c:v>
                </c:pt>
                <c:pt idx="914">
                  <c:v>0.48665790812461857</c:v>
                </c:pt>
                <c:pt idx="915">
                  <c:v>1.3615021934976086E-2</c:v>
                </c:pt>
                <c:pt idx="916">
                  <c:v>0.99935965736314092</c:v>
                </c:pt>
                <c:pt idx="917">
                  <c:v>1.7284032545390845E-2</c:v>
                </c:pt>
                <c:pt idx="918">
                  <c:v>1.6393392186454234E-2</c:v>
                </c:pt>
                <c:pt idx="919">
                  <c:v>1.5691380746020885E-2</c:v>
                </c:pt>
                <c:pt idx="920">
                  <c:v>4.5324883063255798E-3</c:v>
                </c:pt>
                <c:pt idx="921">
                  <c:v>5.9873158251439662E-3</c:v>
                </c:pt>
                <c:pt idx="922">
                  <c:v>0.99641428061540971</c:v>
                </c:pt>
                <c:pt idx="923">
                  <c:v>0.25638479004808112</c:v>
                </c:pt>
                <c:pt idx="924">
                  <c:v>6.9950447374487107E-2</c:v>
                </c:pt>
                <c:pt idx="925">
                  <c:v>0.39485995431124393</c:v>
                </c:pt>
                <c:pt idx="926">
                  <c:v>0.11071555887899998</c:v>
                </c:pt>
                <c:pt idx="927">
                  <c:v>0.81240283190942197</c:v>
                </c:pt>
                <c:pt idx="928">
                  <c:v>6.5426373030684501E-3</c:v>
                </c:pt>
                <c:pt idx="929">
                  <c:v>1.0116797873327597</c:v>
                </c:pt>
                <c:pt idx="930">
                  <c:v>0.41896390605276163</c:v>
                </c:pt>
                <c:pt idx="931">
                  <c:v>0.41978655156486938</c:v>
                </c:pt>
                <c:pt idx="932">
                  <c:v>0.21325537279723708</c:v>
                </c:pt>
                <c:pt idx="933">
                  <c:v>0.10569463276572831</c:v>
                </c:pt>
                <c:pt idx="934">
                  <c:v>0.6824597989542327</c:v>
                </c:pt>
                <c:pt idx="935">
                  <c:v>0.38268651601843456</c:v>
                </c:pt>
                <c:pt idx="936">
                  <c:v>8.9199437762234587E-2</c:v>
                </c:pt>
                <c:pt idx="937">
                  <c:v>0.61105906855360337</c:v>
                </c:pt>
                <c:pt idx="938">
                  <c:v>4.522074913148209E-3</c:v>
                </c:pt>
                <c:pt idx="939">
                  <c:v>8.8584278884578038E-2</c:v>
                </c:pt>
                <c:pt idx="940">
                  <c:v>8.379929228251351E-2</c:v>
                </c:pt>
                <c:pt idx="941">
                  <c:v>1.0026957737987456</c:v>
                </c:pt>
                <c:pt idx="942">
                  <c:v>0.28225951763713508</c:v>
                </c:pt>
                <c:pt idx="943">
                  <c:v>1.1960589788623589E-2</c:v>
                </c:pt>
                <c:pt idx="944">
                  <c:v>0.59081595433182277</c:v>
                </c:pt>
                <c:pt idx="945">
                  <c:v>0.19035523218628836</c:v>
                </c:pt>
                <c:pt idx="946">
                  <c:v>0.40171057753591127</c:v>
                </c:pt>
                <c:pt idx="947">
                  <c:v>6.6136934237411807E-2</c:v>
                </c:pt>
                <c:pt idx="948">
                  <c:v>0.48823521697732247</c:v>
                </c:pt>
                <c:pt idx="949">
                  <c:v>0.31264936012473954</c:v>
                </c:pt>
                <c:pt idx="950">
                  <c:v>1.0841665935036372E-2</c:v>
                </c:pt>
                <c:pt idx="951">
                  <c:v>8.6463236275979224E-2</c:v>
                </c:pt>
                <c:pt idx="952">
                  <c:v>1.4265285968954969E-2</c:v>
                </c:pt>
                <c:pt idx="953">
                  <c:v>9.8618708720348364E-2</c:v>
                </c:pt>
                <c:pt idx="954">
                  <c:v>0.28280897320332532</c:v>
                </c:pt>
                <c:pt idx="955">
                  <c:v>0.58818581874789744</c:v>
                </c:pt>
                <c:pt idx="956">
                  <c:v>0.20789599013968371</c:v>
                </c:pt>
                <c:pt idx="957">
                  <c:v>1.6122484519842474E-2</c:v>
                </c:pt>
                <c:pt idx="958">
                  <c:v>0.31346934136584509</c:v>
                </c:pt>
                <c:pt idx="959">
                  <c:v>0.13850668138157513</c:v>
                </c:pt>
                <c:pt idx="960">
                  <c:v>0.38017436026254425</c:v>
                </c:pt>
                <c:pt idx="961">
                  <c:v>4.3802381735196266E-2</c:v>
                </c:pt>
                <c:pt idx="962">
                  <c:v>0.41922280359411679</c:v>
                </c:pt>
                <c:pt idx="963">
                  <c:v>0.2198727887703229</c:v>
                </c:pt>
                <c:pt idx="964">
                  <c:v>1.7926562032176491E-2</c:v>
                </c:pt>
                <c:pt idx="965">
                  <c:v>0.48198236012619949</c:v>
                </c:pt>
                <c:pt idx="966">
                  <c:v>9.7781551817302081E-2</c:v>
                </c:pt>
                <c:pt idx="967">
                  <c:v>0.20277394569756177</c:v>
                </c:pt>
                <c:pt idx="968">
                  <c:v>0.70015068164593031</c:v>
                </c:pt>
                <c:pt idx="969">
                  <c:v>0.71493957098882643</c:v>
                </c:pt>
                <c:pt idx="970">
                  <c:v>0.41021879307033154</c:v>
                </c:pt>
                <c:pt idx="971">
                  <c:v>8.5682533776487171E-2</c:v>
                </c:pt>
                <c:pt idx="972">
                  <c:v>0.60170532388470732</c:v>
                </c:pt>
                <c:pt idx="973">
                  <c:v>8.6131805178075324E-2</c:v>
                </c:pt>
                <c:pt idx="974">
                  <c:v>8.5927439074486869E-2</c:v>
                </c:pt>
                <c:pt idx="975">
                  <c:v>8.8751921767871292E-2</c:v>
                </c:pt>
                <c:pt idx="976">
                  <c:v>0.31017733273877901</c:v>
                </c:pt>
                <c:pt idx="977">
                  <c:v>9.7597038000961492E-2</c:v>
                </c:pt>
                <c:pt idx="978">
                  <c:v>0.98170449872054344</c:v>
                </c:pt>
                <c:pt idx="979">
                  <c:v>0.18209138459335633</c:v>
                </c:pt>
                <c:pt idx="980">
                  <c:v>0.11143115546503003</c:v>
                </c:pt>
                <c:pt idx="981">
                  <c:v>0.40383251217946464</c:v>
                </c:pt>
                <c:pt idx="982">
                  <c:v>0.11270049785573863</c:v>
                </c:pt>
                <c:pt idx="983">
                  <c:v>0.48231426337023664</c:v>
                </c:pt>
                <c:pt idx="984">
                  <c:v>0.30874438973823076</c:v>
                </c:pt>
                <c:pt idx="985">
                  <c:v>8.939683302918805E-2</c:v>
                </c:pt>
                <c:pt idx="986">
                  <c:v>0.48822872641096088</c:v>
                </c:pt>
                <c:pt idx="987">
                  <c:v>0.31461753633735445</c:v>
                </c:pt>
                <c:pt idx="988">
                  <c:v>0.10200473848001597</c:v>
                </c:pt>
                <c:pt idx="989">
                  <c:v>0.10553127690183457</c:v>
                </c:pt>
                <c:pt idx="990">
                  <c:v>0.61635502559481659</c:v>
                </c:pt>
                <c:pt idx="991">
                  <c:v>0.20644745832322206</c:v>
                </c:pt>
                <c:pt idx="992">
                  <c:v>1.9170258403141294E-2</c:v>
                </c:pt>
                <c:pt idx="993">
                  <c:v>0.18388723589958519</c:v>
                </c:pt>
                <c:pt idx="994">
                  <c:v>0.31186110903227238</c:v>
                </c:pt>
                <c:pt idx="995">
                  <c:v>0.41073661904189673</c:v>
                </c:pt>
                <c:pt idx="996">
                  <c:v>0.4893489441309628</c:v>
                </c:pt>
                <c:pt idx="997">
                  <c:v>0.39074782755587534</c:v>
                </c:pt>
                <c:pt idx="998">
                  <c:v>0.2016012520817973</c:v>
                </c:pt>
                <c:pt idx="999">
                  <c:v>1.4014702690720427E-2</c:v>
                </c:pt>
                <c:pt idx="1000">
                  <c:v>1.0148828673061372</c:v>
                </c:pt>
                <c:pt idx="1001">
                  <c:v>0.20462011650124018</c:v>
                </c:pt>
                <c:pt idx="1002">
                  <c:v>1.0194768786749393</c:v>
                </c:pt>
                <c:pt idx="1003">
                  <c:v>0.71658695186150112</c:v>
                </c:pt>
                <c:pt idx="1004">
                  <c:v>1.0007920473289114</c:v>
                </c:pt>
                <c:pt idx="1005">
                  <c:v>0.90749224317774257</c:v>
                </c:pt>
                <c:pt idx="1006">
                  <c:v>1.546655399661492E-2</c:v>
                </c:pt>
                <c:pt idx="1007">
                  <c:v>9.0525851730886616E-3</c:v>
                </c:pt>
                <c:pt idx="1008">
                  <c:v>1.7841793433633561E-2</c:v>
                </c:pt>
                <c:pt idx="1009">
                  <c:v>1.5314421893292563E-2</c:v>
                </c:pt>
                <c:pt idx="1010">
                  <c:v>8.2545088386152352E-3</c:v>
                </c:pt>
                <c:pt idx="1011">
                  <c:v>1.0065249753455556</c:v>
                </c:pt>
                <c:pt idx="1012">
                  <c:v>0.50776100742662145</c:v>
                </c:pt>
                <c:pt idx="1013">
                  <c:v>1.0108860242392381</c:v>
                </c:pt>
                <c:pt idx="1014">
                  <c:v>1.0121580147404678</c:v>
                </c:pt>
                <c:pt idx="1015">
                  <c:v>0.10140546899601391</c:v>
                </c:pt>
                <c:pt idx="1016">
                  <c:v>1.6340535924455224E-2</c:v>
                </c:pt>
                <c:pt idx="1017">
                  <c:v>3.7756750053201094E-3</c:v>
                </c:pt>
                <c:pt idx="1018">
                  <c:v>0.99880670639966351</c:v>
                </c:pt>
                <c:pt idx="1019">
                  <c:v>0.49797274052040696</c:v>
                </c:pt>
                <c:pt idx="1020">
                  <c:v>0.10054201194129747</c:v>
                </c:pt>
                <c:pt idx="1021">
                  <c:v>0.99049644589942931</c:v>
                </c:pt>
                <c:pt idx="1022">
                  <c:v>2.7468668294323307E-3</c:v>
                </c:pt>
                <c:pt idx="1023">
                  <c:v>9.2751387961482346E-3</c:v>
                </c:pt>
                <c:pt idx="1024">
                  <c:v>1.168407194485045E-2</c:v>
                </c:pt>
                <c:pt idx="1025">
                  <c:v>1.0032641597160759</c:v>
                </c:pt>
                <c:pt idx="1026">
                  <c:v>0.4995564306930691</c:v>
                </c:pt>
                <c:pt idx="1027">
                  <c:v>1.2369425631052217E-2</c:v>
                </c:pt>
                <c:pt idx="1028">
                  <c:v>0.30592185186855259</c:v>
                </c:pt>
                <c:pt idx="1029">
                  <c:v>1.0848171845312265E-2</c:v>
                </c:pt>
                <c:pt idx="1030">
                  <c:v>8.3459325498449408E-3</c:v>
                </c:pt>
                <c:pt idx="1031">
                  <c:v>1.7909518545711992E-2</c:v>
                </c:pt>
                <c:pt idx="1032">
                  <c:v>0.9866433798687706</c:v>
                </c:pt>
                <c:pt idx="1033">
                  <c:v>0.49742924340830813</c:v>
                </c:pt>
                <c:pt idx="1034">
                  <c:v>8.2839419181404677E-3</c:v>
                </c:pt>
                <c:pt idx="1035">
                  <c:v>0.51307410923062458</c:v>
                </c:pt>
                <c:pt idx="1036">
                  <c:v>1.9595205606095255E-2</c:v>
                </c:pt>
                <c:pt idx="1037">
                  <c:v>1.0809956735205326E-2</c:v>
                </c:pt>
                <c:pt idx="1038">
                  <c:v>0.51858292065941503</c:v>
                </c:pt>
                <c:pt idx="1039">
                  <c:v>0.98290152748214066</c:v>
                </c:pt>
                <c:pt idx="1040">
                  <c:v>1.0171718515551758</c:v>
                </c:pt>
                <c:pt idx="1041">
                  <c:v>0.99640387127855512</c:v>
                </c:pt>
                <c:pt idx="1042">
                  <c:v>1.0065173907478593</c:v>
                </c:pt>
                <c:pt idx="1043">
                  <c:v>1.2034298886752226E-3</c:v>
                </c:pt>
                <c:pt idx="1044">
                  <c:v>7.5907844794209801E-3</c:v>
                </c:pt>
                <c:pt idx="1045">
                  <c:v>1.0079201040267221</c:v>
                </c:pt>
                <c:pt idx="1046">
                  <c:v>1.0029364115345556</c:v>
                </c:pt>
                <c:pt idx="1047">
                  <c:v>1.0050988504319205</c:v>
                </c:pt>
                <c:pt idx="1048">
                  <c:v>0.99517843417303531</c:v>
                </c:pt>
                <c:pt idx="1049">
                  <c:v>0.50788285668167377</c:v>
                </c:pt>
                <c:pt idx="1050">
                  <c:v>1.6908261639793226E-2</c:v>
                </c:pt>
                <c:pt idx="1051">
                  <c:v>0.48517053636959812</c:v>
                </c:pt>
                <c:pt idx="1052">
                  <c:v>0.50217506205979401</c:v>
                </c:pt>
                <c:pt idx="1053">
                  <c:v>0.99181723629619734</c:v>
                </c:pt>
                <c:pt idx="1054">
                  <c:v>1.0079742360924737</c:v>
                </c:pt>
                <c:pt idx="1055">
                  <c:v>0.99011724007572521</c:v>
                </c:pt>
                <c:pt idx="1056">
                  <c:v>9.5884861531689763E-2</c:v>
                </c:pt>
                <c:pt idx="1057">
                  <c:v>3.9478432989210833E-4</c:v>
                </c:pt>
                <c:pt idx="1058">
                  <c:v>1.5988288596269405E-2</c:v>
                </c:pt>
                <c:pt idx="1059">
                  <c:v>0.10779092906082216</c:v>
                </c:pt>
                <c:pt idx="1060">
                  <c:v>1.0025929827864009</c:v>
                </c:pt>
                <c:pt idx="1061">
                  <c:v>8.8039543961506445E-3</c:v>
                </c:pt>
                <c:pt idx="1062">
                  <c:v>1.8789708902444351E-2</c:v>
                </c:pt>
                <c:pt idx="1063">
                  <c:v>0.11688262639046509</c:v>
                </c:pt>
                <c:pt idx="1064">
                  <c:v>2.7005741769476233E-4</c:v>
                </c:pt>
                <c:pt idx="1065">
                  <c:v>8.6508706674595828E-2</c:v>
                </c:pt>
                <c:pt idx="1066">
                  <c:v>9.6825341417662511E-2</c:v>
                </c:pt>
                <c:pt idx="1067">
                  <c:v>1.0045678979218255</c:v>
                </c:pt>
                <c:pt idx="1068">
                  <c:v>4.8324151687781014E-3</c:v>
                </c:pt>
                <c:pt idx="1069">
                  <c:v>1.16919692594009E-2</c:v>
                </c:pt>
                <c:pt idx="1070">
                  <c:v>0.39449077764166063</c:v>
                </c:pt>
                <c:pt idx="1071">
                  <c:v>6.7605462414460499E-2</c:v>
                </c:pt>
                <c:pt idx="1072">
                  <c:v>7.514120748778089E-3</c:v>
                </c:pt>
                <c:pt idx="1073">
                  <c:v>8.6964404916920257E-2</c:v>
                </c:pt>
                <c:pt idx="1074">
                  <c:v>0.98515663928618069</c:v>
                </c:pt>
                <c:pt idx="1075">
                  <c:v>0.1807938034567361</c:v>
                </c:pt>
                <c:pt idx="1076">
                  <c:v>2.2691645618190676E-2</c:v>
                </c:pt>
                <c:pt idx="1077">
                  <c:v>0.49064943505972947</c:v>
                </c:pt>
                <c:pt idx="1078">
                  <c:v>1.4027146133731034E-3</c:v>
                </c:pt>
                <c:pt idx="1079">
                  <c:v>1.9841259254917934E-2</c:v>
                </c:pt>
                <c:pt idx="1080">
                  <c:v>0.11163841836304256</c:v>
                </c:pt>
                <c:pt idx="1081">
                  <c:v>0.99619169919918327</c:v>
                </c:pt>
                <c:pt idx="1082">
                  <c:v>0.51466768720568756</c:v>
                </c:pt>
                <c:pt idx="1083">
                  <c:v>1.0173934209105377</c:v>
                </c:pt>
                <c:pt idx="1084">
                  <c:v>0.1987762152184778</c:v>
                </c:pt>
                <c:pt idx="1085">
                  <c:v>1.1839534672859624E-2</c:v>
                </c:pt>
                <c:pt idx="1086">
                  <c:v>0.20104449954471285</c:v>
                </c:pt>
                <c:pt idx="1087">
                  <c:v>5.5461784306538538E-2</c:v>
                </c:pt>
                <c:pt idx="1088">
                  <c:v>1.0078935321928388</c:v>
                </c:pt>
                <c:pt idx="1089">
                  <c:v>3.0778319414782488E-2</c:v>
                </c:pt>
                <c:pt idx="1090">
                  <c:v>1.3076340807022893E-2</c:v>
                </c:pt>
                <c:pt idx="1091">
                  <c:v>1.9323003609414045E-2</c:v>
                </c:pt>
                <c:pt idx="1092">
                  <c:v>1.0042997343490123E-2</c:v>
                </c:pt>
                <c:pt idx="1093">
                  <c:v>8.1164750455302841E-3</c:v>
                </c:pt>
                <c:pt idx="1094">
                  <c:v>2.0375710284341909E-3</c:v>
                </c:pt>
                <c:pt idx="1095">
                  <c:v>2.7230761129339552E-3</c:v>
                </c:pt>
                <c:pt idx="1096">
                  <c:v>5.1770783978117123E-3</c:v>
                </c:pt>
                <c:pt idx="1097">
                  <c:v>5.733854629790083E-3</c:v>
                </c:pt>
                <c:pt idx="1098">
                  <c:v>0.18881711146088254</c:v>
                </c:pt>
                <c:pt idx="1099">
                  <c:v>6.5212842415253028E-3</c:v>
                </c:pt>
                <c:pt idx="1100">
                  <c:v>0.20965559884621773</c:v>
                </c:pt>
                <c:pt idx="1101">
                  <c:v>5.9738489083750151E-2</c:v>
                </c:pt>
                <c:pt idx="1102">
                  <c:v>1.0147546048488179</c:v>
                </c:pt>
                <c:pt idx="1103">
                  <c:v>0.30584564407024833</c:v>
                </c:pt>
                <c:pt idx="1104">
                  <c:v>5.0650232424580776E-4</c:v>
                </c:pt>
                <c:pt idx="1105">
                  <c:v>0.30237604554257574</c:v>
                </c:pt>
                <c:pt idx="1106">
                  <c:v>6.966512834385212E-2</c:v>
                </c:pt>
                <c:pt idx="1107">
                  <c:v>9.47521519307804E-3</c:v>
                </c:pt>
                <c:pt idx="1108">
                  <c:v>0.14432602230241653</c:v>
                </c:pt>
                <c:pt idx="1109">
                  <c:v>0.79984846607696369</c:v>
                </c:pt>
                <c:pt idx="1110">
                  <c:v>0.43179224635059493</c:v>
                </c:pt>
                <c:pt idx="1111">
                  <c:v>1.2600038477945063E-2</c:v>
                </c:pt>
                <c:pt idx="1112">
                  <c:v>3.5375127497195395E-3</c:v>
                </c:pt>
                <c:pt idx="1113">
                  <c:v>2.289197552306144E-2</c:v>
                </c:pt>
                <c:pt idx="1114">
                  <c:v>3.830627486763296E-3</c:v>
                </c:pt>
                <c:pt idx="1115">
                  <c:v>7.7034689479038802E-3</c:v>
                </c:pt>
                <c:pt idx="1116">
                  <c:v>0.9512463419119993</c:v>
                </c:pt>
                <c:pt idx="1117">
                  <c:v>1.0273527353650037E-4</c:v>
                </c:pt>
                <c:pt idx="1118">
                  <c:v>1.4823822557360634E-3</c:v>
                </c:pt>
                <c:pt idx="1119">
                  <c:v>9.5011830697342842E-2</c:v>
                </c:pt>
                <c:pt idx="1120">
                  <c:v>2.3485143103762957E-2</c:v>
                </c:pt>
                <c:pt idx="1121">
                  <c:v>4.8541267377694507E-2</c:v>
                </c:pt>
                <c:pt idx="1122">
                  <c:v>1.2422304523772732E-3</c:v>
                </c:pt>
                <c:pt idx="1123">
                  <c:v>0.93135718585893923</c:v>
                </c:pt>
                <c:pt idx="1124">
                  <c:v>3.7818203509955711E-3</c:v>
                </c:pt>
                <c:pt idx="1125">
                  <c:v>5.0583250687821057E-3</c:v>
                </c:pt>
                <c:pt idx="1126">
                  <c:v>0.76130916988243547</c:v>
                </c:pt>
                <c:pt idx="1127">
                  <c:v>9.7201893044325579E-3</c:v>
                </c:pt>
                <c:pt idx="1128">
                  <c:v>2.9669609629284679E-2</c:v>
                </c:pt>
                <c:pt idx="1129">
                  <c:v>7.2915333053237552E-4</c:v>
                </c:pt>
                <c:pt idx="1130">
                  <c:v>0.95653959841483649</c:v>
                </c:pt>
                <c:pt idx="1131">
                  <c:v>0.10415116870210912</c:v>
                </c:pt>
                <c:pt idx="1132">
                  <c:v>1.2991311676472817E-2</c:v>
                </c:pt>
                <c:pt idx="1133">
                  <c:v>0.21058274121189002</c:v>
                </c:pt>
                <c:pt idx="1134">
                  <c:v>6.4221520191813149E-3</c:v>
                </c:pt>
                <c:pt idx="1135">
                  <c:v>2.5402122989849119E-2</c:v>
                </c:pt>
                <c:pt idx="1136">
                  <c:v>8.9267776235771139E-4</c:v>
                </c:pt>
                <c:pt idx="1137">
                  <c:v>0.93156818274349618</c:v>
                </c:pt>
                <c:pt idx="1138">
                  <c:v>5.9760825617305321E-2</c:v>
                </c:pt>
                <c:pt idx="1139">
                  <c:v>1.3246046320855321E-2</c:v>
                </c:pt>
                <c:pt idx="1140">
                  <c:v>0.33753405637294093</c:v>
                </c:pt>
                <c:pt idx="1141">
                  <c:v>2.0564960893347913E-2</c:v>
                </c:pt>
                <c:pt idx="1142">
                  <c:v>0.53785591761670026</c:v>
                </c:pt>
                <c:pt idx="1143">
                  <c:v>0.20000757566933905</c:v>
                </c:pt>
                <c:pt idx="1144">
                  <c:v>0.26691143763343161</c:v>
                </c:pt>
                <c:pt idx="1145">
                  <c:v>8.5931433483708519E-2</c:v>
                </c:pt>
                <c:pt idx="1146">
                  <c:v>2.4443073252368743E-2</c:v>
                </c:pt>
                <c:pt idx="1147">
                  <c:v>0.26360563606761922</c:v>
                </c:pt>
                <c:pt idx="1148">
                  <c:v>6.6411110865402911E-2</c:v>
                </c:pt>
                <c:pt idx="1149">
                  <c:v>4.7248778889002085E-2</c:v>
                </c:pt>
                <c:pt idx="1150">
                  <c:v>6.4381671753376543E-2</c:v>
                </c:pt>
                <c:pt idx="1151">
                  <c:v>0.9522043401847512</c:v>
                </c:pt>
                <c:pt idx="1152">
                  <c:v>9.6548983294386118E-2</c:v>
                </c:pt>
                <c:pt idx="1153">
                  <c:v>9.5237997724165524E-2</c:v>
                </c:pt>
                <c:pt idx="1154">
                  <c:v>9.4516636065318821E-2</c:v>
                </c:pt>
                <c:pt idx="1155">
                  <c:v>4.237120873084476E-2</c:v>
                </c:pt>
                <c:pt idx="1156">
                  <c:v>0.66313274735596672</c:v>
                </c:pt>
                <c:pt idx="1157">
                  <c:v>9.1558182232896468E-2</c:v>
                </c:pt>
                <c:pt idx="1158">
                  <c:v>0.49973712384066576</c:v>
                </c:pt>
                <c:pt idx="1159">
                  <c:v>4.2091389353015707E-2</c:v>
                </c:pt>
                <c:pt idx="1160">
                  <c:v>1.7143013854935808E-2</c:v>
                </c:pt>
                <c:pt idx="1161">
                  <c:v>2.7606785562616962E-2</c:v>
                </c:pt>
                <c:pt idx="1162">
                  <c:v>4.6063714332647734E-2</c:v>
                </c:pt>
                <c:pt idx="1163">
                  <c:v>4.019511870725196E-2</c:v>
                </c:pt>
                <c:pt idx="1164">
                  <c:v>3.5263623077828196E-2</c:v>
                </c:pt>
                <c:pt idx="1165">
                  <c:v>0.90641251370584053</c:v>
                </c:pt>
                <c:pt idx="1166">
                  <c:v>4.7022317268627864E-2</c:v>
                </c:pt>
                <c:pt idx="1167">
                  <c:v>1.0757567195210705E-4</c:v>
                </c:pt>
                <c:pt idx="1168">
                  <c:v>6.3276735662029349E-2</c:v>
                </c:pt>
                <c:pt idx="1169">
                  <c:v>5.5664392715467387E-2</c:v>
                </c:pt>
                <c:pt idx="1170">
                  <c:v>0.23420575275402189</c:v>
                </c:pt>
                <c:pt idx="1171">
                  <c:v>0.16945015985785772</c:v>
                </c:pt>
                <c:pt idx="1172">
                  <c:v>0.73084990678312756</c:v>
                </c:pt>
                <c:pt idx="1173">
                  <c:v>0.10675618842966608</c:v>
                </c:pt>
                <c:pt idx="1174">
                  <c:v>7.9060201718439502E-3</c:v>
                </c:pt>
                <c:pt idx="1175">
                  <c:v>4.0012074914049692E-2</c:v>
                </c:pt>
                <c:pt idx="1176">
                  <c:v>4.7702159897485691E-4</c:v>
                </c:pt>
                <c:pt idx="1177">
                  <c:v>2.6091629672307273E-3</c:v>
                </c:pt>
                <c:pt idx="1178">
                  <c:v>0.10868378559766004</c:v>
                </c:pt>
                <c:pt idx="1179">
                  <c:v>0.91580971237155584</c:v>
                </c:pt>
                <c:pt idx="1180">
                  <c:v>0.30767230246355193</c:v>
                </c:pt>
                <c:pt idx="1181">
                  <c:v>1.9916435410959617E-2</c:v>
                </c:pt>
                <c:pt idx="1182">
                  <c:v>3.2062434430545024E-2</c:v>
                </c:pt>
                <c:pt idx="1183">
                  <c:v>1.0872347867084593E-2</c:v>
                </c:pt>
                <c:pt idx="1184">
                  <c:v>9.8851497659710724E-3</c:v>
                </c:pt>
                <c:pt idx="1185">
                  <c:v>3.3184826843340592E-2</c:v>
                </c:pt>
                <c:pt idx="1186">
                  <c:v>0.68963485764774146</c:v>
                </c:pt>
                <c:pt idx="1187">
                  <c:v>0.49442288993168881</c:v>
                </c:pt>
                <c:pt idx="1188">
                  <c:v>0.95170875839142111</c:v>
                </c:pt>
                <c:pt idx="1189">
                  <c:v>4.1325709152792454E-2</c:v>
                </c:pt>
                <c:pt idx="1190">
                  <c:v>0.11074821599928689</c:v>
                </c:pt>
                <c:pt idx="1191">
                  <c:v>0.23966135916867295</c:v>
                </c:pt>
                <c:pt idx="1192">
                  <c:v>6.3146561924304123E-2</c:v>
                </c:pt>
                <c:pt idx="1193">
                  <c:v>0.61572252354237988</c:v>
                </c:pt>
                <c:pt idx="1194">
                  <c:v>0.20107653057492067</c:v>
                </c:pt>
                <c:pt idx="1195">
                  <c:v>6.8517622038336244E-3</c:v>
                </c:pt>
                <c:pt idx="1196">
                  <c:v>0.21446767584690796</c:v>
                </c:pt>
                <c:pt idx="1197">
                  <c:v>1.7658623688435471E-3</c:v>
                </c:pt>
                <c:pt idx="1198">
                  <c:v>8.8725883750322664E-3</c:v>
                </c:pt>
                <c:pt idx="1199">
                  <c:v>3.7515939620917656E-2</c:v>
                </c:pt>
                <c:pt idx="1200">
                  <c:v>0.93753229726987308</c:v>
                </c:pt>
                <c:pt idx="1201">
                  <c:v>0.49873054672601808</c:v>
                </c:pt>
                <c:pt idx="1202">
                  <c:v>1.0710971430156764E-2</c:v>
                </c:pt>
                <c:pt idx="1203">
                  <c:v>0.10547210311733378</c:v>
                </c:pt>
                <c:pt idx="1204">
                  <c:v>5.6008339078693327E-2</c:v>
                </c:pt>
                <c:pt idx="1205">
                  <c:v>0.26811707525315737</c:v>
                </c:pt>
                <c:pt idx="1206">
                  <c:v>9.8455452171290814E-2</c:v>
                </c:pt>
                <c:pt idx="1207">
                  <c:v>0.61506619851393385</c:v>
                </c:pt>
                <c:pt idx="1208">
                  <c:v>0.25697516154732247</c:v>
                </c:pt>
                <c:pt idx="1209">
                  <c:v>8.3912825855458808E-3</c:v>
                </c:pt>
                <c:pt idx="1210">
                  <c:v>0.31454095477982857</c:v>
                </c:pt>
                <c:pt idx="1211">
                  <c:v>0.21498188007428629</c:v>
                </c:pt>
                <c:pt idx="1212">
                  <c:v>0.10058284414692716</c:v>
                </c:pt>
                <c:pt idx="1213">
                  <c:v>0.20861107995907138</c:v>
                </c:pt>
                <c:pt idx="1214">
                  <c:v>0.89280912941708335</c:v>
                </c:pt>
                <c:pt idx="1215">
                  <c:v>0.81717644318666316</c:v>
                </c:pt>
                <c:pt idx="1216">
                  <c:v>0.49487495992500113</c:v>
                </c:pt>
                <c:pt idx="1217">
                  <c:v>9.1988547620681579E-2</c:v>
                </c:pt>
                <c:pt idx="1218">
                  <c:v>9.0070897076854756E-2</c:v>
                </c:pt>
                <c:pt idx="1219">
                  <c:v>0.10709641162798503</c:v>
                </c:pt>
                <c:pt idx="1220">
                  <c:v>9.9207579695750017E-2</c:v>
                </c:pt>
                <c:pt idx="1221">
                  <c:v>0.93777941892610561</c:v>
                </c:pt>
                <c:pt idx="1222">
                  <c:v>0.85200297737091768</c:v>
                </c:pt>
                <c:pt idx="1223">
                  <c:v>1.9703197371528557E-2</c:v>
                </c:pt>
                <c:pt idx="1224">
                  <c:v>8.3334296401013988E-2</c:v>
                </c:pt>
                <c:pt idx="1225">
                  <c:v>0.10659333012845927</c:v>
                </c:pt>
                <c:pt idx="1226">
                  <c:v>0.20258555991034541</c:v>
                </c:pt>
                <c:pt idx="1227">
                  <c:v>8.596045437384553E-2</c:v>
                </c:pt>
                <c:pt idx="1228">
                  <c:v>0.93925985400262368</c:v>
                </c:pt>
                <c:pt idx="1229">
                  <c:v>0.84774805566484157</c:v>
                </c:pt>
                <c:pt idx="1230">
                  <c:v>0.5107987225843087</c:v>
                </c:pt>
                <c:pt idx="1231">
                  <c:v>0.20937648372025564</c:v>
                </c:pt>
                <c:pt idx="1232">
                  <c:v>0.10446363858944489</c:v>
                </c:pt>
                <c:pt idx="1233">
                  <c:v>0.11640558342291898</c:v>
                </c:pt>
                <c:pt idx="1234">
                  <c:v>0.10175129093789155</c:v>
                </c:pt>
                <c:pt idx="1235">
                  <c:v>0.9391842492656477</c:v>
                </c:pt>
                <c:pt idx="1236">
                  <c:v>0.86101576343119923</c:v>
                </c:pt>
                <c:pt idx="1237">
                  <c:v>7.014631166499934E-3</c:v>
                </c:pt>
                <c:pt idx="1238">
                  <c:v>0.11283680991956092</c:v>
                </c:pt>
                <c:pt idx="1239">
                  <c:v>0.11648053941510837</c:v>
                </c:pt>
                <c:pt idx="1240">
                  <c:v>0.19593114395170896</c:v>
                </c:pt>
                <c:pt idx="1241">
                  <c:v>8.0627517381123864E-2</c:v>
                </c:pt>
                <c:pt idx="1242">
                  <c:v>0.8907082480179207</c:v>
                </c:pt>
                <c:pt idx="1243">
                  <c:v>0.81487036342862507</c:v>
                </c:pt>
                <c:pt idx="1244">
                  <c:v>1.1037454281325654E-2</c:v>
                </c:pt>
                <c:pt idx="1245">
                  <c:v>0.23815453812712975</c:v>
                </c:pt>
                <c:pt idx="1246">
                  <c:v>0.26027952084576833</c:v>
                </c:pt>
                <c:pt idx="1247">
                  <c:v>1.3300618048152449E-2</c:v>
                </c:pt>
                <c:pt idx="1248">
                  <c:v>0.23350604231104855</c:v>
                </c:pt>
                <c:pt idx="1249">
                  <c:v>0.80266164746443247</c:v>
                </c:pt>
                <c:pt idx="1250">
                  <c:v>7.9178540456859917E-2</c:v>
                </c:pt>
                <c:pt idx="1251">
                  <c:v>2.0210091964527749E-3</c:v>
                </c:pt>
                <c:pt idx="1252">
                  <c:v>2.3046458813140401E-2</c:v>
                </c:pt>
                <c:pt idx="1253">
                  <c:v>6.4974801894550946E-2</c:v>
                </c:pt>
                <c:pt idx="1254">
                  <c:v>2.6306887316709716E-3</c:v>
                </c:pt>
                <c:pt idx="1255">
                  <c:v>5.6627836317142993E-2</c:v>
                </c:pt>
                <c:pt idx="1256">
                  <c:v>0.91736940290389291</c:v>
                </c:pt>
                <c:pt idx="1257">
                  <c:v>7.4045138707935623E-2</c:v>
                </c:pt>
                <c:pt idx="1258">
                  <c:v>0.89597652538633654</c:v>
                </c:pt>
                <c:pt idx="1259">
                  <c:v>8.6575526986520435E-2</c:v>
                </c:pt>
                <c:pt idx="1260">
                  <c:v>1.0442790883868109E-2</c:v>
                </c:pt>
                <c:pt idx="1261">
                  <c:v>0.39028779040888101</c:v>
                </c:pt>
                <c:pt idx="1262">
                  <c:v>8.1967020921096898E-3</c:v>
                </c:pt>
                <c:pt idx="1263">
                  <c:v>0.6168756327727597</c:v>
                </c:pt>
                <c:pt idx="1264">
                  <c:v>4.5943682363889557E-2</c:v>
                </c:pt>
                <c:pt idx="1265">
                  <c:v>1.2091571989305879E-2</c:v>
                </c:pt>
                <c:pt idx="1266">
                  <c:v>0.26480323742867107</c:v>
                </c:pt>
                <c:pt idx="1267">
                  <c:v>8.2884918558480278E-2</c:v>
                </c:pt>
                <c:pt idx="1268">
                  <c:v>1.2187800210168076E-2</c:v>
                </c:pt>
                <c:pt idx="1269">
                  <c:v>1.1848923444726843E-2</c:v>
                </c:pt>
                <c:pt idx="1270">
                  <c:v>0.9436058309067622</c:v>
                </c:pt>
                <c:pt idx="1271">
                  <c:v>9.5135953912806784E-2</c:v>
                </c:pt>
                <c:pt idx="1272">
                  <c:v>3.7222781888889946E-3</c:v>
                </c:pt>
                <c:pt idx="1273">
                  <c:v>7.4941215757441587E-2</c:v>
                </c:pt>
                <c:pt idx="1274">
                  <c:v>3.6706814894852502E-2</c:v>
                </c:pt>
                <c:pt idx="1275">
                  <c:v>0.24752379932230995</c:v>
                </c:pt>
                <c:pt idx="1276">
                  <c:v>0.24208352537424585</c:v>
                </c:pt>
                <c:pt idx="1277">
                  <c:v>0.51006193917458409</c:v>
                </c:pt>
                <c:pt idx="1278">
                  <c:v>4.9038093212963582E-2</c:v>
                </c:pt>
                <c:pt idx="1279">
                  <c:v>5.6695905977922094E-3</c:v>
                </c:pt>
                <c:pt idx="1280">
                  <c:v>1.0014431499561123</c:v>
                </c:pt>
                <c:pt idx="1281">
                  <c:v>0.21975805791279351</c:v>
                </c:pt>
                <c:pt idx="1282">
                  <c:v>0.19495226505706964</c:v>
                </c:pt>
                <c:pt idx="1283">
                  <c:v>0.51234403682241392</c:v>
                </c:pt>
                <c:pt idx="1284">
                  <c:v>0.99552955788984532</c:v>
                </c:pt>
                <c:pt idx="1285">
                  <c:v>0.79822175913560756</c:v>
                </c:pt>
                <c:pt idx="1286">
                  <c:v>0.50423709209290268</c:v>
                </c:pt>
                <c:pt idx="1287">
                  <c:v>0.98635618040754214</c:v>
                </c:pt>
                <c:pt idx="1288">
                  <c:v>0.58259082693520481</c:v>
                </c:pt>
                <c:pt idx="1289">
                  <c:v>0.5842080683135068</c:v>
                </c:pt>
                <c:pt idx="1290">
                  <c:v>0.51675846903324318</c:v>
                </c:pt>
                <c:pt idx="1291">
                  <c:v>1.0117275858809665</c:v>
                </c:pt>
                <c:pt idx="1292">
                  <c:v>0.79380852774116573</c:v>
                </c:pt>
                <c:pt idx="1293">
                  <c:v>0.98795993701968954</c:v>
                </c:pt>
                <c:pt idx="1294">
                  <c:v>0.99831072962111367</c:v>
                </c:pt>
                <c:pt idx="1295">
                  <c:v>0.5993598531773211</c:v>
                </c:pt>
                <c:pt idx="1296">
                  <c:v>0.59676610085033432</c:v>
                </c:pt>
                <c:pt idx="1297">
                  <c:v>0.48975784956017654</c:v>
                </c:pt>
                <c:pt idx="1298">
                  <c:v>1.0161102841502747</c:v>
                </c:pt>
                <c:pt idx="1299">
                  <c:v>0.78273447619621173</c:v>
                </c:pt>
                <c:pt idx="1300">
                  <c:v>0.51885345062813282</c:v>
                </c:pt>
                <c:pt idx="1301">
                  <c:v>0.99794637996591129</c:v>
                </c:pt>
                <c:pt idx="1302">
                  <c:v>0.40984073825891115</c:v>
                </c:pt>
                <c:pt idx="1303">
                  <c:v>0.19513571798087848</c:v>
                </c:pt>
                <c:pt idx="1304">
                  <c:v>0.48844837390486406</c:v>
                </c:pt>
                <c:pt idx="1305">
                  <c:v>0.7847713761555094</c:v>
                </c:pt>
                <c:pt idx="1306">
                  <c:v>0.38964029722699722</c:v>
                </c:pt>
                <c:pt idx="1307">
                  <c:v>0.10510464790196829</c:v>
                </c:pt>
                <c:pt idx="1308">
                  <c:v>0.98666605199678281</c:v>
                </c:pt>
                <c:pt idx="1309">
                  <c:v>0.61046892748696924</c:v>
                </c:pt>
                <c:pt idx="1310">
                  <c:v>0.59846952691483668</c:v>
                </c:pt>
                <c:pt idx="1311">
                  <c:v>0.49926525537750466</c:v>
                </c:pt>
                <c:pt idx="1312">
                  <c:v>1.0161319741011183</c:v>
                </c:pt>
                <c:pt idx="1313">
                  <c:v>0.78877915041542446</c:v>
                </c:pt>
                <c:pt idx="1314">
                  <c:v>0.10883792009203951</c:v>
                </c:pt>
                <c:pt idx="1315">
                  <c:v>4.6111380419874065E-3</c:v>
                </c:pt>
                <c:pt idx="1316">
                  <c:v>1.9775391961503498E-2</c:v>
                </c:pt>
                <c:pt idx="1317">
                  <c:v>1.0150328119101982E-2</c:v>
                </c:pt>
                <c:pt idx="1318">
                  <c:v>1.8767351230779553E-2</c:v>
                </c:pt>
                <c:pt idx="1319">
                  <c:v>1.0360589996494578E-2</c:v>
                </c:pt>
                <c:pt idx="1320">
                  <c:v>8.3972982947953349E-3</c:v>
                </c:pt>
                <c:pt idx="1321">
                  <c:v>1.5326121148711546E-2</c:v>
                </c:pt>
                <c:pt idx="1322">
                  <c:v>7.6159099255294982E-3</c:v>
                </c:pt>
                <c:pt idx="1323">
                  <c:v>8.3232981204917295E-4</c:v>
                </c:pt>
                <c:pt idx="1324">
                  <c:v>4.3784080353236109E-4</c:v>
                </c:pt>
                <c:pt idx="1325">
                  <c:v>8.1845454653965075E-3</c:v>
                </c:pt>
                <c:pt idx="1326">
                  <c:v>9.9724220971992988E-3</c:v>
                </c:pt>
                <c:pt idx="1327">
                  <c:v>1.8064398597415626E-2</c:v>
                </c:pt>
                <c:pt idx="1328">
                  <c:v>1.7964625940665831E-2</c:v>
                </c:pt>
                <c:pt idx="1329">
                  <c:v>1.9975582861334728E-2</c:v>
                </c:pt>
                <c:pt idx="1330">
                  <c:v>1.4688158913148062E-2</c:v>
                </c:pt>
                <c:pt idx="1331">
                  <c:v>6.9161333226703701E-3</c:v>
                </c:pt>
                <c:pt idx="1332">
                  <c:v>1.7868930446242971E-2</c:v>
                </c:pt>
                <c:pt idx="1333">
                  <c:v>5.7168551642650784E-4</c:v>
                </c:pt>
                <c:pt idx="1334">
                  <c:v>1.870244797561315E-2</c:v>
                </c:pt>
                <c:pt idx="1335">
                  <c:v>6.6895087267009124E-3</c:v>
                </c:pt>
                <c:pt idx="1336">
                  <c:v>4.097277086760731E-4</c:v>
                </c:pt>
                <c:pt idx="1337">
                  <c:v>1.5763274109766922E-2</c:v>
                </c:pt>
                <c:pt idx="1338">
                  <c:v>7.7125969843892554E-3</c:v>
                </c:pt>
                <c:pt idx="1339">
                  <c:v>1.6719208543203318E-2</c:v>
                </c:pt>
                <c:pt idx="1340">
                  <c:v>1.7187875057636647E-2</c:v>
                </c:pt>
                <c:pt idx="1341">
                  <c:v>1.6350789024655112E-2</c:v>
                </c:pt>
                <c:pt idx="1342">
                  <c:v>1.827775022873105E-2</c:v>
                </c:pt>
                <c:pt idx="1343">
                  <c:v>1.7876351836091511E-2</c:v>
                </c:pt>
                <c:pt idx="1344">
                  <c:v>1.3358984262973694E-2</c:v>
                </c:pt>
                <c:pt idx="1345">
                  <c:v>4.693892360447998E-2</c:v>
                </c:pt>
                <c:pt idx="1346">
                  <c:v>0.74097538369842653</c:v>
                </c:pt>
                <c:pt idx="1347">
                  <c:v>0.24413073365469259</c:v>
                </c:pt>
                <c:pt idx="1348">
                  <c:v>0.24560531785676992</c:v>
                </c:pt>
                <c:pt idx="1349">
                  <c:v>3.4701218335639314E-2</c:v>
                </c:pt>
                <c:pt idx="1350">
                  <c:v>0.56354860537030271</c:v>
                </c:pt>
                <c:pt idx="1351">
                  <c:v>6.8314905943684927E-3</c:v>
                </c:pt>
                <c:pt idx="1352">
                  <c:v>0.49534283946309676</c:v>
                </c:pt>
                <c:pt idx="1353">
                  <c:v>1.1804369925740632E-2</c:v>
                </c:pt>
                <c:pt idx="1354">
                  <c:v>3.508945981484643E-2</c:v>
                </c:pt>
                <c:pt idx="1355">
                  <c:v>6.4180312210146044E-3</c:v>
                </c:pt>
                <c:pt idx="1356">
                  <c:v>7.9907286731917743E-2</c:v>
                </c:pt>
                <c:pt idx="1357">
                  <c:v>0.49736903639097341</c:v>
                </c:pt>
                <c:pt idx="1358">
                  <c:v>1.0123137164624685</c:v>
                </c:pt>
                <c:pt idx="1359">
                  <c:v>0.76678596074635241</c:v>
                </c:pt>
                <c:pt idx="1360">
                  <c:v>0.73535060322810641</c:v>
                </c:pt>
                <c:pt idx="1361">
                  <c:v>0.49552031492358434</c:v>
                </c:pt>
                <c:pt idx="1362">
                  <c:v>0.6857659055004578</c:v>
                </c:pt>
                <c:pt idx="1363">
                  <c:v>8.0962592149535807E-3</c:v>
                </c:pt>
                <c:pt idx="1364">
                  <c:v>0.50061698786070563</c:v>
                </c:pt>
                <c:pt idx="1365">
                  <c:v>2.701730426748259E-3</c:v>
                </c:pt>
                <c:pt idx="1366">
                  <c:v>3.16663546896978E-2</c:v>
                </c:pt>
                <c:pt idx="1367">
                  <c:v>1.0015774869933974E-2</c:v>
                </c:pt>
                <c:pt idx="1368">
                  <c:v>4.9063104290668423E-2</c:v>
                </c:pt>
                <c:pt idx="1369">
                  <c:v>4.3167520992104524E-3</c:v>
                </c:pt>
                <c:pt idx="1370">
                  <c:v>8.6552184119378199E-3</c:v>
                </c:pt>
                <c:pt idx="1371">
                  <c:v>4.8156687977680517E-3</c:v>
                </c:pt>
                <c:pt idx="1372">
                  <c:v>3.9184025962823527E-2</c:v>
                </c:pt>
                <c:pt idx="1373">
                  <c:v>1.2809545919824049E-2</c:v>
                </c:pt>
                <c:pt idx="1374">
                  <c:v>1.018095361170732E-2</c:v>
                </c:pt>
                <c:pt idx="1375">
                  <c:v>0.88293523522835349</c:v>
                </c:pt>
                <c:pt idx="1376">
                  <c:v>0.80303303609982768</c:v>
                </c:pt>
                <c:pt idx="1377">
                  <c:v>0.79332619201175592</c:v>
                </c:pt>
                <c:pt idx="1378">
                  <c:v>0.81491352258464367</c:v>
                </c:pt>
                <c:pt idx="1379">
                  <c:v>0.58529176755396306</c:v>
                </c:pt>
                <c:pt idx="1380">
                  <c:v>0.71934740798216401</c:v>
                </c:pt>
                <c:pt idx="1381">
                  <c:v>8.5541386885699386E-2</c:v>
                </c:pt>
                <c:pt idx="1382">
                  <c:v>0.16226148034532922</c:v>
                </c:pt>
                <c:pt idx="1383">
                  <c:v>0.59161825386664824</c:v>
                </c:pt>
                <c:pt idx="1384">
                  <c:v>0.18064290089037827</c:v>
                </c:pt>
                <c:pt idx="1385">
                  <c:v>0.20307048344575473</c:v>
                </c:pt>
                <c:pt idx="1386">
                  <c:v>0.38790393244629295</c:v>
                </c:pt>
                <c:pt idx="1387">
                  <c:v>0.89795755916765541</c:v>
                </c:pt>
                <c:pt idx="1388">
                  <c:v>0.88499019577201432</c:v>
                </c:pt>
                <c:pt idx="1389">
                  <c:v>0.89735838502015552</c:v>
                </c:pt>
                <c:pt idx="1390">
                  <c:v>0.91074583658606389</c:v>
                </c:pt>
                <c:pt idx="1391">
                  <c:v>0.91460893502152441</c:v>
                </c:pt>
                <c:pt idx="1392">
                  <c:v>0.90008337502390445</c:v>
                </c:pt>
                <c:pt idx="1393">
                  <c:v>0.11530618955478064</c:v>
                </c:pt>
                <c:pt idx="1394">
                  <c:v>0.15858733981192213</c:v>
                </c:pt>
                <c:pt idx="1395">
                  <c:v>0.10618960191506324</c:v>
                </c:pt>
                <c:pt idx="1396">
                  <c:v>0.14961551400183645</c:v>
                </c:pt>
                <c:pt idx="1397">
                  <c:v>9.1916705718210798E-2</c:v>
                </c:pt>
                <c:pt idx="1398">
                  <c:v>8.0161551186221536E-2</c:v>
                </c:pt>
                <c:pt idx="1399">
                  <c:v>0.20935592070039757</c:v>
                </c:pt>
                <c:pt idx="1400">
                  <c:v>5.9244179015105938E-2</c:v>
                </c:pt>
                <c:pt idx="1401">
                  <c:v>0.20373956889413933</c:v>
                </c:pt>
                <c:pt idx="1402">
                  <c:v>3.6584117049523329E-2</c:v>
                </c:pt>
                <c:pt idx="1403">
                  <c:v>0.3446829465548068</c:v>
                </c:pt>
                <c:pt idx="1404">
                  <c:v>0.15300265022209539</c:v>
                </c:pt>
                <c:pt idx="1405">
                  <c:v>9.6487388676381652E-2</c:v>
                </c:pt>
                <c:pt idx="1406">
                  <c:v>0.48971769392418057</c:v>
                </c:pt>
                <c:pt idx="1407">
                  <c:v>0.23860869997219117</c:v>
                </c:pt>
                <c:pt idx="1408">
                  <c:v>0.26656922849901704</c:v>
                </c:pt>
                <c:pt idx="1409">
                  <c:v>0.481470334776471</c:v>
                </c:pt>
                <c:pt idx="1410">
                  <c:v>0.2599825461903188</c:v>
                </c:pt>
                <c:pt idx="1411">
                  <c:v>1.9709984054702992E-2</c:v>
                </c:pt>
                <c:pt idx="1412">
                  <c:v>0.50117643471001838</c:v>
                </c:pt>
                <c:pt idx="1413">
                  <c:v>7.5354717522309088E-3</c:v>
                </c:pt>
                <c:pt idx="1414">
                  <c:v>3.1428575922363207E-2</c:v>
                </c:pt>
                <c:pt idx="1415">
                  <c:v>1.4822974511041351E-2</c:v>
                </c:pt>
                <c:pt idx="1416">
                  <c:v>0.21884223943730807</c:v>
                </c:pt>
                <c:pt idx="1417">
                  <c:v>0.2058175780644628</c:v>
                </c:pt>
                <c:pt idx="1418">
                  <c:v>0.10719803747813678</c:v>
                </c:pt>
                <c:pt idx="1419">
                  <c:v>3.4687291459190475E-3</c:v>
                </c:pt>
                <c:pt idx="1420">
                  <c:v>3.506889645742825E-2</c:v>
                </c:pt>
                <c:pt idx="1421">
                  <c:v>4.846278802068971E-3</c:v>
                </c:pt>
                <c:pt idx="1422">
                  <c:v>0.14866338745038793</c:v>
                </c:pt>
                <c:pt idx="1423">
                  <c:v>1.2350058459943608E-2</c:v>
                </c:pt>
                <c:pt idx="1424">
                  <c:v>8.5022156978659341E-4</c:v>
                </c:pt>
                <c:pt idx="1425">
                  <c:v>1.947101476725601E-2</c:v>
                </c:pt>
                <c:pt idx="1426">
                  <c:v>6.0542772625946498E-2</c:v>
                </c:pt>
                <c:pt idx="1427">
                  <c:v>1.0641477294595088E-2</c:v>
                </c:pt>
                <c:pt idx="1428">
                  <c:v>2.1345726420290412E-2</c:v>
                </c:pt>
                <c:pt idx="1429">
                  <c:v>5.9413404430017323E-3</c:v>
                </c:pt>
                <c:pt idx="1430">
                  <c:v>0.5112587721383357</c:v>
                </c:pt>
                <c:pt idx="1431">
                  <c:v>1.1509997371609548E-2</c:v>
                </c:pt>
                <c:pt idx="1432">
                  <c:v>1.0823823159621382E-2</c:v>
                </c:pt>
                <c:pt idx="1433">
                  <c:v>1.4920146548853871E-2</c:v>
                </c:pt>
                <c:pt idx="1434">
                  <c:v>0.16807980110463547</c:v>
                </c:pt>
                <c:pt idx="1435">
                  <c:v>0.13494944305523829</c:v>
                </c:pt>
                <c:pt idx="1436">
                  <c:v>0.55461622354999307</c:v>
                </c:pt>
                <c:pt idx="1437">
                  <c:v>0.10660098330829347</c:v>
                </c:pt>
                <c:pt idx="1438">
                  <c:v>8.7188193274251355E-2</c:v>
                </c:pt>
                <c:pt idx="1439">
                  <c:v>0.48902182013926615</c:v>
                </c:pt>
                <c:pt idx="1440">
                  <c:v>0.30501932428733791</c:v>
                </c:pt>
                <c:pt idx="1441">
                  <c:v>5.2400006426024506E-2</c:v>
                </c:pt>
                <c:pt idx="1442">
                  <c:v>0.30076606726616351</c:v>
                </c:pt>
                <c:pt idx="1443">
                  <c:v>8.6806518798467833E-2</c:v>
                </c:pt>
                <c:pt idx="1444">
                  <c:v>3.3773737625512799E-2</c:v>
                </c:pt>
                <c:pt idx="1445">
                  <c:v>0.60118964652059292</c:v>
                </c:pt>
                <c:pt idx="1446">
                  <c:v>0.41680192042930519</c:v>
                </c:pt>
                <c:pt idx="1447">
                  <c:v>0.15418399301634647</c:v>
                </c:pt>
                <c:pt idx="1448">
                  <c:v>0.18458115851671028</c:v>
                </c:pt>
                <c:pt idx="1449">
                  <c:v>0.11048132633596376</c:v>
                </c:pt>
                <c:pt idx="1450">
                  <c:v>0.10036794101689306</c:v>
                </c:pt>
                <c:pt idx="1451">
                  <c:v>0.5173942942717733</c:v>
                </c:pt>
                <c:pt idx="1452">
                  <c:v>0.31143458236530297</c:v>
                </c:pt>
                <c:pt idx="1453">
                  <c:v>5.2491077494654634E-2</c:v>
                </c:pt>
                <c:pt idx="1454">
                  <c:v>0.18807275941299939</c:v>
                </c:pt>
                <c:pt idx="1455">
                  <c:v>5.2158351523457561E-2</c:v>
                </c:pt>
                <c:pt idx="1456">
                  <c:v>3.8689592516162219E-2</c:v>
                </c:pt>
                <c:pt idx="1457">
                  <c:v>0.51531009520379067</c:v>
                </c:pt>
                <c:pt idx="1458">
                  <c:v>0.39082805426156869</c:v>
                </c:pt>
                <c:pt idx="1459">
                  <c:v>3.8267452870197505E-2</c:v>
                </c:pt>
                <c:pt idx="1460">
                  <c:v>9.3899643303810246E-2</c:v>
                </c:pt>
                <c:pt idx="1461">
                  <c:v>4.52720102303035E-2</c:v>
                </c:pt>
                <c:pt idx="1462">
                  <c:v>2.9541433551793332E-2</c:v>
                </c:pt>
                <c:pt idx="1463">
                  <c:v>0.49855968757397223</c:v>
                </c:pt>
                <c:pt idx="1464">
                  <c:v>0.30573015378011009</c:v>
                </c:pt>
                <c:pt idx="1465">
                  <c:v>1.871337195671563E-2</c:v>
                </c:pt>
                <c:pt idx="1466">
                  <c:v>9.3142000438796013E-3</c:v>
                </c:pt>
                <c:pt idx="1467">
                  <c:v>7.504415257650339E-3</c:v>
                </c:pt>
                <c:pt idx="1468">
                  <c:v>1.4912654297171497E-2</c:v>
                </c:pt>
                <c:pt idx="1469">
                  <c:v>7.3448061744773251E-4</c:v>
                </c:pt>
                <c:pt idx="1470">
                  <c:v>1.4031473425192443E-3</c:v>
                </c:pt>
                <c:pt idx="1471">
                  <c:v>5.655481355195351E-3</c:v>
                </c:pt>
                <c:pt idx="1472">
                  <c:v>1.3362718657983204E-2</c:v>
                </c:pt>
                <c:pt idx="1473">
                  <c:v>3.6131380477174369E-3</c:v>
                </c:pt>
                <c:pt idx="1474">
                  <c:v>1.5887671853222977E-2</c:v>
                </c:pt>
                <c:pt idx="1475">
                  <c:v>1.9458302126752387E-2</c:v>
                </c:pt>
                <c:pt idx="1476">
                  <c:v>1.6532659182195594E-2</c:v>
                </c:pt>
                <c:pt idx="1477">
                  <c:v>1.519815992872787E-2</c:v>
                </c:pt>
                <c:pt idx="1478">
                  <c:v>1.6917907865178022E-2</c:v>
                </c:pt>
                <c:pt idx="1479">
                  <c:v>5.5128576697427662E-4</c:v>
                </c:pt>
                <c:pt idx="1480">
                  <c:v>1.7970565111846037E-2</c:v>
                </c:pt>
                <c:pt idx="1481">
                  <c:v>1.0761047848021017E-2</c:v>
                </c:pt>
                <c:pt idx="1482">
                  <c:v>5.5970646158501405E-3</c:v>
                </c:pt>
                <c:pt idx="1483">
                  <c:v>1.5451216578163337E-2</c:v>
                </c:pt>
                <c:pt idx="1484">
                  <c:v>1.6271616623041732E-2</c:v>
                </c:pt>
                <c:pt idx="1485">
                  <c:v>1.4128228356086967E-2</c:v>
                </c:pt>
                <c:pt idx="1486">
                  <c:v>1.6041389417120321E-2</c:v>
                </c:pt>
                <c:pt idx="1487">
                  <c:v>1.8441601104009771E-2</c:v>
                </c:pt>
                <c:pt idx="1488">
                  <c:v>1.5593723612085664E-3</c:v>
                </c:pt>
                <c:pt idx="1489">
                  <c:v>6.5535177066346284E-3</c:v>
                </c:pt>
                <c:pt idx="1490">
                  <c:v>1.2874911092723419E-2</c:v>
                </c:pt>
                <c:pt idx="1491">
                  <c:v>1.3730897573276525E-3</c:v>
                </c:pt>
                <c:pt idx="1492">
                  <c:v>1.5504065834951506E-2</c:v>
                </c:pt>
                <c:pt idx="1493">
                  <c:v>1.3482675521750953E-2</c:v>
                </c:pt>
                <c:pt idx="1494">
                  <c:v>1.3093423101133239E-2</c:v>
                </c:pt>
                <c:pt idx="1495">
                  <c:v>3.1684437956835955E-5</c:v>
                </c:pt>
                <c:pt idx="1496">
                  <c:v>0.24468616559770479</c:v>
                </c:pt>
                <c:pt idx="1497">
                  <c:v>9.4227200360807437E-2</c:v>
                </c:pt>
                <c:pt idx="1498">
                  <c:v>8.8522062525246831E-2</c:v>
                </c:pt>
                <c:pt idx="1499">
                  <c:v>0.48427982834237476</c:v>
                </c:pt>
                <c:pt idx="1500">
                  <c:v>0.37407557730532986</c:v>
                </c:pt>
                <c:pt idx="1501">
                  <c:v>2.0589189037499176E-3</c:v>
                </c:pt>
                <c:pt idx="1502">
                  <c:v>0.39522760508140115</c:v>
                </c:pt>
                <c:pt idx="1503">
                  <c:v>0.21102395345053762</c:v>
                </c:pt>
                <c:pt idx="1504">
                  <c:v>0.20363877876746411</c:v>
                </c:pt>
                <c:pt idx="1505">
                  <c:v>0.50332831335334438</c:v>
                </c:pt>
                <c:pt idx="1506">
                  <c:v>0.61523613276637967</c:v>
                </c:pt>
                <c:pt idx="1507">
                  <c:v>6.8688959004469599E-2</c:v>
                </c:pt>
                <c:pt idx="1508">
                  <c:v>0.3832621086840895</c:v>
                </c:pt>
                <c:pt idx="1509">
                  <c:v>0.18604859052082684</c:v>
                </c:pt>
                <c:pt idx="1510">
                  <c:v>0.68883444807328253</c:v>
                </c:pt>
                <c:pt idx="1511">
                  <c:v>0.79014933382666319</c:v>
                </c:pt>
                <c:pt idx="1512">
                  <c:v>0.54097924219350646</c:v>
                </c:pt>
                <c:pt idx="1513">
                  <c:v>2.2423502292779562E-3</c:v>
                </c:pt>
                <c:pt idx="1514">
                  <c:v>0.23993338459255703</c:v>
                </c:pt>
                <c:pt idx="1515">
                  <c:v>9.6796641756363294E-2</c:v>
                </c:pt>
                <c:pt idx="1516">
                  <c:v>0.10809002051399136</c:v>
                </c:pt>
                <c:pt idx="1517">
                  <c:v>0.5146174724393443</c:v>
                </c:pt>
                <c:pt idx="1518">
                  <c:v>0.24672629953058872</c:v>
                </c:pt>
                <c:pt idx="1519">
                  <c:v>1.1799391499302578E-2</c:v>
                </c:pt>
                <c:pt idx="1520">
                  <c:v>0.49408246259826144</c:v>
                </c:pt>
                <c:pt idx="1521">
                  <c:v>0.23178990546010697</c:v>
                </c:pt>
                <c:pt idx="1522">
                  <c:v>0.69477230279084901</c:v>
                </c:pt>
                <c:pt idx="1523">
                  <c:v>0.51330789897518447</c:v>
                </c:pt>
                <c:pt idx="1524">
                  <c:v>0.48918448578864898</c:v>
                </c:pt>
                <c:pt idx="1525">
                  <c:v>1.664156435707833E-2</c:v>
                </c:pt>
                <c:pt idx="1526">
                  <c:v>0.28540978831195168</c:v>
                </c:pt>
                <c:pt idx="1527">
                  <c:v>0.81098497182405904</c:v>
                </c:pt>
                <c:pt idx="1528">
                  <c:v>0.81749244771329677</c:v>
                </c:pt>
                <c:pt idx="1529">
                  <c:v>0.73166453718177149</c:v>
                </c:pt>
                <c:pt idx="1530">
                  <c:v>0.79626372719609739</c:v>
                </c:pt>
                <c:pt idx="1531">
                  <c:v>6.3128111716425628E-3</c:v>
                </c:pt>
                <c:pt idx="1532">
                  <c:v>0.28225307619325574</c:v>
                </c:pt>
                <c:pt idx="1533">
                  <c:v>0.78177952790355698</c:v>
                </c:pt>
                <c:pt idx="1534">
                  <c:v>0.78762363822567172</c:v>
                </c:pt>
                <c:pt idx="1535">
                  <c:v>0.76725788652733939</c:v>
                </c:pt>
                <c:pt idx="1536">
                  <c:v>0.79484365734438522</c:v>
                </c:pt>
                <c:pt idx="1537">
                  <c:v>9.8624843191042061E-3</c:v>
                </c:pt>
                <c:pt idx="1538">
                  <c:v>0.48091002811323214</c:v>
                </c:pt>
                <c:pt idx="1539">
                  <c:v>0.61247344385341052</c:v>
                </c:pt>
                <c:pt idx="1540">
                  <c:v>0.49207882317931639</c:v>
                </c:pt>
                <c:pt idx="1541">
                  <c:v>0.48977051897834639</c:v>
                </c:pt>
                <c:pt idx="1542">
                  <c:v>0.20279152877744186</c:v>
                </c:pt>
                <c:pt idx="1543">
                  <c:v>1.2761419593716959E-2</c:v>
                </c:pt>
                <c:pt idx="1544">
                  <c:v>0.29914246131557543</c:v>
                </c:pt>
                <c:pt idx="1545">
                  <c:v>0.49608864091572902</c:v>
                </c:pt>
                <c:pt idx="1546">
                  <c:v>0.40718850057917183</c:v>
                </c:pt>
                <c:pt idx="1547">
                  <c:v>0.48153558489183762</c:v>
                </c:pt>
                <c:pt idx="1548">
                  <c:v>0.49964420337042448</c:v>
                </c:pt>
                <c:pt idx="1549">
                  <c:v>1.4407860298042286E-3</c:v>
                </c:pt>
                <c:pt idx="1550">
                  <c:v>0.50836607482189022</c:v>
                </c:pt>
                <c:pt idx="1551">
                  <c:v>0.60821308849790257</c:v>
                </c:pt>
                <c:pt idx="1552">
                  <c:v>0.58332024033631769</c:v>
                </c:pt>
                <c:pt idx="1553">
                  <c:v>0.4821868162245202</c:v>
                </c:pt>
                <c:pt idx="1554">
                  <c:v>0.70598174209306563</c:v>
                </c:pt>
                <c:pt idx="1555">
                  <c:v>1.1782464742096526E-2</c:v>
                </c:pt>
                <c:pt idx="1556">
                  <c:v>0.13175080134798531</c:v>
                </c:pt>
                <c:pt idx="1557">
                  <c:v>0.7893109194125546</c:v>
                </c:pt>
                <c:pt idx="1558">
                  <c:v>9.3564460426787802E-2</c:v>
                </c:pt>
                <c:pt idx="1559">
                  <c:v>0.91919121101673806</c:v>
                </c:pt>
                <c:pt idx="1560">
                  <c:v>0.73337625949597485</c:v>
                </c:pt>
                <c:pt idx="1561">
                  <c:v>1.008950026520925E-2</c:v>
                </c:pt>
                <c:pt idx="1562">
                  <c:v>0.19405485107571852</c:v>
                </c:pt>
                <c:pt idx="1563">
                  <c:v>0.80994880117546908</c:v>
                </c:pt>
                <c:pt idx="1564">
                  <c:v>0.19480704331271001</c:v>
                </c:pt>
                <c:pt idx="1565">
                  <c:v>0.58531530743012927</c:v>
                </c:pt>
                <c:pt idx="1566">
                  <c:v>0.75390905449508439</c:v>
                </c:pt>
                <c:pt idx="1567">
                  <c:v>4.8137440653684874E-2</c:v>
                </c:pt>
                <c:pt idx="1568">
                  <c:v>0.13275850932356587</c:v>
                </c:pt>
                <c:pt idx="1569">
                  <c:v>0.61704059588827487</c:v>
                </c:pt>
                <c:pt idx="1570">
                  <c:v>0.71631761338569933</c:v>
                </c:pt>
                <c:pt idx="1571">
                  <c:v>0.89326076514745767</c:v>
                </c:pt>
                <c:pt idx="1572">
                  <c:v>0.74362518189759041</c:v>
                </c:pt>
                <c:pt idx="1573">
                  <c:v>6.4211715726594544E-3</c:v>
                </c:pt>
                <c:pt idx="1574">
                  <c:v>0.13249139899717882</c:v>
                </c:pt>
                <c:pt idx="1575">
                  <c:v>0.50400523359519456</c:v>
                </c:pt>
                <c:pt idx="1576">
                  <c:v>9.1902256781964953E-2</c:v>
                </c:pt>
                <c:pt idx="1577">
                  <c:v>0.5159178582095183</c:v>
                </c:pt>
                <c:pt idx="1578">
                  <c:v>0.29249184798586164</c:v>
                </c:pt>
                <c:pt idx="1579">
                  <c:v>5.046511798815856E-4</c:v>
                </c:pt>
                <c:pt idx="1580">
                  <c:v>4.71413795117962E-2</c:v>
                </c:pt>
                <c:pt idx="1581">
                  <c:v>0.59631328990448329</c:v>
                </c:pt>
                <c:pt idx="1582">
                  <c:v>0.71789385810354622</c:v>
                </c:pt>
                <c:pt idx="1583">
                  <c:v>0.48974990953112979</c:v>
                </c:pt>
                <c:pt idx="1584">
                  <c:v>0.39684897766354793</c:v>
                </c:pt>
                <c:pt idx="1585">
                  <c:v>0.15090492561509139</c:v>
                </c:pt>
                <c:pt idx="1586">
                  <c:v>0.2510282107465544</c:v>
                </c:pt>
                <c:pt idx="1587">
                  <c:v>0.25910760225740215</c:v>
                </c:pt>
                <c:pt idx="1588">
                  <c:v>0.2179945784514904</c:v>
                </c:pt>
                <c:pt idx="1589">
                  <c:v>0.48730354693592826</c:v>
                </c:pt>
                <c:pt idx="1590">
                  <c:v>0.407893528153698</c:v>
                </c:pt>
                <c:pt idx="1591">
                  <c:v>0.29676832163244249</c:v>
                </c:pt>
                <c:pt idx="1592">
                  <c:v>0.39806690847858828</c:v>
                </c:pt>
                <c:pt idx="1593">
                  <c:v>0.16580288494937287</c:v>
                </c:pt>
                <c:pt idx="1594">
                  <c:v>0.46574196624202446</c:v>
                </c:pt>
                <c:pt idx="1595">
                  <c:v>0.49548664427234157</c:v>
                </c:pt>
                <c:pt idx="1596">
                  <c:v>0.41813544731585672</c:v>
                </c:pt>
                <c:pt idx="1597">
                  <c:v>0.16563837270590048</c:v>
                </c:pt>
                <c:pt idx="1598">
                  <c:v>0.30179835480511114</c:v>
                </c:pt>
                <c:pt idx="1599">
                  <c:v>0.30501685910519005</c:v>
                </c:pt>
                <c:pt idx="1600">
                  <c:v>0.35209354130236287</c:v>
                </c:pt>
                <c:pt idx="1601">
                  <c:v>0.45445567919292723</c:v>
                </c:pt>
                <c:pt idx="1602">
                  <c:v>0.30915687438527178</c:v>
                </c:pt>
                <c:pt idx="1603">
                  <c:v>9.4343264019016312E-2</c:v>
                </c:pt>
                <c:pt idx="1604">
                  <c:v>0.23075336989803194</c:v>
                </c:pt>
                <c:pt idx="1605">
                  <c:v>0.24696664938247254</c:v>
                </c:pt>
                <c:pt idx="1606">
                  <c:v>0.18119560896356895</c:v>
                </c:pt>
                <c:pt idx="1607">
                  <c:v>0.31876773459184338</c:v>
                </c:pt>
                <c:pt idx="1608">
                  <c:v>0.20006077667017963</c:v>
                </c:pt>
                <c:pt idx="1609">
                  <c:v>0.1998509356864592</c:v>
                </c:pt>
                <c:pt idx="1610">
                  <c:v>0.2864527083726548</c:v>
                </c:pt>
                <c:pt idx="1611">
                  <c:v>0.28403364916080515</c:v>
                </c:pt>
                <c:pt idx="1612">
                  <c:v>0.34893424526195654</c:v>
                </c:pt>
                <c:pt idx="1613">
                  <c:v>0.3019580758479451</c:v>
                </c:pt>
                <c:pt idx="1614">
                  <c:v>0.1936826753915995</c:v>
                </c:pt>
                <c:pt idx="1615">
                  <c:v>6.7144470373575321E-3</c:v>
                </c:pt>
                <c:pt idx="1616">
                  <c:v>0.10389288987438244</c:v>
                </c:pt>
                <c:pt idx="1617">
                  <c:v>5.0752514431766146E-3</c:v>
                </c:pt>
                <c:pt idx="1618">
                  <c:v>3.120186386112081E-2</c:v>
                </c:pt>
                <c:pt idx="1619">
                  <c:v>1.1034638757884024E-2</c:v>
                </c:pt>
                <c:pt idx="1620">
                  <c:v>4.0485541369523918E-2</c:v>
                </c:pt>
                <c:pt idx="1621">
                  <c:v>0.1397670117586223</c:v>
                </c:pt>
                <c:pt idx="1622">
                  <c:v>5.8633227382021723E-2</c:v>
                </c:pt>
                <c:pt idx="1623">
                  <c:v>0.10133201271190932</c:v>
                </c:pt>
                <c:pt idx="1624">
                  <c:v>4.5951212107350613E-2</c:v>
                </c:pt>
                <c:pt idx="1625">
                  <c:v>0.11164528534543651</c:v>
                </c:pt>
                <c:pt idx="1626">
                  <c:v>1.2239717002772358E-2</c:v>
                </c:pt>
                <c:pt idx="1627">
                  <c:v>3.4838413702005799E-2</c:v>
                </c:pt>
                <c:pt idx="1628">
                  <c:v>6.525125605977411E-2</c:v>
                </c:pt>
                <c:pt idx="1629">
                  <c:v>6.7138709658265631E-3</c:v>
                </c:pt>
                <c:pt idx="1630">
                  <c:v>4.5394463081199148E-2</c:v>
                </c:pt>
                <c:pt idx="1631">
                  <c:v>4.4358618178791026E-2</c:v>
                </c:pt>
                <c:pt idx="1632">
                  <c:v>2.0063224777817433E-2</c:v>
                </c:pt>
                <c:pt idx="1633">
                  <c:v>0.20659712984270362</c:v>
                </c:pt>
                <c:pt idx="1634">
                  <c:v>1.3734828615185586E-2</c:v>
                </c:pt>
                <c:pt idx="1635">
                  <c:v>4.0173681932582472E-2</c:v>
                </c:pt>
                <c:pt idx="1636">
                  <c:v>0.10241969035732694</c:v>
                </c:pt>
                <c:pt idx="1637">
                  <c:v>6.5562892864630448E-2</c:v>
                </c:pt>
                <c:pt idx="1638">
                  <c:v>6.6647748087867078E-3</c:v>
                </c:pt>
                <c:pt idx="1639">
                  <c:v>5.9073777360071203E-2</c:v>
                </c:pt>
                <c:pt idx="1640">
                  <c:v>1.32639079364496E-2</c:v>
                </c:pt>
                <c:pt idx="1641">
                  <c:v>3.8998762710194118E-2</c:v>
                </c:pt>
                <c:pt idx="1642">
                  <c:v>5.1947273289780924E-2</c:v>
                </c:pt>
                <c:pt idx="1643">
                  <c:v>4.6692066716552639E-3</c:v>
                </c:pt>
                <c:pt idx="1644">
                  <c:v>1.6772952816626791E-2</c:v>
                </c:pt>
                <c:pt idx="1645">
                  <c:v>3.5040202513982301E-2</c:v>
                </c:pt>
                <c:pt idx="1646">
                  <c:v>4.5548614220650693E-2</c:v>
                </c:pt>
                <c:pt idx="1647">
                  <c:v>2.6285176050808722E-2</c:v>
                </c:pt>
                <c:pt idx="1648">
                  <c:v>3.3919948858505203E-2</c:v>
                </c:pt>
                <c:pt idx="1649">
                  <c:v>3.9521237404193721E-2</c:v>
                </c:pt>
                <c:pt idx="1650">
                  <c:v>3.3946315707164779E-3</c:v>
                </c:pt>
                <c:pt idx="1651">
                  <c:v>3.4178452624861223E-3</c:v>
                </c:pt>
                <c:pt idx="1652">
                  <c:v>5.4556242941224617E-2</c:v>
                </c:pt>
                <c:pt idx="1653">
                  <c:v>2.8472683635989329E-2</c:v>
                </c:pt>
                <c:pt idx="1654">
                  <c:v>1.5460640446606817E-2</c:v>
                </c:pt>
                <c:pt idx="1655">
                  <c:v>1.0043391530462058E-2</c:v>
                </c:pt>
                <c:pt idx="1656">
                  <c:v>2.4123108188182689E-2</c:v>
                </c:pt>
                <c:pt idx="1657">
                  <c:v>2.7546246113147356E-2</c:v>
                </c:pt>
                <c:pt idx="1658">
                  <c:v>3.0384057296142269E-2</c:v>
                </c:pt>
                <c:pt idx="1659">
                  <c:v>3.0694262884140511E-2</c:v>
                </c:pt>
                <c:pt idx="1660">
                  <c:v>2.1352059824766706E-2</c:v>
                </c:pt>
                <c:pt idx="1661">
                  <c:v>4.8154721943648511E-2</c:v>
                </c:pt>
                <c:pt idx="1662">
                  <c:v>1.0268266612442272E-2</c:v>
                </c:pt>
                <c:pt idx="1663">
                  <c:v>2.3930254530113767E-2</c:v>
                </c:pt>
                <c:pt idx="1664">
                  <c:v>5.7620673285934468E-2</c:v>
                </c:pt>
                <c:pt idx="1665">
                  <c:v>2.1147043005868411E-2</c:v>
                </c:pt>
                <c:pt idx="1666">
                  <c:v>9.5786977291597616E-2</c:v>
                </c:pt>
                <c:pt idx="1667">
                  <c:v>2.9055286778128971E-3</c:v>
                </c:pt>
                <c:pt idx="1668">
                  <c:v>7.6044812201024135E-3</c:v>
                </c:pt>
                <c:pt idx="1669">
                  <c:v>6.5158476172048285E-2</c:v>
                </c:pt>
                <c:pt idx="1670">
                  <c:v>3.8049825462074735E-2</c:v>
                </c:pt>
                <c:pt idx="1671">
                  <c:v>3.9191055783780876E-3</c:v>
                </c:pt>
                <c:pt idx="1672">
                  <c:v>0.2672168769502854</c:v>
                </c:pt>
                <c:pt idx="1673">
                  <c:v>3.8068887371698445E-2</c:v>
                </c:pt>
                <c:pt idx="1674">
                  <c:v>0.11500712693588885</c:v>
                </c:pt>
                <c:pt idx="1675">
                  <c:v>8.4070444706132744E-2</c:v>
                </c:pt>
                <c:pt idx="1676">
                  <c:v>0.24199881060820649</c:v>
                </c:pt>
                <c:pt idx="1677">
                  <c:v>0.2613722110181374</c:v>
                </c:pt>
                <c:pt idx="1678">
                  <c:v>9.1887007403969517E-2</c:v>
                </c:pt>
                <c:pt idx="1679">
                  <c:v>0.75241678493941022</c:v>
                </c:pt>
                <c:pt idx="1680">
                  <c:v>0.25154152763874399</c:v>
                </c:pt>
                <c:pt idx="1681">
                  <c:v>0.28661537845113072</c:v>
                </c:pt>
                <c:pt idx="1682">
                  <c:v>0.31145910336462845</c:v>
                </c:pt>
                <c:pt idx="1683">
                  <c:v>1.7771185039777367E-2</c:v>
                </c:pt>
                <c:pt idx="1684">
                  <c:v>9.5326490854676468E-2</c:v>
                </c:pt>
                <c:pt idx="1685">
                  <c:v>6.614027265359948E-2</c:v>
                </c:pt>
                <c:pt idx="1686">
                  <c:v>0.18735775403259136</c:v>
                </c:pt>
                <c:pt idx="1687">
                  <c:v>0.19231885393917411</c:v>
                </c:pt>
                <c:pt idx="1688">
                  <c:v>0.26680303714049097</c:v>
                </c:pt>
                <c:pt idx="1689">
                  <c:v>0.18768703876034196</c:v>
                </c:pt>
                <c:pt idx="1690">
                  <c:v>0.283213400199812</c:v>
                </c:pt>
                <c:pt idx="1691">
                  <c:v>0.51694612352443547</c:v>
                </c:pt>
                <c:pt idx="1692">
                  <c:v>0.41269360645371789</c:v>
                </c:pt>
                <c:pt idx="1693">
                  <c:v>0.68109200073600773</c:v>
                </c:pt>
                <c:pt idx="1694">
                  <c:v>0.69436807012805712</c:v>
                </c:pt>
                <c:pt idx="1695">
                  <c:v>0.80784094766586756</c:v>
                </c:pt>
                <c:pt idx="1696">
                  <c:v>0.71354049523963337</c:v>
                </c:pt>
                <c:pt idx="1697">
                  <c:v>0.1379358634090955</c:v>
                </c:pt>
                <c:pt idx="1698">
                  <c:v>0.11169271165626457</c:v>
                </c:pt>
                <c:pt idx="1699">
                  <c:v>1.7166784381689046E-2</c:v>
                </c:pt>
                <c:pt idx="1700">
                  <c:v>9.6490826440422825E-2</c:v>
                </c:pt>
                <c:pt idx="1701">
                  <c:v>9.6723924456423416E-2</c:v>
                </c:pt>
                <c:pt idx="1702">
                  <c:v>9.3560919918305008E-2</c:v>
                </c:pt>
                <c:pt idx="1703">
                  <c:v>5.8324416361154444E-2</c:v>
                </c:pt>
                <c:pt idx="1704">
                  <c:v>0.55863796014270506</c:v>
                </c:pt>
                <c:pt idx="1705">
                  <c:v>0.65851673242742248</c:v>
                </c:pt>
                <c:pt idx="1706">
                  <c:v>8.8493903048752903E-3</c:v>
                </c:pt>
                <c:pt idx="1707">
                  <c:v>0.70378623401949125</c:v>
                </c:pt>
                <c:pt idx="1708">
                  <c:v>0.86724996299750357</c:v>
                </c:pt>
                <c:pt idx="1709">
                  <c:v>0.88517100444738783</c:v>
                </c:pt>
                <c:pt idx="1710">
                  <c:v>0.55767941954143274</c:v>
                </c:pt>
                <c:pt idx="1711">
                  <c:v>6.0085969998142103E-3</c:v>
                </c:pt>
                <c:pt idx="1712">
                  <c:v>4.6408154998877633E-2</c:v>
                </c:pt>
                <c:pt idx="1713">
                  <c:v>0.10783925914078764</c:v>
                </c:pt>
                <c:pt idx="1714">
                  <c:v>0.19506134192630803</c:v>
                </c:pt>
                <c:pt idx="1715">
                  <c:v>0.15164577106163957</c:v>
                </c:pt>
                <c:pt idx="1716">
                  <c:v>0.26493904520120576</c:v>
                </c:pt>
                <c:pt idx="1717">
                  <c:v>0.28518360353624272</c:v>
                </c:pt>
                <c:pt idx="1718">
                  <c:v>0.68566163854301199</c:v>
                </c:pt>
                <c:pt idx="1719">
                  <c:v>0.73865174178541604</c:v>
                </c:pt>
                <c:pt idx="1720">
                  <c:v>0.78733658177330557</c:v>
                </c:pt>
                <c:pt idx="1721">
                  <c:v>0.90542568150732006</c:v>
                </c:pt>
                <c:pt idx="1722">
                  <c:v>0.85362987334412688</c:v>
                </c:pt>
                <c:pt idx="1723">
                  <c:v>0.93777161872470494</c:v>
                </c:pt>
                <c:pt idx="1724">
                  <c:v>0.97464359268944678</c:v>
                </c:pt>
                <c:pt idx="1725">
                  <c:v>0.21290016475929413</c:v>
                </c:pt>
                <c:pt idx="1726">
                  <c:v>0.10448586777117976</c:v>
                </c:pt>
                <c:pt idx="1727">
                  <c:v>9.3121161056304094E-2</c:v>
                </c:pt>
                <c:pt idx="1728">
                  <c:v>0.11674829354026287</c:v>
                </c:pt>
                <c:pt idx="1729">
                  <c:v>0.23704583310598792</c:v>
                </c:pt>
                <c:pt idx="1730">
                  <c:v>0.18986197429030288</c:v>
                </c:pt>
                <c:pt idx="1731">
                  <c:v>0.29948570795707413</c:v>
                </c:pt>
                <c:pt idx="1732">
                  <c:v>0.59559105329563444</c:v>
                </c:pt>
                <c:pt idx="1733">
                  <c:v>0.4344306685936522</c:v>
                </c:pt>
                <c:pt idx="1734">
                  <c:v>0.51229348702812227</c:v>
                </c:pt>
                <c:pt idx="1735">
                  <c:v>0.28878504424153789</c:v>
                </c:pt>
                <c:pt idx="1736">
                  <c:v>0.71997129925115755</c:v>
                </c:pt>
                <c:pt idx="1737">
                  <c:v>0.56652668043598453</c:v>
                </c:pt>
                <c:pt idx="1738">
                  <c:v>0.69737511659688955</c:v>
                </c:pt>
                <c:pt idx="1739">
                  <c:v>8.1165886856009645E-2</c:v>
                </c:pt>
                <c:pt idx="1740">
                  <c:v>0.23931949806906377</c:v>
                </c:pt>
                <c:pt idx="1741">
                  <c:v>0.49468000067838785</c:v>
                </c:pt>
                <c:pt idx="1742">
                  <c:v>0.41121249157770451</c:v>
                </c:pt>
                <c:pt idx="1743">
                  <c:v>0.71063785079396091</c:v>
                </c:pt>
                <c:pt idx="1744">
                  <c:v>0.71969620721415695</c:v>
                </c:pt>
                <c:pt idx="1745">
                  <c:v>0.61814834660357454</c:v>
                </c:pt>
                <c:pt idx="1746">
                  <c:v>0.69361212590434607</c:v>
                </c:pt>
                <c:pt idx="1747">
                  <c:v>0.78000030470000659</c:v>
                </c:pt>
                <c:pt idx="1748">
                  <c:v>0.9013434961543465</c:v>
                </c:pt>
                <c:pt idx="1749">
                  <c:v>0.78201832860189058</c:v>
                </c:pt>
                <c:pt idx="1750">
                  <c:v>0.99505678872994485</c:v>
                </c:pt>
                <c:pt idx="1751">
                  <c:v>0.88140831010684184</c:v>
                </c:pt>
                <c:pt idx="1752">
                  <c:v>0.89374888744456715</c:v>
                </c:pt>
                <c:pt idx="1753">
                  <c:v>2.9646935267298204E-2</c:v>
                </c:pt>
                <c:pt idx="1754">
                  <c:v>3.1020697356306182E-2</c:v>
                </c:pt>
                <c:pt idx="1755">
                  <c:v>6.855902666967012E-2</c:v>
                </c:pt>
                <c:pt idx="1756">
                  <c:v>3.9895227095233132E-2</c:v>
                </c:pt>
                <c:pt idx="1757">
                  <c:v>6.9510794382137045E-2</c:v>
                </c:pt>
                <c:pt idx="1758">
                  <c:v>8.6272777739379664E-2</c:v>
                </c:pt>
                <c:pt idx="1759">
                  <c:v>3.3052660076197046E-2</c:v>
                </c:pt>
                <c:pt idx="1760">
                  <c:v>0.58622342048054776</c:v>
                </c:pt>
                <c:pt idx="1761">
                  <c:v>0.61611013393241387</c:v>
                </c:pt>
                <c:pt idx="1762">
                  <c:v>0.68210604600992841</c:v>
                </c:pt>
                <c:pt idx="1763">
                  <c:v>0.84632215520214193</c:v>
                </c:pt>
                <c:pt idx="1764">
                  <c:v>0.86404912349384355</c:v>
                </c:pt>
                <c:pt idx="1765">
                  <c:v>0.90893135504471523</c:v>
                </c:pt>
                <c:pt idx="1766">
                  <c:v>0.89649214513967179</c:v>
                </c:pt>
                <c:pt idx="1767">
                  <c:v>7.6025645825550736E-3</c:v>
                </c:pt>
                <c:pt idx="1768">
                  <c:v>1.0150656783055451E-2</c:v>
                </c:pt>
                <c:pt idx="1769">
                  <c:v>0.80561235023797828</c:v>
                </c:pt>
                <c:pt idx="1770">
                  <c:v>0.59007514892182078</c:v>
                </c:pt>
                <c:pt idx="1771">
                  <c:v>3.4112721671248746E-3</c:v>
                </c:pt>
                <c:pt idx="1772">
                  <c:v>0.79606782677350219</c:v>
                </c:pt>
                <c:pt idx="1773">
                  <c:v>0.58702504767116948</c:v>
                </c:pt>
                <c:pt idx="1774">
                  <c:v>0.73396593838772761</c:v>
                </c:pt>
                <c:pt idx="1775">
                  <c:v>0.30111420899963759</c:v>
                </c:pt>
                <c:pt idx="1776">
                  <c:v>1.0092147895970971</c:v>
                </c:pt>
                <c:pt idx="1777">
                  <c:v>0.89933954773191249</c:v>
                </c:pt>
                <c:pt idx="1778">
                  <c:v>0.7564198895010551</c:v>
                </c:pt>
                <c:pt idx="1779">
                  <c:v>0.99895703960838667</c:v>
                </c:pt>
                <c:pt idx="1780">
                  <c:v>0.9074765545794079</c:v>
                </c:pt>
                <c:pt idx="1781">
                  <c:v>0.21454762585790199</c:v>
                </c:pt>
                <c:pt idx="1782">
                  <c:v>0.31304376008762341</c:v>
                </c:pt>
                <c:pt idx="1783">
                  <c:v>0.20080008326179474</c:v>
                </c:pt>
                <c:pt idx="1784">
                  <c:v>0.24707462548475995</c:v>
                </c:pt>
                <c:pt idx="1785">
                  <c:v>0.25392395502648235</c:v>
                </c:pt>
                <c:pt idx="1786">
                  <c:v>0.25851905790073987</c:v>
                </c:pt>
                <c:pt idx="1787">
                  <c:v>0.23061864031125626</c:v>
                </c:pt>
                <c:pt idx="1788">
                  <c:v>0.50638045226684425</c:v>
                </c:pt>
                <c:pt idx="1789">
                  <c:v>0.59563389248551568</c:v>
                </c:pt>
                <c:pt idx="1790">
                  <c:v>0.76120697315869768</c:v>
                </c:pt>
                <c:pt idx="1791">
                  <c:v>0.73087292685905858</c:v>
                </c:pt>
                <c:pt idx="1792">
                  <c:v>0.74561709152674882</c:v>
                </c:pt>
                <c:pt idx="1793">
                  <c:v>0.81332325292454222</c:v>
                </c:pt>
                <c:pt idx="1794">
                  <c:v>0.81645366669103869</c:v>
                </c:pt>
                <c:pt idx="1795">
                  <c:v>0.50215164067220874</c:v>
                </c:pt>
                <c:pt idx="1796">
                  <c:v>6.6995498215109861E-2</c:v>
                </c:pt>
                <c:pt idx="1797">
                  <c:v>8.6220779746190884E-2</c:v>
                </c:pt>
                <c:pt idx="1798">
                  <c:v>3.1841648264411583E-3</c:v>
                </c:pt>
                <c:pt idx="1799">
                  <c:v>0.10097891929213167</c:v>
                </c:pt>
                <c:pt idx="1800">
                  <c:v>0.6131107472537376</c:v>
                </c:pt>
                <c:pt idx="1801">
                  <c:v>0.69971057130765935</c:v>
                </c:pt>
                <c:pt idx="1802">
                  <c:v>0.71155250095691169</c:v>
                </c:pt>
                <c:pt idx="1803">
                  <c:v>0.16414171141311307</c:v>
                </c:pt>
                <c:pt idx="1804">
                  <c:v>0.19619791607366552</c:v>
                </c:pt>
                <c:pt idx="1805">
                  <c:v>1.0636615973294896E-2</c:v>
                </c:pt>
                <c:pt idx="1806">
                  <c:v>0.68343241228271834</c:v>
                </c:pt>
                <c:pt idx="1807">
                  <c:v>0.88461127743579837</c:v>
                </c:pt>
                <c:pt idx="1808">
                  <c:v>0.88839623335037154</c:v>
                </c:pt>
                <c:pt idx="1809">
                  <c:v>0.1983807890400778</c:v>
                </c:pt>
                <c:pt idx="1810">
                  <c:v>0.28593220732276281</c:v>
                </c:pt>
                <c:pt idx="1811">
                  <c:v>0.38676417294392673</c:v>
                </c:pt>
                <c:pt idx="1812">
                  <c:v>0.31341198352473454</c:v>
                </c:pt>
                <c:pt idx="1813">
                  <c:v>0.50457700030227803</c:v>
                </c:pt>
                <c:pt idx="1814">
                  <c:v>0.48908182213814227</c:v>
                </c:pt>
                <c:pt idx="1815">
                  <c:v>0.68003435936221723</c:v>
                </c:pt>
                <c:pt idx="1816">
                  <c:v>0.51236486585963081</c:v>
                </c:pt>
                <c:pt idx="1817">
                  <c:v>0.58821928914776145</c:v>
                </c:pt>
                <c:pt idx="1818">
                  <c:v>0.70240177122231229</c:v>
                </c:pt>
                <c:pt idx="1819">
                  <c:v>0.60028165189484295</c:v>
                </c:pt>
                <c:pt idx="1820">
                  <c:v>0.80035551235019597</c:v>
                </c:pt>
                <c:pt idx="1821">
                  <c:v>0.79217525294418845</c:v>
                </c:pt>
                <c:pt idx="1822">
                  <c:v>0.88167685872571289</c:v>
                </c:pt>
                <c:pt idx="1823">
                  <c:v>0.10543660793163034</c:v>
                </c:pt>
                <c:pt idx="1824">
                  <c:v>0.18919668090844324</c:v>
                </c:pt>
                <c:pt idx="1825">
                  <c:v>1.7623139755632296E-2</c:v>
                </c:pt>
                <c:pt idx="1826">
                  <c:v>1.5613395811231064E-2</c:v>
                </c:pt>
                <c:pt idx="1827">
                  <c:v>0.59623655407612297</c:v>
                </c:pt>
                <c:pt idx="1828">
                  <c:v>8.6426381646365499E-2</c:v>
                </c:pt>
                <c:pt idx="1829">
                  <c:v>0.69913540305311206</c:v>
                </c:pt>
                <c:pt idx="1830">
                  <c:v>0.21589463453963967</c:v>
                </c:pt>
                <c:pt idx="1831">
                  <c:v>0.31536858114663779</c:v>
                </c:pt>
                <c:pt idx="1832">
                  <c:v>8.2552283451654863E-3</c:v>
                </c:pt>
                <c:pt idx="1833">
                  <c:v>8.0360487220058931E-3</c:v>
                </c:pt>
                <c:pt idx="1834">
                  <c:v>0.93588153353443448</c:v>
                </c:pt>
                <c:pt idx="1835">
                  <c:v>0.89369240096489644</c:v>
                </c:pt>
                <c:pt idx="1836">
                  <c:v>0.98481547737367681</c:v>
                </c:pt>
                <c:pt idx="1837">
                  <c:v>0.18381239002441713</c:v>
                </c:pt>
                <c:pt idx="1838">
                  <c:v>0.20386346749471301</c:v>
                </c:pt>
                <c:pt idx="1839">
                  <c:v>8.886376105902824E-2</c:v>
                </c:pt>
                <c:pt idx="1840">
                  <c:v>0.50378866050170212</c:v>
                </c:pt>
                <c:pt idx="1841">
                  <c:v>0.21588004667987246</c:v>
                </c:pt>
                <c:pt idx="1842">
                  <c:v>0.18165665671159067</c:v>
                </c:pt>
                <c:pt idx="1843">
                  <c:v>0.20224029798137708</c:v>
                </c:pt>
                <c:pt idx="1844">
                  <c:v>0.3029412199090345</c:v>
                </c:pt>
                <c:pt idx="1845">
                  <c:v>0.38706755761902123</c:v>
                </c:pt>
                <c:pt idx="1846">
                  <c:v>0.35420383840417513</c:v>
                </c:pt>
                <c:pt idx="1847">
                  <c:v>0.49988284349675211</c:v>
                </c:pt>
                <c:pt idx="1848">
                  <c:v>0.48291973160969365</c:v>
                </c:pt>
                <c:pt idx="1849">
                  <c:v>0.54117067272818553</c:v>
                </c:pt>
                <c:pt idx="1850">
                  <c:v>0.5155896234715992</c:v>
                </c:pt>
                <c:pt idx="1851">
                  <c:v>0.44654549913940395</c:v>
                </c:pt>
                <c:pt idx="1852">
                  <c:v>0.56915638012464498</c:v>
                </c:pt>
                <c:pt idx="1853">
                  <c:v>1.4917801466659013E-2</c:v>
                </c:pt>
                <c:pt idx="1854">
                  <c:v>0.59998003431623204</c:v>
                </c:pt>
                <c:pt idx="1855">
                  <c:v>0.74233345951213781</c:v>
                </c:pt>
                <c:pt idx="1856">
                  <c:v>0.81977829420735027</c:v>
                </c:pt>
                <c:pt idx="1857">
                  <c:v>0.51015223329523296</c:v>
                </c:pt>
                <c:pt idx="1858">
                  <c:v>0.65220807989845064</c:v>
                </c:pt>
                <c:pt idx="1859">
                  <c:v>0.69684437217700057</c:v>
                </c:pt>
                <c:pt idx="1860">
                  <c:v>0.69062597881717447</c:v>
                </c:pt>
                <c:pt idx="1861">
                  <c:v>0.7021956058217973</c:v>
                </c:pt>
                <c:pt idx="1862">
                  <c:v>0.70794319195435729</c:v>
                </c:pt>
                <c:pt idx="1863">
                  <c:v>0.71599936769301797</c:v>
                </c:pt>
                <c:pt idx="1864">
                  <c:v>0.70762620182942282</c:v>
                </c:pt>
                <c:pt idx="1865">
                  <c:v>0.38228946674599357</c:v>
                </c:pt>
                <c:pt idx="1866">
                  <c:v>0.35241095917135962</c:v>
                </c:pt>
                <c:pt idx="1867">
                  <c:v>0.39303801190470661</c:v>
                </c:pt>
                <c:pt idx="1868">
                  <c:v>0.20142224522375562</c:v>
                </c:pt>
                <c:pt idx="1869">
                  <c:v>0.43644888612213845</c:v>
                </c:pt>
                <c:pt idx="1870">
                  <c:v>0.3340114733406383</c:v>
                </c:pt>
                <c:pt idx="1871">
                  <c:v>0.38781798698033376</c:v>
                </c:pt>
                <c:pt idx="1872">
                  <c:v>0.59023978891751883</c:v>
                </c:pt>
                <c:pt idx="1873">
                  <c:v>0.56465682362982927</c:v>
                </c:pt>
                <c:pt idx="1874">
                  <c:v>0.38478620758953086</c:v>
                </c:pt>
                <c:pt idx="1875">
                  <c:v>0.40554691923098674</c:v>
                </c:pt>
                <c:pt idx="1876">
                  <c:v>0.29293444494108545</c:v>
                </c:pt>
                <c:pt idx="1877">
                  <c:v>0.18516230910105083</c:v>
                </c:pt>
                <c:pt idx="1878">
                  <c:v>0.28228367853731917</c:v>
                </c:pt>
                <c:pt idx="1879">
                  <c:v>0.59750754505168902</c:v>
                </c:pt>
                <c:pt idx="1880">
                  <c:v>0.58210162656953746</c:v>
                </c:pt>
                <c:pt idx="1881">
                  <c:v>0.64352971863573427</c:v>
                </c:pt>
                <c:pt idx="1882">
                  <c:v>0.79106489522521584</c:v>
                </c:pt>
                <c:pt idx="1883">
                  <c:v>0.79477997574353842</c:v>
                </c:pt>
                <c:pt idx="1884">
                  <c:v>0.80409821156442429</c:v>
                </c:pt>
                <c:pt idx="1885">
                  <c:v>0.85477970811297399</c:v>
                </c:pt>
                <c:pt idx="1886">
                  <c:v>0.75472432883046858</c:v>
                </c:pt>
                <c:pt idx="1887">
                  <c:v>0.29798721937846595</c:v>
                </c:pt>
                <c:pt idx="1888">
                  <c:v>0.2088784482727325</c:v>
                </c:pt>
                <c:pt idx="1889">
                  <c:v>0.2852162742707865</c:v>
                </c:pt>
                <c:pt idx="1890">
                  <c:v>0.74637141104060023</c:v>
                </c:pt>
                <c:pt idx="1891">
                  <c:v>0.20078596508039115</c:v>
                </c:pt>
                <c:pt idx="1892">
                  <c:v>0.29043736074192872</c:v>
                </c:pt>
                <c:pt idx="1893">
                  <c:v>0.31061956885395153</c:v>
                </c:pt>
                <c:pt idx="1894">
                  <c:v>0.2907658781641958</c:v>
                </c:pt>
                <c:pt idx="1895">
                  <c:v>0.56623150588001014</c:v>
                </c:pt>
                <c:pt idx="1896">
                  <c:v>0.49788544014950831</c:v>
                </c:pt>
                <c:pt idx="1897">
                  <c:v>0.50887989607091844</c:v>
                </c:pt>
                <c:pt idx="1898">
                  <c:v>0.55279859810278842</c:v>
                </c:pt>
                <c:pt idx="1899">
                  <c:v>0.5575048280967404</c:v>
                </c:pt>
                <c:pt idx="1900">
                  <c:v>0.21428965903236433</c:v>
                </c:pt>
                <c:pt idx="1901">
                  <c:v>8.3670294330657494E-2</c:v>
                </c:pt>
                <c:pt idx="1902">
                  <c:v>9.5321339688936371E-2</c:v>
                </c:pt>
                <c:pt idx="1903">
                  <c:v>1.8694779017815983E-2</c:v>
                </c:pt>
                <c:pt idx="1904">
                  <c:v>0.5906049230723055</c:v>
                </c:pt>
                <c:pt idx="1905">
                  <c:v>0.30445643214940188</c:v>
                </c:pt>
                <c:pt idx="1906">
                  <c:v>0.21826529210053799</c:v>
                </c:pt>
                <c:pt idx="1907">
                  <c:v>0.31000218071340446</c:v>
                </c:pt>
                <c:pt idx="1908">
                  <c:v>0.30455238637106041</c:v>
                </c:pt>
                <c:pt idx="1909">
                  <c:v>0.28896654185860216</c:v>
                </c:pt>
                <c:pt idx="1910">
                  <c:v>0.29881164799306836</c:v>
                </c:pt>
                <c:pt idx="1911">
                  <c:v>0.29175711187156694</c:v>
                </c:pt>
                <c:pt idx="1912">
                  <c:v>0.30330804679550638</c:v>
                </c:pt>
                <c:pt idx="1913">
                  <c:v>0.19382215159538935</c:v>
                </c:pt>
                <c:pt idx="1914">
                  <c:v>0.10042876069442351</c:v>
                </c:pt>
                <c:pt idx="1915">
                  <c:v>0.10473540626241463</c:v>
                </c:pt>
                <c:pt idx="1916">
                  <c:v>1.2010782103974015E-2</c:v>
                </c:pt>
                <c:pt idx="1917">
                  <c:v>1.3771680767505155E-2</c:v>
                </c:pt>
                <c:pt idx="1918">
                  <c:v>0.33437293067962087</c:v>
                </c:pt>
                <c:pt idx="1919">
                  <c:v>0.80756551503858731</c:v>
                </c:pt>
                <c:pt idx="1920">
                  <c:v>0.28401392051157226</c:v>
                </c:pt>
                <c:pt idx="1921">
                  <c:v>6.5708812896558083E-2</c:v>
                </c:pt>
                <c:pt idx="1922">
                  <c:v>5.8174199920575341E-2</c:v>
                </c:pt>
                <c:pt idx="1923">
                  <c:v>4.2722970924619338E-2</c:v>
                </c:pt>
                <c:pt idx="1924">
                  <c:v>0.95066736594289591</c:v>
                </c:pt>
                <c:pt idx="1925">
                  <c:v>5.4800308863534014E-2</c:v>
                </c:pt>
                <c:pt idx="1926">
                  <c:v>5.5910007154506773E-2</c:v>
                </c:pt>
                <c:pt idx="1927">
                  <c:v>0.59305025520397636</c:v>
                </c:pt>
                <c:pt idx="1928">
                  <c:v>0.50303019579531139</c:v>
                </c:pt>
                <c:pt idx="1929">
                  <c:v>0.66067818702510261</c:v>
                </c:pt>
                <c:pt idx="1930">
                  <c:v>0.19998159336805263</c:v>
                </c:pt>
                <c:pt idx="1931">
                  <c:v>0.29533624896405597</c:v>
                </c:pt>
                <c:pt idx="1932">
                  <c:v>0.31755754768483097</c:v>
                </c:pt>
                <c:pt idx="1933">
                  <c:v>0.41596867298628637</c:v>
                </c:pt>
                <c:pt idx="1934">
                  <c:v>0.28299327874956259</c:v>
                </c:pt>
                <c:pt idx="1935">
                  <c:v>0.28562701713718297</c:v>
                </c:pt>
                <c:pt idx="1936">
                  <c:v>0.71472780259131408</c:v>
                </c:pt>
                <c:pt idx="1937">
                  <c:v>0.29740651035324145</c:v>
                </c:pt>
                <c:pt idx="1938">
                  <c:v>0.81885332483147144</c:v>
                </c:pt>
                <c:pt idx="1939">
                  <c:v>0.18384589197202555</c:v>
                </c:pt>
                <c:pt idx="1940">
                  <c:v>0.71565231403146345</c:v>
                </c:pt>
                <c:pt idx="1941">
                  <c:v>0.80670602807128045</c:v>
                </c:pt>
                <c:pt idx="1942">
                  <c:v>0.89547995504401046</c:v>
                </c:pt>
                <c:pt idx="1943">
                  <c:v>0.90989495874155668</c:v>
                </c:pt>
                <c:pt idx="1944">
                  <c:v>0.90225384830900635</c:v>
                </c:pt>
                <c:pt idx="1945">
                  <c:v>0.88703953597776841</c:v>
                </c:pt>
                <c:pt idx="1946">
                  <c:v>0.90202986728217238</c:v>
                </c:pt>
                <c:pt idx="1947">
                  <c:v>0.9371680783754498</c:v>
                </c:pt>
                <c:pt idx="1948">
                  <c:v>0.94409087679922232</c:v>
                </c:pt>
                <c:pt idx="1949">
                  <c:v>0.79420674227901911</c:v>
                </c:pt>
                <c:pt idx="1950">
                  <c:v>0.39379811390956099</c:v>
                </c:pt>
                <c:pt idx="1951">
                  <c:v>0.81158298527031181</c:v>
                </c:pt>
                <c:pt idx="1952">
                  <c:v>0.98882583410763703</c:v>
                </c:pt>
                <c:pt idx="1953">
                  <c:v>0.81853964866358342</c:v>
                </c:pt>
                <c:pt idx="1954">
                  <c:v>0.98283443888869315</c:v>
                </c:pt>
                <c:pt idx="1955">
                  <c:v>0.56969708772512617</c:v>
                </c:pt>
                <c:pt idx="1956">
                  <c:v>0.41199701172813352</c:v>
                </c:pt>
                <c:pt idx="1957">
                  <c:v>0.73636338837844639</c:v>
                </c:pt>
                <c:pt idx="1958">
                  <c:v>0.39504255267257149</c:v>
                </c:pt>
                <c:pt idx="1959">
                  <c:v>0.78678531532603391</c:v>
                </c:pt>
                <c:pt idx="1960">
                  <c:v>0.3090873005877478</c:v>
                </c:pt>
                <c:pt idx="1961">
                  <c:v>0.78179119435564415</c:v>
                </c:pt>
                <c:pt idx="1962">
                  <c:v>0.90236451144521634</c:v>
                </c:pt>
                <c:pt idx="1963">
                  <c:v>0.76783023454969779</c:v>
                </c:pt>
                <c:pt idx="1964">
                  <c:v>0.88868649251552589</c:v>
                </c:pt>
                <c:pt idx="1965">
                  <c:v>0.74497870786197817</c:v>
                </c:pt>
                <c:pt idx="1966">
                  <c:v>0.88331670288497244</c:v>
                </c:pt>
                <c:pt idx="1967">
                  <c:v>0.76783514789503271</c:v>
                </c:pt>
                <c:pt idx="1968">
                  <c:v>0.85707730029449314</c:v>
                </c:pt>
                <c:pt idx="1969">
                  <c:v>0.7388265487157688</c:v>
                </c:pt>
                <c:pt idx="1970">
                  <c:v>0.4610614019768014</c:v>
                </c:pt>
                <c:pt idx="1971">
                  <c:v>0.41859964393475424</c:v>
                </c:pt>
                <c:pt idx="1972">
                  <c:v>0.20822430925083321</c:v>
                </c:pt>
                <c:pt idx="1973">
                  <c:v>0.40185053333109216</c:v>
                </c:pt>
                <c:pt idx="1974">
                  <c:v>0.49403635309113886</c:v>
                </c:pt>
                <c:pt idx="1975">
                  <c:v>0.4940322286597722</c:v>
                </c:pt>
                <c:pt idx="1976">
                  <c:v>0.39915078028027162</c:v>
                </c:pt>
                <c:pt idx="1977">
                  <c:v>0.95807407856814353</c:v>
                </c:pt>
                <c:pt idx="1978">
                  <c:v>0.93865650043617976</c:v>
                </c:pt>
                <c:pt idx="1979">
                  <c:v>0.94253612471490067</c:v>
                </c:pt>
                <c:pt idx="1980">
                  <c:v>4.8713711414236416E-2</c:v>
                </c:pt>
                <c:pt idx="1981">
                  <c:v>0.94621794420290828</c:v>
                </c:pt>
                <c:pt idx="1982">
                  <c:v>0.95600101548843652</c:v>
                </c:pt>
                <c:pt idx="1983">
                  <c:v>0.40624050068979151</c:v>
                </c:pt>
                <c:pt idx="1984">
                  <c:v>0.50948131407661124</c:v>
                </c:pt>
                <c:pt idx="1985">
                  <c:v>0.38465309335724868</c:v>
                </c:pt>
                <c:pt idx="1986">
                  <c:v>0.80019687841873743</c:v>
                </c:pt>
                <c:pt idx="1987">
                  <c:v>0.68574260176673285</c:v>
                </c:pt>
                <c:pt idx="1988">
                  <c:v>0.68568678996959609</c:v>
                </c:pt>
                <c:pt idx="1989">
                  <c:v>0.5849988621645017</c:v>
                </c:pt>
                <c:pt idx="1990">
                  <c:v>0.79880471937663566</c:v>
                </c:pt>
                <c:pt idx="1991">
                  <c:v>0.71699606575680985</c:v>
                </c:pt>
                <c:pt idx="1992">
                  <c:v>0.3926607220118461</c:v>
                </c:pt>
                <c:pt idx="1993">
                  <c:v>0.69044871427228305</c:v>
                </c:pt>
                <c:pt idx="1994">
                  <c:v>0.40672920212146252</c:v>
                </c:pt>
                <c:pt idx="1995">
                  <c:v>0.81245369954458724</c:v>
                </c:pt>
                <c:pt idx="1996">
                  <c:v>0.39204449808057229</c:v>
                </c:pt>
                <c:pt idx="1997">
                  <c:v>0.38007430160097672</c:v>
                </c:pt>
                <c:pt idx="1998">
                  <c:v>0.12043382630483464</c:v>
                </c:pt>
                <c:pt idx="1999">
                  <c:v>0.19522502110451354</c:v>
                </c:pt>
                <c:pt idx="2000">
                  <c:v>0.11183898954464327</c:v>
                </c:pt>
                <c:pt idx="2001">
                  <c:v>0.11561379363807667</c:v>
                </c:pt>
                <c:pt idx="2002">
                  <c:v>0.11400240631746328</c:v>
                </c:pt>
                <c:pt idx="2003">
                  <c:v>0.11071555293834187</c:v>
                </c:pt>
                <c:pt idx="2004">
                  <c:v>0.19544585152853577</c:v>
                </c:pt>
                <c:pt idx="2005">
                  <c:v>0.38855113657067197</c:v>
                </c:pt>
                <c:pt idx="2006">
                  <c:v>0.80209337842179262</c:v>
                </c:pt>
                <c:pt idx="2007">
                  <c:v>0.41571970999547675</c:v>
                </c:pt>
                <c:pt idx="2008">
                  <c:v>0.59629803089044053</c:v>
                </c:pt>
                <c:pt idx="2009">
                  <c:v>0.384494258258889</c:v>
                </c:pt>
                <c:pt idx="2010">
                  <c:v>0.98792814062158951</c:v>
                </c:pt>
                <c:pt idx="2011">
                  <c:v>0.9948522025221741</c:v>
                </c:pt>
                <c:pt idx="2012">
                  <c:v>0.60457157099532932</c:v>
                </c:pt>
                <c:pt idx="2013">
                  <c:v>0.2315440279789826</c:v>
                </c:pt>
                <c:pt idx="2014">
                  <c:v>0.59094568021752225</c:v>
                </c:pt>
                <c:pt idx="2015">
                  <c:v>0.18254205784731364</c:v>
                </c:pt>
                <c:pt idx="2016">
                  <c:v>0.70398566609184277</c:v>
                </c:pt>
                <c:pt idx="2017">
                  <c:v>0.20191565482929372</c:v>
                </c:pt>
                <c:pt idx="2018">
                  <c:v>9.1456884594460053E-2</c:v>
                </c:pt>
                <c:pt idx="2019">
                  <c:v>0.24479774066763732</c:v>
                </c:pt>
                <c:pt idx="2020">
                  <c:v>0.10919623642370743</c:v>
                </c:pt>
                <c:pt idx="2021">
                  <c:v>0.23301991435215141</c:v>
                </c:pt>
                <c:pt idx="2022">
                  <c:v>8.1167740679216338E-2</c:v>
                </c:pt>
                <c:pt idx="2023">
                  <c:v>0.24510829409186344</c:v>
                </c:pt>
                <c:pt idx="2024">
                  <c:v>0.13436970684302041</c:v>
                </c:pt>
                <c:pt idx="2025">
                  <c:v>0.25396108864623473</c:v>
                </c:pt>
                <c:pt idx="2026">
                  <c:v>0.60633009659909698</c:v>
                </c:pt>
                <c:pt idx="2027">
                  <c:v>0.59942566449192114</c:v>
                </c:pt>
                <c:pt idx="2028">
                  <c:v>0.80745914082727743</c:v>
                </c:pt>
                <c:pt idx="2029">
                  <c:v>0.61224481579187906</c:v>
                </c:pt>
                <c:pt idx="2030">
                  <c:v>0.68970274445091606</c:v>
                </c:pt>
                <c:pt idx="2031">
                  <c:v>0.5193036115331604</c:v>
                </c:pt>
                <c:pt idx="2032">
                  <c:v>0.61271849550575086</c:v>
                </c:pt>
                <c:pt idx="2033">
                  <c:v>1.5552301521333895E-2</c:v>
                </c:pt>
                <c:pt idx="2034">
                  <c:v>1.3744709690895515E-2</c:v>
                </c:pt>
                <c:pt idx="2035">
                  <c:v>2.1174589777788369E-2</c:v>
                </c:pt>
                <c:pt idx="2036">
                  <c:v>8.3459077955332518E-3</c:v>
                </c:pt>
                <c:pt idx="2037">
                  <c:v>2.7282336868511968E-2</c:v>
                </c:pt>
                <c:pt idx="2038">
                  <c:v>7.229294490501581E-3</c:v>
                </c:pt>
                <c:pt idx="2039">
                  <c:v>4.5277668620185209E-2</c:v>
                </c:pt>
                <c:pt idx="2040">
                  <c:v>0.50802115834524753</c:v>
                </c:pt>
                <c:pt idx="2041">
                  <c:v>0.45225376169249859</c:v>
                </c:pt>
                <c:pt idx="2042">
                  <c:v>0.79194578622391609</c:v>
                </c:pt>
                <c:pt idx="2043">
                  <c:v>0.69522783801869681</c:v>
                </c:pt>
                <c:pt idx="2044">
                  <c:v>0.70494496846808974</c:v>
                </c:pt>
                <c:pt idx="2045">
                  <c:v>0.59366864920353202</c:v>
                </c:pt>
                <c:pt idx="2046">
                  <c:v>0.88126609244801946</c:v>
                </c:pt>
                <c:pt idx="2047">
                  <c:v>0.19201789232549851</c:v>
                </c:pt>
                <c:pt idx="2048">
                  <c:v>0.61418055357930701</c:v>
                </c:pt>
                <c:pt idx="2049">
                  <c:v>0.19843688499524773</c:v>
                </c:pt>
                <c:pt idx="2050">
                  <c:v>0.41430502984435302</c:v>
                </c:pt>
                <c:pt idx="2051">
                  <c:v>0.20611782927447314</c:v>
                </c:pt>
                <c:pt idx="2052">
                  <c:v>0.41699035777680654</c:v>
                </c:pt>
                <c:pt idx="2053">
                  <c:v>0.6087762128909926</c:v>
                </c:pt>
                <c:pt idx="2054">
                  <c:v>0.13167329069496186</c:v>
                </c:pt>
                <c:pt idx="2055">
                  <c:v>0.12040709224946963</c:v>
                </c:pt>
                <c:pt idx="2056">
                  <c:v>0.13105180800307262</c:v>
                </c:pt>
                <c:pt idx="2057">
                  <c:v>0.13736816832035356</c:v>
                </c:pt>
                <c:pt idx="2058">
                  <c:v>0.12421656075993234</c:v>
                </c:pt>
                <c:pt idx="2059">
                  <c:v>0.12465604668263465</c:v>
                </c:pt>
                <c:pt idx="2060">
                  <c:v>0.19407318463312231</c:v>
                </c:pt>
                <c:pt idx="2061">
                  <c:v>0.39694981777372512</c:v>
                </c:pt>
                <c:pt idx="2062">
                  <c:v>0.80410502217815649</c:v>
                </c:pt>
                <c:pt idx="2063">
                  <c:v>0.41475750504870934</c:v>
                </c:pt>
                <c:pt idx="2064">
                  <c:v>0.5875513556958587</c:v>
                </c:pt>
                <c:pt idx="2065">
                  <c:v>0.39715567867186374</c:v>
                </c:pt>
                <c:pt idx="2066">
                  <c:v>1.0039841492587733</c:v>
                </c:pt>
                <c:pt idx="2067">
                  <c:v>0.96152360869262632</c:v>
                </c:pt>
                <c:pt idx="2068">
                  <c:v>0.96388292170701273</c:v>
                </c:pt>
                <c:pt idx="2069">
                  <c:v>0.79871472766924767</c:v>
                </c:pt>
                <c:pt idx="2070">
                  <c:v>0.89853065281923439</c:v>
                </c:pt>
                <c:pt idx="2071">
                  <c:v>0.45212416051586363</c:v>
                </c:pt>
                <c:pt idx="2072">
                  <c:v>0.24785370166636034</c:v>
                </c:pt>
                <c:pt idx="2073">
                  <c:v>0.29718738732056477</c:v>
                </c:pt>
                <c:pt idx="2074">
                  <c:v>0.68374645989588334</c:v>
                </c:pt>
                <c:pt idx="2075">
                  <c:v>0.2398868756293982</c:v>
                </c:pt>
                <c:pt idx="2076">
                  <c:v>0.33471930489327917</c:v>
                </c:pt>
                <c:pt idx="2077">
                  <c:v>0.26537722558196714</c:v>
                </c:pt>
                <c:pt idx="2078">
                  <c:v>0.34089783897837184</c:v>
                </c:pt>
                <c:pt idx="2079">
                  <c:v>0.25356233947714113</c:v>
                </c:pt>
                <c:pt idx="2080">
                  <c:v>0.34985092339065416</c:v>
                </c:pt>
                <c:pt idx="2081">
                  <c:v>0.25741711166879011</c:v>
                </c:pt>
                <c:pt idx="2082">
                  <c:v>0.44860995610071552</c:v>
                </c:pt>
                <c:pt idx="2083">
                  <c:v>0.38074992341766778</c:v>
                </c:pt>
                <c:pt idx="2084">
                  <c:v>0.31208996263694289</c:v>
                </c:pt>
                <c:pt idx="2085">
                  <c:v>0.38212129124460692</c:v>
                </c:pt>
                <c:pt idx="2086">
                  <c:v>0.41473039483249358</c:v>
                </c:pt>
                <c:pt idx="2087">
                  <c:v>0.40318768036720909</c:v>
                </c:pt>
                <c:pt idx="2088">
                  <c:v>0.19281816844327446</c:v>
                </c:pt>
                <c:pt idx="2089">
                  <c:v>0.97361693504866298</c:v>
                </c:pt>
                <c:pt idx="2090">
                  <c:v>0.99532803604869713</c:v>
                </c:pt>
                <c:pt idx="2091">
                  <c:v>0.9893673235906375</c:v>
                </c:pt>
                <c:pt idx="2092">
                  <c:v>1.0032853965702477</c:v>
                </c:pt>
                <c:pt idx="2093">
                  <c:v>0.98028368215188144</c:v>
                </c:pt>
                <c:pt idx="2094">
                  <c:v>0.99349874342570421</c:v>
                </c:pt>
                <c:pt idx="2095">
                  <c:v>0.95731823958639539</c:v>
                </c:pt>
                <c:pt idx="2096">
                  <c:v>0.49469017779378061</c:v>
                </c:pt>
                <c:pt idx="2097">
                  <c:v>0.60633098969220289</c:v>
                </c:pt>
                <c:pt idx="2098">
                  <c:v>0.19816065554283988</c:v>
                </c:pt>
                <c:pt idx="2099">
                  <c:v>0.30863165669484899</c:v>
                </c:pt>
                <c:pt idx="2100">
                  <c:v>0.31340944935721426</c:v>
                </c:pt>
                <c:pt idx="2101">
                  <c:v>0.38282477700583217</c:v>
                </c:pt>
                <c:pt idx="2102">
                  <c:v>0.20841607291669448</c:v>
                </c:pt>
                <c:pt idx="2103">
                  <c:v>0.80594794327039232</c:v>
                </c:pt>
                <c:pt idx="2104">
                  <c:v>0.40315323260037877</c:v>
                </c:pt>
                <c:pt idx="2105">
                  <c:v>0.79885044389843207</c:v>
                </c:pt>
                <c:pt idx="2106">
                  <c:v>0.79625779569537758</c:v>
                </c:pt>
                <c:pt idx="2107">
                  <c:v>0.79039984314343414</c:v>
                </c:pt>
                <c:pt idx="2108">
                  <c:v>0.93993935962522479</c:v>
                </c:pt>
                <c:pt idx="2109">
                  <c:v>0.41925151126071253</c:v>
                </c:pt>
                <c:pt idx="2110">
                  <c:v>0.89982280760315758</c:v>
                </c:pt>
                <c:pt idx="2111">
                  <c:v>0.91155209966136297</c:v>
                </c:pt>
                <c:pt idx="2112">
                  <c:v>0.89516858459595428</c:v>
                </c:pt>
                <c:pt idx="2113">
                  <c:v>0.97860873250127278</c:v>
                </c:pt>
                <c:pt idx="2114">
                  <c:v>0.90550341382642185</c:v>
                </c:pt>
                <c:pt idx="2115">
                  <c:v>0.99366986810726854</c:v>
                </c:pt>
                <c:pt idx="2116">
                  <c:v>0.93095945981918315</c:v>
                </c:pt>
                <c:pt idx="2117">
                  <c:v>0.81618899343656048</c:v>
                </c:pt>
                <c:pt idx="2118">
                  <c:v>0.39958404792422436</c:v>
                </c:pt>
                <c:pt idx="2119">
                  <c:v>0.78031019365407128</c:v>
                </c:pt>
                <c:pt idx="2120">
                  <c:v>0.98936958074931691</c:v>
                </c:pt>
                <c:pt idx="2121">
                  <c:v>0.7882189786527356</c:v>
                </c:pt>
                <c:pt idx="2122">
                  <c:v>0.98460999653610282</c:v>
                </c:pt>
                <c:pt idx="2123">
                  <c:v>0.59895386512941062</c:v>
                </c:pt>
                <c:pt idx="2124">
                  <c:v>6.7867624927048009E-2</c:v>
                </c:pt>
                <c:pt idx="2125">
                  <c:v>0.18836097722769163</c:v>
                </c:pt>
                <c:pt idx="2126">
                  <c:v>0.11197966640045859</c:v>
                </c:pt>
                <c:pt idx="2127">
                  <c:v>0.53896250440034732</c:v>
                </c:pt>
                <c:pt idx="2128">
                  <c:v>0.73342048838637153</c:v>
                </c:pt>
                <c:pt idx="2129">
                  <c:v>0.68823991231275861</c:v>
                </c:pt>
                <c:pt idx="2130">
                  <c:v>0.31488265628718726</c:v>
                </c:pt>
                <c:pt idx="2131">
                  <c:v>0.75620195394425227</c:v>
                </c:pt>
                <c:pt idx="2132">
                  <c:v>0.63158148131341574</c:v>
                </c:pt>
                <c:pt idx="2133">
                  <c:v>0.75841092726601311</c:v>
                </c:pt>
                <c:pt idx="2134">
                  <c:v>0.66831785993192894</c:v>
                </c:pt>
                <c:pt idx="2135">
                  <c:v>0.75481151937549951</c:v>
                </c:pt>
                <c:pt idx="2136">
                  <c:v>0.64877573861017102</c:v>
                </c:pt>
                <c:pt idx="2137">
                  <c:v>0.76788780079967534</c:v>
                </c:pt>
                <c:pt idx="2138">
                  <c:v>0.59358069411639403</c:v>
                </c:pt>
                <c:pt idx="2139">
                  <c:v>0.5806253378006293</c:v>
                </c:pt>
                <c:pt idx="2140">
                  <c:v>0.88892030392059129</c:v>
                </c:pt>
                <c:pt idx="2141">
                  <c:v>0.58434117041216482</c:v>
                </c:pt>
                <c:pt idx="2142">
                  <c:v>0.60544852523214254</c:v>
                </c:pt>
                <c:pt idx="2143">
                  <c:v>0.59620092735581132</c:v>
                </c:pt>
                <c:pt idx="2144">
                  <c:v>0.81206623016593193</c:v>
                </c:pt>
                <c:pt idx="2145">
                  <c:v>8.773040522564797E-2</c:v>
                </c:pt>
                <c:pt idx="2146">
                  <c:v>0.19054360377149665</c:v>
                </c:pt>
                <c:pt idx="2147">
                  <c:v>8.2405108931155158E-2</c:v>
                </c:pt>
                <c:pt idx="2148">
                  <c:v>8.9015187385833583E-2</c:v>
                </c:pt>
                <c:pt idx="2149">
                  <c:v>8.1855357167219728E-2</c:v>
                </c:pt>
                <c:pt idx="2150">
                  <c:v>0.21302717952767597</c:v>
                </c:pt>
                <c:pt idx="2151">
                  <c:v>0.3420681626364252</c:v>
                </c:pt>
                <c:pt idx="2152">
                  <c:v>2.1221825550058075E-2</c:v>
                </c:pt>
                <c:pt idx="2153">
                  <c:v>0.34423414382483525</c:v>
                </c:pt>
                <c:pt idx="2154">
                  <c:v>8.124451232203133E-3</c:v>
                </c:pt>
                <c:pt idx="2155">
                  <c:v>1.0184333367275374E-2</c:v>
                </c:pt>
                <c:pt idx="2156">
                  <c:v>1.4970826519670317E-2</c:v>
                </c:pt>
                <c:pt idx="2157">
                  <c:v>3.6446662839312971E-2</c:v>
                </c:pt>
                <c:pt idx="2158">
                  <c:v>0.34412164315676985</c:v>
                </c:pt>
                <c:pt idx="2159">
                  <c:v>0.15471563932037266</c:v>
                </c:pt>
                <c:pt idx="2160">
                  <c:v>0.26602173316639488</c:v>
                </c:pt>
                <c:pt idx="2161">
                  <c:v>4.508184583495093E-2</c:v>
                </c:pt>
                <c:pt idx="2162">
                  <c:v>3.7579899084708442E-2</c:v>
                </c:pt>
                <c:pt idx="2163">
                  <c:v>6.99823396867537E-2</c:v>
                </c:pt>
                <c:pt idx="2164">
                  <c:v>0.15094093869838657</c:v>
                </c:pt>
                <c:pt idx="2165">
                  <c:v>0.21865751699923633</c:v>
                </c:pt>
                <c:pt idx="2166">
                  <c:v>0.20893482322200338</c:v>
                </c:pt>
                <c:pt idx="2167">
                  <c:v>0.40383414168310328</c:v>
                </c:pt>
                <c:pt idx="2168">
                  <c:v>0.21313378678033984</c:v>
                </c:pt>
                <c:pt idx="2169">
                  <c:v>0.51957681945976364</c:v>
                </c:pt>
                <c:pt idx="2170">
                  <c:v>0.21925194614668636</c:v>
                </c:pt>
                <c:pt idx="2171">
                  <c:v>0.70503142710353151</c:v>
                </c:pt>
                <c:pt idx="2172">
                  <c:v>0.58289251977971546</c:v>
                </c:pt>
                <c:pt idx="2173">
                  <c:v>4.0465648554804806E-2</c:v>
                </c:pt>
                <c:pt idx="2174">
                  <c:v>0.58433291526555575</c:v>
                </c:pt>
                <c:pt idx="2175">
                  <c:v>3.0979861205975887E-2</c:v>
                </c:pt>
                <c:pt idx="2176">
                  <c:v>0.23194069648862931</c:v>
                </c:pt>
                <c:pt idx="2177">
                  <c:v>4.7925613785808917E-2</c:v>
                </c:pt>
                <c:pt idx="2178">
                  <c:v>0.71033363367715452</c:v>
                </c:pt>
                <c:pt idx="2179">
                  <c:v>0.77816788752198418</c:v>
                </c:pt>
                <c:pt idx="2180">
                  <c:v>7.6553573838676003E-2</c:v>
                </c:pt>
                <c:pt idx="2181">
                  <c:v>0.20977561509287271</c:v>
                </c:pt>
                <c:pt idx="2182">
                  <c:v>6.6779900830473651E-2</c:v>
                </c:pt>
                <c:pt idx="2183">
                  <c:v>9.9949644538325055E-2</c:v>
                </c:pt>
                <c:pt idx="2184">
                  <c:v>7.616712485619366E-2</c:v>
                </c:pt>
                <c:pt idx="2185">
                  <c:v>6.817579516433464E-2</c:v>
                </c:pt>
                <c:pt idx="2186">
                  <c:v>0.35042132562004902</c:v>
                </c:pt>
                <c:pt idx="2187">
                  <c:v>0.10806667477587503</c:v>
                </c:pt>
                <c:pt idx="2188">
                  <c:v>0.20388405923762309</c:v>
                </c:pt>
                <c:pt idx="2189">
                  <c:v>0.11376359888148811</c:v>
                </c:pt>
                <c:pt idx="2190">
                  <c:v>8.2756292920630581E-2</c:v>
                </c:pt>
                <c:pt idx="2191">
                  <c:v>9.1824098690493003E-2</c:v>
                </c:pt>
                <c:pt idx="2192">
                  <c:v>9.994265723164461E-2</c:v>
                </c:pt>
                <c:pt idx="2193">
                  <c:v>0.21017951764938933</c:v>
                </c:pt>
                <c:pt idx="2194">
                  <c:v>0.29988255904761985</c:v>
                </c:pt>
                <c:pt idx="2195">
                  <c:v>0.39352074804748832</c:v>
                </c:pt>
                <c:pt idx="2196">
                  <c:v>0.3052953782019277</c:v>
                </c:pt>
                <c:pt idx="2197">
                  <c:v>0.50837527585389053</c:v>
                </c:pt>
                <c:pt idx="2198">
                  <c:v>0.3087293202554553</c:v>
                </c:pt>
                <c:pt idx="2199">
                  <c:v>0.68544817288799564</c:v>
                </c:pt>
                <c:pt idx="2200">
                  <c:v>0.50706315725417372</c:v>
                </c:pt>
                <c:pt idx="2201">
                  <c:v>0.29782157654821134</c:v>
                </c:pt>
                <c:pt idx="2202">
                  <c:v>0.31762169407294943</c:v>
                </c:pt>
                <c:pt idx="2203">
                  <c:v>0.30060390872021453</c:v>
                </c:pt>
                <c:pt idx="2204">
                  <c:v>0.28220499258922788</c:v>
                </c:pt>
                <c:pt idx="2205">
                  <c:v>0.28331661409692072</c:v>
                </c:pt>
                <c:pt idx="2206">
                  <c:v>0.3015390547086641</c:v>
                </c:pt>
                <c:pt idx="2207">
                  <c:v>0.30096766433830879</c:v>
                </c:pt>
                <c:pt idx="2208">
                  <c:v>8.0772892169836796E-2</c:v>
                </c:pt>
                <c:pt idx="2209">
                  <c:v>0.24110486512781545</c:v>
                </c:pt>
                <c:pt idx="2210">
                  <c:v>9.2783103917378526E-2</c:v>
                </c:pt>
                <c:pt idx="2211">
                  <c:v>0.2493511313899619</c:v>
                </c:pt>
                <c:pt idx="2212">
                  <c:v>5.0650020771387208E-2</c:v>
                </c:pt>
                <c:pt idx="2213">
                  <c:v>9.9054477547104114E-2</c:v>
                </c:pt>
                <c:pt idx="2214">
                  <c:v>0.61201408529243884</c:v>
                </c:pt>
                <c:pt idx="2215">
                  <c:v>9.0750867952612876E-2</c:v>
                </c:pt>
                <c:pt idx="2216">
                  <c:v>0.15875732414915183</c:v>
                </c:pt>
                <c:pt idx="2217">
                  <c:v>0.20474251251368425</c:v>
                </c:pt>
                <c:pt idx="2218">
                  <c:v>0.24018632233458109</c:v>
                </c:pt>
                <c:pt idx="2219">
                  <c:v>9.4980869984332236E-2</c:v>
                </c:pt>
                <c:pt idx="2220">
                  <c:v>0.45997374061001278</c:v>
                </c:pt>
                <c:pt idx="2221">
                  <c:v>0.46153965361223259</c:v>
                </c:pt>
                <c:pt idx="2222">
                  <c:v>2.0590252777283661E-2</c:v>
                </c:pt>
                <c:pt idx="2223">
                  <c:v>9.7153307676956097E-3</c:v>
                </c:pt>
                <c:pt idx="2224">
                  <c:v>1.4062739683175618E-2</c:v>
                </c:pt>
                <c:pt idx="2225">
                  <c:v>0.26802714797463201</c:v>
                </c:pt>
                <c:pt idx="2226">
                  <c:v>1.2817484615518099E-3</c:v>
                </c:pt>
                <c:pt idx="2227">
                  <c:v>0.76576636908112317</c:v>
                </c:pt>
                <c:pt idx="2228">
                  <c:v>0.19615918247089023</c:v>
                </c:pt>
                <c:pt idx="2229">
                  <c:v>0.73372469843806098</c:v>
                </c:pt>
                <c:pt idx="2230">
                  <c:v>0.73116464457315056</c:v>
                </c:pt>
                <c:pt idx="2231">
                  <c:v>0.88686655110438428</c:v>
                </c:pt>
                <c:pt idx="2232">
                  <c:v>0.89089596419815664</c:v>
                </c:pt>
                <c:pt idx="2233">
                  <c:v>0.91722864506690405</c:v>
                </c:pt>
                <c:pt idx="2234">
                  <c:v>0.90135013108562623</c:v>
                </c:pt>
                <c:pt idx="2235">
                  <c:v>0.90874593874077103</c:v>
                </c:pt>
                <c:pt idx="2236">
                  <c:v>0.49826378846905012</c:v>
                </c:pt>
                <c:pt idx="2237">
                  <c:v>0.60802417192407532</c:v>
                </c:pt>
                <c:pt idx="2238">
                  <c:v>0.50452967057637799</c:v>
                </c:pt>
                <c:pt idx="2239">
                  <c:v>0.810279057254635</c:v>
                </c:pt>
                <c:pt idx="2240">
                  <c:v>0.49381089889264712</c:v>
                </c:pt>
                <c:pt idx="2241">
                  <c:v>0.93677536380006421</c:v>
                </c:pt>
                <c:pt idx="2242">
                  <c:v>0.65024642049897219</c:v>
                </c:pt>
                <c:pt idx="2243">
                  <c:v>0.60853463274347008</c:v>
                </c:pt>
                <c:pt idx="2244">
                  <c:v>0.58805538391324463</c:v>
                </c:pt>
                <c:pt idx="2245">
                  <c:v>0.58872728995499801</c:v>
                </c:pt>
                <c:pt idx="2246">
                  <c:v>0.77192090688147363</c:v>
                </c:pt>
                <c:pt idx="2247">
                  <c:v>0.59776042830810261</c:v>
                </c:pt>
                <c:pt idx="2248">
                  <c:v>1.0076236373446099</c:v>
                </c:pt>
                <c:pt idx="2249">
                  <c:v>0.22274501405083011</c:v>
                </c:pt>
                <c:pt idx="2250">
                  <c:v>0.18075195203889555</c:v>
                </c:pt>
                <c:pt idx="2251">
                  <c:v>0.1930157669030565</c:v>
                </c:pt>
                <c:pt idx="2252">
                  <c:v>0.23798314717121913</c:v>
                </c:pt>
                <c:pt idx="2253">
                  <c:v>0.53776348597860169</c:v>
                </c:pt>
                <c:pt idx="2254">
                  <c:v>0.24831250019301132</c:v>
                </c:pt>
                <c:pt idx="2255">
                  <c:v>0.89488821999966495</c:v>
                </c:pt>
                <c:pt idx="2256">
                  <c:v>0.3850445044561685</c:v>
                </c:pt>
                <c:pt idx="2257">
                  <c:v>0.31283694089075048</c:v>
                </c:pt>
                <c:pt idx="2258">
                  <c:v>0.40080037214741465</c:v>
                </c:pt>
                <c:pt idx="2259">
                  <c:v>0.38512039664115932</c:v>
                </c:pt>
                <c:pt idx="2260">
                  <c:v>0.41287851020770727</c:v>
                </c:pt>
                <c:pt idx="2261">
                  <c:v>0.29470045239003573</c:v>
                </c:pt>
                <c:pt idx="2262">
                  <c:v>0.50806247210288213</c:v>
                </c:pt>
                <c:pt idx="2263">
                  <c:v>0.35992152036931585</c:v>
                </c:pt>
                <c:pt idx="2264">
                  <c:v>0.4932594111750746</c:v>
                </c:pt>
                <c:pt idx="2265">
                  <c:v>0.60293873675910348</c:v>
                </c:pt>
                <c:pt idx="2266">
                  <c:v>0.5034318198362242</c:v>
                </c:pt>
                <c:pt idx="2267">
                  <c:v>0.80359735990226544</c:v>
                </c:pt>
                <c:pt idx="2268">
                  <c:v>0.48039986872693102</c:v>
                </c:pt>
                <c:pt idx="2269">
                  <c:v>0.89502312725036282</c:v>
                </c:pt>
                <c:pt idx="2270">
                  <c:v>0.53628504491713058</c:v>
                </c:pt>
                <c:pt idx="2271">
                  <c:v>0.30366179041983254</c:v>
                </c:pt>
                <c:pt idx="2272">
                  <c:v>0.30163277829838231</c:v>
                </c:pt>
                <c:pt idx="2273">
                  <c:v>0.31021057635236443</c:v>
                </c:pt>
                <c:pt idx="2274">
                  <c:v>0.3158824815929912</c:v>
                </c:pt>
                <c:pt idx="2275">
                  <c:v>0.28710131436150954</c:v>
                </c:pt>
                <c:pt idx="2276">
                  <c:v>0.29514483564110311</c:v>
                </c:pt>
                <c:pt idx="2277">
                  <c:v>0.30772513815232488</c:v>
                </c:pt>
                <c:pt idx="2278">
                  <c:v>0.16756118860831418</c:v>
                </c:pt>
                <c:pt idx="2279">
                  <c:v>4.339666449852413E-3</c:v>
                </c:pt>
                <c:pt idx="2280">
                  <c:v>0.148233899819075</c:v>
                </c:pt>
                <c:pt idx="2281">
                  <c:v>0.35127202483300302</c:v>
                </c:pt>
                <c:pt idx="2282">
                  <c:v>0.11410810515477254</c:v>
                </c:pt>
                <c:pt idx="2283">
                  <c:v>0.4067002533300445</c:v>
                </c:pt>
                <c:pt idx="2284">
                  <c:v>3.5804741967365161E-3</c:v>
                </c:pt>
                <c:pt idx="2285">
                  <c:v>0.10413811192434305</c:v>
                </c:pt>
                <c:pt idx="2286">
                  <c:v>9.3766606513294548E-2</c:v>
                </c:pt>
                <c:pt idx="2287">
                  <c:v>9.6085889426035617E-2</c:v>
                </c:pt>
                <c:pt idx="2288">
                  <c:v>0.11654941836464243</c:v>
                </c:pt>
                <c:pt idx="2289">
                  <c:v>4.390675276525912E-2</c:v>
                </c:pt>
                <c:pt idx="2290">
                  <c:v>8.2522873498799179E-2</c:v>
                </c:pt>
                <c:pt idx="2291">
                  <c:v>0.13419980222365066</c:v>
                </c:pt>
                <c:pt idx="2292">
                  <c:v>4.8763886426882473E-2</c:v>
                </c:pt>
                <c:pt idx="2293">
                  <c:v>5.6633408228472425E-2</c:v>
                </c:pt>
                <c:pt idx="2294">
                  <c:v>0.10776520199530208</c:v>
                </c:pt>
                <c:pt idx="2295">
                  <c:v>2.9634598501153103E-2</c:v>
                </c:pt>
                <c:pt idx="2296">
                  <c:v>4.7907986045754622E-2</c:v>
                </c:pt>
                <c:pt idx="2297">
                  <c:v>1.6505657558250501E-2</c:v>
                </c:pt>
                <c:pt idx="2298">
                  <c:v>1.1632856488190351E-2</c:v>
                </c:pt>
                <c:pt idx="2299">
                  <c:v>2.9597534025683627E-2</c:v>
                </c:pt>
                <c:pt idx="2300">
                  <c:v>4.971442937642432E-2</c:v>
                </c:pt>
                <c:pt idx="2301">
                  <c:v>7.3553186346002452E-3</c:v>
                </c:pt>
                <c:pt idx="2302">
                  <c:v>1.8347672327775968E-2</c:v>
                </c:pt>
                <c:pt idx="2303">
                  <c:v>0.28134326178758123</c:v>
                </c:pt>
                <c:pt idx="2304">
                  <c:v>0.15252569679114986</c:v>
                </c:pt>
                <c:pt idx="2305">
                  <c:v>0.24204863309137473</c:v>
                </c:pt>
                <c:pt idx="2306">
                  <c:v>0.31306572194882459</c:v>
                </c:pt>
                <c:pt idx="2307">
                  <c:v>0.10401591348011738</c:v>
                </c:pt>
                <c:pt idx="2308">
                  <c:v>0.10189373495080155</c:v>
                </c:pt>
                <c:pt idx="2309">
                  <c:v>0.26712772345647262</c:v>
                </c:pt>
                <c:pt idx="2310">
                  <c:v>0.20442166059140224</c:v>
                </c:pt>
                <c:pt idx="2311">
                  <c:v>0.31252726440014222</c:v>
                </c:pt>
                <c:pt idx="2312">
                  <c:v>0.29115154414142624</c:v>
                </c:pt>
                <c:pt idx="2313">
                  <c:v>0.26428627213612765</c:v>
                </c:pt>
                <c:pt idx="2314">
                  <c:v>0.18021245282584597</c:v>
                </c:pt>
                <c:pt idx="2315">
                  <c:v>0.38122417746723941</c:v>
                </c:pt>
                <c:pt idx="2316">
                  <c:v>0.31004386070428558</c:v>
                </c:pt>
                <c:pt idx="2317">
                  <c:v>0.30995922306452312</c:v>
                </c:pt>
                <c:pt idx="2318">
                  <c:v>0.30573068878800475</c:v>
                </c:pt>
                <c:pt idx="2319">
                  <c:v>0.77924032705770618</c:v>
                </c:pt>
                <c:pt idx="2320">
                  <c:v>0.29029042744192018</c:v>
                </c:pt>
                <c:pt idx="2321">
                  <c:v>0.23171897463389426</c:v>
                </c:pt>
                <c:pt idx="2322">
                  <c:v>0.3082454352344054</c:v>
                </c:pt>
                <c:pt idx="2323">
                  <c:v>0.41929564443839479</c:v>
                </c:pt>
                <c:pt idx="2324">
                  <c:v>0.73565287754445219</c:v>
                </c:pt>
                <c:pt idx="2325">
                  <c:v>9.9817651725111922E-2</c:v>
                </c:pt>
                <c:pt idx="2326">
                  <c:v>8.5508339123397295E-2</c:v>
                </c:pt>
                <c:pt idx="2327">
                  <c:v>0.20966939699988751</c:v>
                </c:pt>
                <c:pt idx="2328">
                  <c:v>0.18499822367602342</c:v>
                </c:pt>
                <c:pt idx="2329">
                  <c:v>0.20217859855199152</c:v>
                </c:pt>
                <c:pt idx="2330">
                  <c:v>0.18110682876622891</c:v>
                </c:pt>
                <c:pt idx="2331">
                  <c:v>0.19149503840390311</c:v>
                </c:pt>
                <c:pt idx="2332">
                  <c:v>0.19999972723266946</c:v>
                </c:pt>
                <c:pt idx="2333">
                  <c:v>0.11113228088796018</c:v>
                </c:pt>
                <c:pt idx="2334">
                  <c:v>6.5257477270008565E-2</c:v>
                </c:pt>
                <c:pt idx="2335">
                  <c:v>3.1722761152969084E-2</c:v>
                </c:pt>
                <c:pt idx="2336">
                  <c:v>0.18251334328184893</c:v>
                </c:pt>
                <c:pt idx="2337">
                  <c:v>1.526490106070727E-2</c:v>
                </c:pt>
                <c:pt idx="2338">
                  <c:v>6.7654121706846704E-2</c:v>
                </c:pt>
                <c:pt idx="2339">
                  <c:v>0.50800056416416928</c:v>
                </c:pt>
                <c:pt idx="2340">
                  <c:v>0.70508159345498045</c:v>
                </c:pt>
                <c:pt idx="2341">
                  <c:v>0.70002738557113853</c:v>
                </c:pt>
                <c:pt idx="2342">
                  <c:v>0.68494034576037055</c:v>
                </c:pt>
                <c:pt idx="2343">
                  <c:v>0.69667678067939165</c:v>
                </c:pt>
                <c:pt idx="2344">
                  <c:v>0.60255299510610227</c:v>
                </c:pt>
                <c:pt idx="2345">
                  <c:v>0.6595862352821491</c:v>
                </c:pt>
                <c:pt idx="2346">
                  <c:v>0.55530148800138301</c:v>
                </c:pt>
                <c:pt idx="2347">
                  <c:v>0.79273062121794313</c:v>
                </c:pt>
                <c:pt idx="2348">
                  <c:v>0.45818765318692956</c:v>
                </c:pt>
                <c:pt idx="2349">
                  <c:v>0.40908298500288526</c:v>
                </c:pt>
                <c:pt idx="2350">
                  <c:v>0.46846873945687856</c:v>
                </c:pt>
                <c:pt idx="2351">
                  <c:v>0.33476213713063974</c:v>
                </c:pt>
                <c:pt idx="2352">
                  <c:v>0.26369806295007553</c:v>
                </c:pt>
                <c:pt idx="2353">
                  <c:v>0.40731679122037134</c:v>
                </c:pt>
                <c:pt idx="2354">
                  <c:v>0.46173326474877358</c:v>
                </c:pt>
                <c:pt idx="2355">
                  <c:v>0.40272475398334584</c:v>
                </c:pt>
                <c:pt idx="2356">
                  <c:v>0.35421953592674349</c:v>
                </c:pt>
                <c:pt idx="2357">
                  <c:v>0.74169688442802273</c:v>
                </c:pt>
                <c:pt idx="2358">
                  <c:v>0.53328231600269449</c:v>
                </c:pt>
                <c:pt idx="2359">
                  <c:v>0.6884546357668766</c:v>
                </c:pt>
                <c:pt idx="2360">
                  <c:v>0.7679636374582256</c:v>
                </c:pt>
                <c:pt idx="2361">
                  <c:v>0.48094115674261884</c:v>
                </c:pt>
                <c:pt idx="2362">
                  <c:v>0.39384610941716935</c:v>
                </c:pt>
                <c:pt idx="2363">
                  <c:v>0.73136497520411159</c:v>
                </c:pt>
                <c:pt idx="2364">
                  <c:v>0.58823147937263642</c:v>
                </c:pt>
                <c:pt idx="2365">
                  <c:v>0.90735748647431658</c:v>
                </c:pt>
                <c:pt idx="2366">
                  <c:v>0.90813220842013553</c:v>
                </c:pt>
                <c:pt idx="2367">
                  <c:v>0.75724561095312104</c:v>
                </c:pt>
                <c:pt idx="2368">
                  <c:v>0.61529693004627761</c:v>
                </c:pt>
                <c:pt idx="2369">
                  <c:v>0.69150998313980139</c:v>
                </c:pt>
                <c:pt idx="2370">
                  <c:v>0.58263482643609132</c:v>
                </c:pt>
                <c:pt idx="2371">
                  <c:v>0.61791134832965433</c:v>
                </c:pt>
                <c:pt idx="2372">
                  <c:v>0.59626147533166651</c:v>
                </c:pt>
                <c:pt idx="2373">
                  <c:v>0.89115784045086233</c:v>
                </c:pt>
                <c:pt idx="2374">
                  <c:v>0.58667984322097244</c:v>
                </c:pt>
                <c:pt idx="2375">
                  <c:v>0.59924679033878081</c:v>
                </c:pt>
                <c:pt idx="2376">
                  <c:v>0.58899003698433217</c:v>
                </c:pt>
                <c:pt idx="2377">
                  <c:v>0.78535000206514394</c:v>
                </c:pt>
                <c:pt idx="2378">
                  <c:v>0.95381542001539843</c:v>
                </c:pt>
                <c:pt idx="2379">
                  <c:v>0.51687856161670631</c:v>
                </c:pt>
                <c:pt idx="2380">
                  <c:v>0.51666431423935566</c:v>
                </c:pt>
                <c:pt idx="2381">
                  <c:v>0.6008439517799663</c:v>
                </c:pt>
                <c:pt idx="2382">
                  <c:v>0.59600461650164138</c:v>
                </c:pt>
                <c:pt idx="2383">
                  <c:v>0.5920959964657514</c:v>
                </c:pt>
                <c:pt idx="2384">
                  <c:v>0.59395062270160259</c:v>
                </c:pt>
                <c:pt idx="2385">
                  <c:v>0.60342170102358406</c:v>
                </c:pt>
                <c:pt idx="2386">
                  <c:v>0.60112921753294912</c:v>
                </c:pt>
                <c:pt idx="2387">
                  <c:v>0.21102047333967994</c:v>
                </c:pt>
                <c:pt idx="2388">
                  <c:v>8.3967909624082571E-2</c:v>
                </c:pt>
                <c:pt idx="2389">
                  <c:v>9.9799132317006004E-2</c:v>
                </c:pt>
                <c:pt idx="2390">
                  <c:v>0.38980922886819591</c:v>
                </c:pt>
                <c:pt idx="2391">
                  <c:v>4.9428911566178547E-2</c:v>
                </c:pt>
                <c:pt idx="2392">
                  <c:v>0.10538899020889501</c:v>
                </c:pt>
              </c:numCache>
            </c:numRef>
          </c:yVal>
          <c:smooth val="0"/>
          <c:extLst>
            <c:ext xmlns:c16="http://schemas.microsoft.com/office/drawing/2014/chart" uri="{C3380CC4-5D6E-409C-BE32-E72D297353CC}">
              <c16:uniqueId val="{00000000-C1CD-48B7-9C72-9C5C93EDEE54}"/>
            </c:ext>
          </c:extLst>
        </c:ser>
        <c:dLbls>
          <c:showLegendKey val="0"/>
          <c:showVal val="0"/>
          <c:showCatName val="0"/>
          <c:showSerName val="0"/>
          <c:showPercent val="0"/>
          <c:showBubbleSize val="0"/>
        </c:dLbls>
        <c:axId val="543306248"/>
        <c:axId val="543307816"/>
      </c:scatterChart>
      <c:valAx>
        <c:axId val="543306248"/>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Judgment</a:t>
                </a:r>
                <a:r>
                  <a:rPr lang="en-US" sz="1800" baseline="0">
                    <a:solidFill>
                      <a:schemeClr val="tx1"/>
                    </a:solidFill>
                  </a:rPr>
                  <a:t> 1</a:t>
                </a:r>
                <a:endParaRPr lang="en-US" sz="1800">
                  <a:solidFill>
                    <a:schemeClr val="tx1"/>
                  </a:solidFill>
                </a:endParaRPr>
              </a:p>
            </c:rich>
          </c:tx>
          <c:layout>
            <c:manualLayout>
              <c:xMode val="edge"/>
              <c:yMode val="edge"/>
              <c:x val="0.42701019210360319"/>
              <c:y val="0.89787622401129874"/>
            </c:manualLayout>
          </c:layout>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43307816"/>
        <c:crosses val="autoZero"/>
        <c:crossBetween val="midCat"/>
        <c:majorUnit val="0.1"/>
      </c:valAx>
      <c:valAx>
        <c:axId val="54330781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a:solidFill>
                      <a:schemeClr val="tx1"/>
                    </a:solidFill>
                  </a:rPr>
                  <a:t>Judgment</a:t>
                </a:r>
                <a:r>
                  <a:rPr lang="en-US" sz="1800" baseline="0">
                    <a:solidFill>
                      <a:schemeClr val="tx1"/>
                    </a:solidFill>
                  </a:rPr>
                  <a:t> 2</a:t>
                </a:r>
                <a:endParaRPr lang="en-US" sz="1800">
                  <a:solidFill>
                    <a:schemeClr val="tx1"/>
                  </a:solidFill>
                </a:endParaRPr>
              </a:p>
            </c:rich>
          </c:tx>
          <c:layout>
            <c:manualLayout>
              <c:xMode val="edge"/>
              <c:yMode val="edge"/>
              <c:x val="6.082604714924081E-3"/>
              <c:y val="0.23896424883372794"/>
            </c:manualLayout>
          </c:layout>
          <c:overlay val="0"/>
          <c:spPr>
            <a:noFill/>
            <a:ln>
              <a:noFill/>
            </a:ln>
            <a:effectLst/>
          </c:sp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43306248"/>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spPr>
            <a:ln w="19050" cap="rnd">
              <a:solidFill>
                <a:srgbClr val="C00000"/>
              </a:solidFill>
              <a:round/>
            </a:ln>
            <a:effectLst/>
          </c:spPr>
          <c:marker>
            <c:symbol val="circle"/>
            <c:size val="8"/>
            <c:spPr>
              <a:solidFill>
                <a:srgbClr val="FF0000"/>
              </a:solidFill>
              <a:ln w="9525">
                <a:solidFill>
                  <a:srgbClr val="C00000"/>
                </a:solidFill>
              </a:ln>
              <a:effectLst/>
            </c:spPr>
          </c:marker>
          <c:xVal>
            <c:numRef>
              <c:f>Sheet3!$A$1:$A$7</c:f>
              <c:numCache>
                <c:formatCode>General</c:formatCode>
                <c:ptCount val="7"/>
                <c:pt idx="0">
                  <c:v>0.5</c:v>
                </c:pt>
                <c:pt idx="1">
                  <c:v>0.6</c:v>
                </c:pt>
                <c:pt idx="2">
                  <c:v>0.7</c:v>
                </c:pt>
                <c:pt idx="3">
                  <c:v>0.8</c:v>
                </c:pt>
                <c:pt idx="4">
                  <c:v>0.9</c:v>
                </c:pt>
                <c:pt idx="5">
                  <c:v>0.95</c:v>
                </c:pt>
                <c:pt idx="6">
                  <c:v>1</c:v>
                </c:pt>
              </c:numCache>
            </c:numRef>
          </c:xVal>
          <c:yVal>
            <c:numRef>
              <c:f>Sheet3!$F$1:$F$7</c:f>
              <c:numCache>
                <c:formatCode>General</c:formatCode>
                <c:ptCount val="7"/>
                <c:pt idx="0">
                  <c:v>0.58059701492537319</c:v>
                </c:pt>
                <c:pt idx="1">
                  <c:v>0.57986111111111116</c:v>
                </c:pt>
                <c:pt idx="2">
                  <c:v>0.63268156424581001</c:v>
                </c:pt>
                <c:pt idx="3">
                  <c:v>0.70476190476190481</c:v>
                </c:pt>
                <c:pt idx="4">
                  <c:v>0.75443786982248517</c:v>
                </c:pt>
                <c:pt idx="5">
                  <c:v>0.81212121212121213</c:v>
                </c:pt>
                <c:pt idx="6">
                  <c:v>0.88349514563106801</c:v>
                </c:pt>
              </c:numCache>
            </c:numRef>
          </c:yVal>
          <c:smooth val="0"/>
          <c:extLst>
            <c:ext xmlns:c16="http://schemas.microsoft.com/office/drawing/2014/chart" uri="{C3380CC4-5D6E-409C-BE32-E72D297353CC}">
              <c16:uniqueId val="{00000003-1152-48B7-A48A-5EA186EBC1FD}"/>
            </c:ext>
          </c:extLst>
        </c:ser>
        <c:dLbls>
          <c:showLegendKey val="0"/>
          <c:showVal val="0"/>
          <c:showCatName val="0"/>
          <c:showSerName val="0"/>
          <c:showPercent val="0"/>
          <c:showBubbleSize val="0"/>
        </c:dLbls>
        <c:axId val="850023952"/>
        <c:axId val="850028944"/>
      </c:scatterChart>
      <c:valAx>
        <c:axId val="850023952"/>
        <c:scaling>
          <c:orientation val="minMax"/>
          <c:max val="1"/>
          <c:min val="0.5"/>
        </c:scaling>
        <c:delete val="1"/>
        <c:axPos val="b"/>
        <c:numFmt formatCode="General" sourceLinked="1"/>
        <c:majorTickMark val="none"/>
        <c:minorTickMark val="none"/>
        <c:tickLblPos val="nextTo"/>
        <c:crossAx val="850028944"/>
        <c:crosses val="autoZero"/>
        <c:crossBetween val="midCat"/>
        <c:majorUnit val="0.1"/>
      </c:valAx>
      <c:valAx>
        <c:axId val="850028944"/>
        <c:scaling>
          <c:orientation val="minMax"/>
          <c:max val="1"/>
          <c:min val="0.5"/>
        </c:scaling>
        <c:delete val="1"/>
        <c:axPos val="l"/>
        <c:numFmt formatCode="General" sourceLinked="1"/>
        <c:majorTickMark val="none"/>
        <c:minorTickMark val="none"/>
        <c:tickLblPos val="nextTo"/>
        <c:crossAx val="850023952"/>
        <c:crosses val="autoZero"/>
        <c:crossBetween val="midCat"/>
        <c:majorUnit val="0.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3"/>
              </a:solidFill>
              <a:prstDash val="dash"/>
              <a:round/>
            </a:ln>
            <a:effectLst/>
          </c:spPr>
          <c:marker>
            <c:symbol val="none"/>
          </c:marker>
          <c:xVal>
            <c:numRef>
              <c:f>Sheet3!$A$1:$A$7</c:f>
              <c:numCache>
                <c:formatCode>General</c:formatCode>
                <c:ptCount val="7"/>
                <c:pt idx="0">
                  <c:v>0.5</c:v>
                </c:pt>
                <c:pt idx="1">
                  <c:v>0.6</c:v>
                </c:pt>
                <c:pt idx="2">
                  <c:v>0.7</c:v>
                </c:pt>
                <c:pt idx="3">
                  <c:v>0.8</c:v>
                </c:pt>
                <c:pt idx="4">
                  <c:v>0.9</c:v>
                </c:pt>
                <c:pt idx="5">
                  <c:v>0.95</c:v>
                </c:pt>
                <c:pt idx="6">
                  <c:v>1</c:v>
                </c:pt>
              </c:numCache>
            </c:numRef>
          </c:xVal>
          <c:yVal>
            <c:numRef>
              <c:f>Sheet3!$I$1:$I$7</c:f>
              <c:numCache>
                <c:formatCode>General</c:formatCode>
                <c:ptCount val="7"/>
                <c:pt idx="0">
                  <c:v>0.47761194029850745</c:v>
                </c:pt>
                <c:pt idx="1">
                  <c:v>0.57291666666666663</c:v>
                </c:pt>
                <c:pt idx="2">
                  <c:v>0.67178770949720668</c:v>
                </c:pt>
                <c:pt idx="3">
                  <c:v>0.77142857142857146</c:v>
                </c:pt>
                <c:pt idx="4">
                  <c:v>0.87278106508875741</c:v>
                </c:pt>
                <c:pt idx="5">
                  <c:v>0.92121212121212126</c:v>
                </c:pt>
                <c:pt idx="6">
                  <c:v>1</c:v>
                </c:pt>
              </c:numCache>
            </c:numRef>
          </c:yVal>
          <c:smooth val="0"/>
          <c:extLst>
            <c:ext xmlns:c16="http://schemas.microsoft.com/office/drawing/2014/chart" uri="{C3380CC4-5D6E-409C-BE32-E72D297353CC}">
              <c16:uniqueId val="{00000000-0F76-492D-8319-7CE1E26C298E}"/>
            </c:ext>
          </c:extLst>
        </c:ser>
        <c:ser>
          <c:idx val="2"/>
          <c:order val="1"/>
          <c:spPr>
            <a:ln w="19050" cap="rnd">
              <a:solidFill>
                <a:schemeClr val="accent3"/>
              </a:solidFill>
              <a:prstDash val="dash"/>
              <a:round/>
            </a:ln>
            <a:effectLst/>
          </c:spPr>
          <c:marker>
            <c:symbol val="none"/>
          </c:marker>
          <c:xVal>
            <c:numRef>
              <c:f>Sheet3!$A$1:$A$7</c:f>
              <c:numCache>
                <c:formatCode>General</c:formatCode>
                <c:ptCount val="7"/>
                <c:pt idx="0">
                  <c:v>0.5</c:v>
                </c:pt>
                <c:pt idx="1">
                  <c:v>0.6</c:v>
                </c:pt>
                <c:pt idx="2">
                  <c:v>0.7</c:v>
                </c:pt>
                <c:pt idx="3">
                  <c:v>0.8</c:v>
                </c:pt>
                <c:pt idx="4">
                  <c:v>0.9</c:v>
                </c:pt>
                <c:pt idx="5">
                  <c:v>0.95</c:v>
                </c:pt>
                <c:pt idx="6">
                  <c:v>1</c:v>
                </c:pt>
              </c:numCache>
            </c:numRef>
          </c:xVal>
          <c:yVal>
            <c:numRef>
              <c:f>Sheet3!$J$1:$J$7</c:f>
              <c:numCache>
                <c:formatCode>General</c:formatCode>
                <c:ptCount val="7"/>
                <c:pt idx="0">
                  <c:v>0.52238805970149249</c:v>
                </c:pt>
                <c:pt idx="1">
                  <c:v>0.62731481481481477</c:v>
                </c:pt>
                <c:pt idx="2">
                  <c:v>0.72765363128491622</c:v>
                </c:pt>
                <c:pt idx="3">
                  <c:v>0.82857142857142863</c:v>
                </c:pt>
                <c:pt idx="4">
                  <c:v>0.92603550295857984</c:v>
                </c:pt>
                <c:pt idx="5">
                  <c:v>0.97575757575757571</c:v>
                </c:pt>
                <c:pt idx="6">
                  <c:v>1</c:v>
                </c:pt>
              </c:numCache>
            </c:numRef>
          </c:yVal>
          <c:smooth val="0"/>
          <c:extLst>
            <c:ext xmlns:c16="http://schemas.microsoft.com/office/drawing/2014/chart" uri="{C3380CC4-5D6E-409C-BE32-E72D297353CC}">
              <c16:uniqueId val="{00000002-0F76-492D-8319-7CE1E26C298E}"/>
            </c:ext>
          </c:extLst>
        </c:ser>
        <c:ser>
          <c:idx val="4"/>
          <c:order val="2"/>
          <c:spPr>
            <a:ln w="19050" cap="rnd">
              <a:solidFill>
                <a:srgbClr val="00B050"/>
              </a:solidFill>
              <a:round/>
            </a:ln>
            <a:effectLst/>
          </c:spPr>
          <c:marker>
            <c:symbol val="none"/>
          </c:marker>
          <c:xVal>
            <c:numRef>
              <c:f>Sheet3!$A$1:$A$7</c:f>
              <c:numCache>
                <c:formatCode>General</c:formatCode>
                <c:ptCount val="7"/>
                <c:pt idx="0">
                  <c:v>0.5</c:v>
                </c:pt>
                <c:pt idx="1">
                  <c:v>0.6</c:v>
                </c:pt>
                <c:pt idx="2">
                  <c:v>0.7</c:v>
                </c:pt>
                <c:pt idx="3">
                  <c:v>0.8</c:v>
                </c:pt>
                <c:pt idx="4">
                  <c:v>0.9</c:v>
                </c:pt>
                <c:pt idx="5">
                  <c:v>0.95</c:v>
                </c:pt>
                <c:pt idx="6">
                  <c:v>1</c:v>
                </c:pt>
              </c:numCache>
            </c:numRef>
          </c:xVal>
          <c:yVal>
            <c:numRef>
              <c:f>Sheet3!$A$1:$A$7</c:f>
              <c:numCache>
                <c:formatCode>General</c:formatCode>
                <c:ptCount val="7"/>
                <c:pt idx="0">
                  <c:v>0.5</c:v>
                </c:pt>
                <c:pt idx="1">
                  <c:v>0.6</c:v>
                </c:pt>
                <c:pt idx="2">
                  <c:v>0.7</c:v>
                </c:pt>
                <c:pt idx="3">
                  <c:v>0.8</c:v>
                </c:pt>
                <c:pt idx="4">
                  <c:v>0.9</c:v>
                </c:pt>
                <c:pt idx="5">
                  <c:v>0.95</c:v>
                </c:pt>
                <c:pt idx="6">
                  <c:v>1</c:v>
                </c:pt>
              </c:numCache>
            </c:numRef>
          </c:yVal>
          <c:smooth val="0"/>
          <c:extLst>
            <c:ext xmlns:c16="http://schemas.microsoft.com/office/drawing/2014/chart" uri="{C3380CC4-5D6E-409C-BE32-E72D297353CC}">
              <c16:uniqueId val="{00000004-0F76-492D-8319-7CE1E26C298E}"/>
            </c:ext>
          </c:extLst>
        </c:ser>
        <c:dLbls>
          <c:showLegendKey val="0"/>
          <c:showVal val="0"/>
          <c:showCatName val="0"/>
          <c:showSerName val="0"/>
          <c:showPercent val="0"/>
          <c:showBubbleSize val="0"/>
        </c:dLbls>
        <c:axId val="850023952"/>
        <c:axId val="850028944"/>
      </c:scatterChart>
      <c:valAx>
        <c:axId val="850023952"/>
        <c:scaling>
          <c:orientation val="minMax"/>
          <c:max val="1"/>
          <c:min val="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0028944"/>
        <c:crosses val="autoZero"/>
        <c:crossBetween val="midCat"/>
        <c:majorUnit val="0.1"/>
      </c:valAx>
      <c:valAx>
        <c:axId val="850028944"/>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0023952"/>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w="28575" cap="rnd">
              <a:solidFill>
                <a:schemeClr val="accent1"/>
              </a:solidFill>
              <a:round/>
            </a:ln>
            <a:effectLst/>
          </c:spPr>
          <c:marker>
            <c:symbol val="circle"/>
            <c:size val="9"/>
            <c:spPr>
              <a:solidFill>
                <a:schemeClr val="accent1"/>
              </a:solidFill>
              <a:ln w="9525">
                <a:solidFill>
                  <a:srgbClr val="4472C4"/>
                </a:solidFill>
              </a:ln>
              <a:effectLst/>
            </c:spPr>
          </c:marker>
          <c:xVal>
            <c:numRef>
              <c:f>Sheet3!$A$1:$A$7</c:f>
              <c:numCache>
                <c:formatCode>General</c:formatCode>
                <c:ptCount val="7"/>
                <c:pt idx="0">
                  <c:v>0.5</c:v>
                </c:pt>
                <c:pt idx="1">
                  <c:v>0.6</c:v>
                </c:pt>
                <c:pt idx="2">
                  <c:v>0.7</c:v>
                </c:pt>
                <c:pt idx="3">
                  <c:v>0.8</c:v>
                </c:pt>
                <c:pt idx="4">
                  <c:v>0.9</c:v>
                </c:pt>
                <c:pt idx="5">
                  <c:v>0.95</c:v>
                </c:pt>
                <c:pt idx="6">
                  <c:v>1</c:v>
                </c:pt>
              </c:numCache>
            </c:numRef>
          </c:xVal>
          <c:yVal>
            <c:numRef>
              <c:f>Sheet3!$G$1:$G$7</c:f>
              <c:numCache>
                <c:formatCode>General</c:formatCode>
                <c:ptCount val="7"/>
                <c:pt idx="0">
                  <c:v>0.57758074730842301</c:v>
                </c:pt>
                <c:pt idx="1">
                  <c:v>0.62924382716049387</c:v>
                </c:pt>
                <c:pt idx="2">
                  <c:v>0.69465132024373732</c:v>
                </c:pt>
                <c:pt idx="3">
                  <c:v>0.7790178571428571</c:v>
                </c:pt>
                <c:pt idx="4">
                  <c:v>0.87304075235109713</c:v>
                </c:pt>
                <c:pt idx="5">
                  <c:v>0.94117647058823528</c:v>
                </c:pt>
                <c:pt idx="6">
                  <c:v>0.96254681647940077</c:v>
                </c:pt>
              </c:numCache>
            </c:numRef>
          </c:yVal>
          <c:smooth val="0"/>
          <c:extLst>
            <c:ext xmlns:c16="http://schemas.microsoft.com/office/drawing/2014/chart" uri="{C3380CC4-5D6E-409C-BE32-E72D297353CC}">
              <c16:uniqueId val="{00000001-BEE4-48B3-9D82-D9566B34E5F5}"/>
            </c:ext>
          </c:extLst>
        </c:ser>
        <c:dLbls>
          <c:showLegendKey val="0"/>
          <c:showVal val="0"/>
          <c:showCatName val="0"/>
          <c:showSerName val="0"/>
          <c:showPercent val="0"/>
          <c:showBubbleSize val="0"/>
        </c:dLbls>
        <c:axId val="850023952"/>
        <c:axId val="850028944"/>
      </c:scatterChart>
      <c:valAx>
        <c:axId val="850023952"/>
        <c:scaling>
          <c:orientation val="minMax"/>
          <c:max val="1"/>
          <c:min val="0.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50028944"/>
        <c:crosses val="autoZero"/>
        <c:crossBetween val="midCat"/>
        <c:majorUnit val="0.1"/>
      </c:valAx>
      <c:valAx>
        <c:axId val="850028944"/>
        <c:scaling>
          <c:orientation val="minMax"/>
          <c:max val="1"/>
          <c:min val="0.5"/>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50023952"/>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spPr>
            <a:ln w="19050" cap="rnd">
              <a:solidFill>
                <a:srgbClr val="C00000"/>
              </a:solidFill>
              <a:round/>
            </a:ln>
            <a:effectLst/>
          </c:spPr>
          <c:marker>
            <c:symbol val="circle"/>
            <c:size val="8"/>
            <c:spPr>
              <a:solidFill>
                <a:srgbClr val="FF0000"/>
              </a:solidFill>
              <a:ln w="9525">
                <a:solidFill>
                  <a:srgbClr val="C00000"/>
                </a:solidFill>
              </a:ln>
              <a:effectLst/>
            </c:spPr>
          </c:marker>
          <c:xVal>
            <c:numRef>
              <c:f>Sheet3!$A$1:$A$7</c:f>
              <c:numCache>
                <c:formatCode>General</c:formatCode>
                <c:ptCount val="7"/>
                <c:pt idx="0">
                  <c:v>0.5</c:v>
                </c:pt>
                <c:pt idx="1">
                  <c:v>0.6</c:v>
                </c:pt>
                <c:pt idx="2">
                  <c:v>0.7</c:v>
                </c:pt>
                <c:pt idx="3">
                  <c:v>0.8</c:v>
                </c:pt>
                <c:pt idx="4">
                  <c:v>0.9</c:v>
                </c:pt>
                <c:pt idx="5">
                  <c:v>0.95</c:v>
                </c:pt>
                <c:pt idx="6">
                  <c:v>1</c:v>
                </c:pt>
              </c:numCache>
            </c:numRef>
          </c:xVal>
          <c:yVal>
            <c:numRef>
              <c:f>Sheet3!$F$1:$F$7</c:f>
              <c:numCache>
                <c:formatCode>General</c:formatCode>
                <c:ptCount val="7"/>
                <c:pt idx="0">
                  <c:v>0.58059701492537319</c:v>
                </c:pt>
                <c:pt idx="1">
                  <c:v>0.57986111111111116</c:v>
                </c:pt>
                <c:pt idx="2">
                  <c:v>0.63268156424581001</c:v>
                </c:pt>
                <c:pt idx="3">
                  <c:v>0.70476190476190481</c:v>
                </c:pt>
                <c:pt idx="4">
                  <c:v>0.75443786982248517</c:v>
                </c:pt>
                <c:pt idx="5">
                  <c:v>0.81212121212121213</c:v>
                </c:pt>
                <c:pt idx="6">
                  <c:v>0.88349514563106801</c:v>
                </c:pt>
              </c:numCache>
            </c:numRef>
          </c:yVal>
          <c:smooth val="0"/>
          <c:extLst>
            <c:ext xmlns:c16="http://schemas.microsoft.com/office/drawing/2014/chart" uri="{C3380CC4-5D6E-409C-BE32-E72D297353CC}">
              <c16:uniqueId val="{00000003-1152-48B7-A48A-5EA186EBC1FD}"/>
            </c:ext>
          </c:extLst>
        </c:ser>
        <c:dLbls>
          <c:showLegendKey val="0"/>
          <c:showVal val="0"/>
          <c:showCatName val="0"/>
          <c:showSerName val="0"/>
          <c:showPercent val="0"/>
          <c:showBubbleSize val="0"/>
        </c:dLbls>
        <c:axId val="850023952"/>
        <c:axId val="850028944"/>
      </c:scatterChart>
      <c:valAx>
        <c:axId val="850023952"/>
        <c:scaling>
          <c:orientation val="minMax"/>
          <c:max val="1"/>
          <c:min val="0.5"/>
        </c:scaling>
        <c:delete val="1"/>
        <c:axPos val="b"/>
        <c:numFmt formatCode="General" sourceLinked="1"/>
        <c:majorTickMark val="none"/>
        <c:minorTickMark val="none"/>
        <c:tickLblPos val="nextTo"/>
        <c:crossAx val="850028944"/>
        <c:crosses val="autoZero"/>
        <c:crossBetween val="midCat"/>
        <c:majorUnit val="0.1"/>
      </c:valAx>
      <c:valAx>
        <c:axId val="850028944"/>
        <c:scaling>
          <c:orientation val="minMax"/>
          <c:max val="1"/>
          <c:min val="0.5"/>
        </c:scaling>
        <c:delete val="1"/>
        <c:axPos val="l"/>
        <c:numFmt formatCode="General" sourceLinked="1"/>
        <c:majorTickMark val="none"/>
        <c:minorTickMark val="none"/>
        <c:tickLblPos val="nextTo"/>
        <c:crossAx val="850023952"/>
        <c:crosses val="autoZero"/>
        <c:crossBetween val="midCat"/>
        <c:majorUnit val="0.1"/>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33924384341592"/>
          <c:y val="4.7325002656283477E-2"/>
          <c:w val="0.84973244409769011"/>
          <c:h val="0.83668891551201408"/>
        </c:manualLayout>
      </c:layout>
      <c:scatterChart>
        <c:scatterStyle val="lineMarker"/>
        <c:varyColors val="0"/>
        <c:ser>
          <c:idx val="0"/>
          <c:order val="0"/>
          <c:spPr>
            <a:ln w="19050" cap="rnd">
              <a:solidFill>
                <a:schemeClr val="accent3"/>
              </a:solidFill>
              <a:prstDash val="dash"/>
              <a:round/>
            </a:ln>
            <a:effectLst/>
          </c:spPr>
          <c:marker>
            <c:symbol val="none"/>
          </c:marker>
          <c:xVal>
            <c:numRef>
              <c:f>Sheet3!$A$1:$A$7</c:f>
              <c:numCache>
                <c:formatCode>General</c:formatCode>
                <c:ptCount val="7"/>
                <c:pt idx="0">
                  <c:v>0.5</c:v>
                </c:pt>
                <c:pt idx="1">
                  <c:v>0.6</c:v>
                </c:pt>
                <c:pt idx="2">
                  <c:v>0.7</c:v>
                </c:pt>
                <c:pt idx="3">
                  <c:v>0.8</c:v>
                </c:pt>
                <c:pt idx="4">
                  <c:v>0.9</c:v>
                </c:pt>
                <c:pt idx="5">
                  <c:v>0.95</c:v>
                </c:pt>
                <c:pt idx="6">
                  <c:v>1</c:v>
                </c:pt>
              </c:numCache>
            </c:numRef>
          </c:xVal>
          <c:yVal>
            <c:numRef>
              <c:f>Sheet3!$I$1:$I$7</c:f>
              <c:numCache>
                <c:formatCode>General</c:formatCode>
                <c:ptCount val="7"/>
                <c:pt idx="0">
                  <c:v>0.47761194029850745</c:v>
                </c:pt>
                <c:pt idx="1">
                  <c:v>0.57291666666666663</c:v>
                </c:pt>
                <c:pt idx="2">
                  <c:v>0.67178770949720668</c:v>
                </c:pt>
                <c:pt idx="3">
                  <c:v>0.77142857142857146</c:v>
                </c:pt>
                <c:pt idx="4">
                  <c:v>0.87278106508875741</c:v>
                </c:pt>
                <c:pt idx="5">
                  <c:v>0.92121212121212126</c:v>
                </c:pt>
                <c:pt idx="6">
                  <c:v>1</c:v>
                </c:pt>
              </c:numCache>
            </c:numRef>
          </c:yVal>
          <c:smooth val="0"/>
          <c:extLst>
            <c:ext xmlns:c16="http://schemas.microsoft.com/office/drawing/2014/chart" uri="{C3380CC4-5D6E-409C-BE32-E72D297353CC}">
              <c16:uniqueId val="{00000000-0F76-492D-8319-7CE1E26C298E}"/>
            </c:ext>
          </c:extLst>
        </c:ser>
        <c:ser>
          <c:idx val="2"/>
          <c:order val="1"/>
          <c:spPr>
            <a:ln w="19050" cap="rnd">
              <a:solidFill>
                <a:schemeClr val="accent3"/>
              </a:solidFill>
              <a:prstDash val="dash"/>
              <a:round/>
            </a:ln>
            <a:effectLst/>
          </c:spPr>
          <c:marker>
            <c:symbol val="none"/>
          </c:marker>
          <c:xVal>
            <c:numRef>
              <c:f>Sheet3!$A$1:$A$7</c:f>
              <c:numCache>
                <c:formatCode>General</c:formatCode>
                <c:ptCount val="7"/>
                <c:pt idx="0">
                  <c:v>0.5</c:v>
                </c:pt>
                <c:pt idx="1">
                  <c:v>0.6</c:v>
                </c:pt>
                <c:pt idx="2">
                  <c:v>0.7</c:v>
                </c:pt>
                <c:pt idx="3">
                  <c:v>0.8</c:v>
                </c:pt>
                <c:pt idx="4">
                  <c:v>0.9</c:v>
                </c:pt>
                <c:pt idx="5">
                  <c:v>0.95</c:v>
                </c:pt>
                <c:pt idx="6">
                  <c:v>1</c:v>
                </c:pt>
              </c:numCache>
            </c:numRef>
          </c:xVal>
          <c:yVal>
            <c:numRef>
              <c:f>Sheet3!$J$1:$J$7</c:f>
              <c:numCache>
                <c:formatCode>General</c:formatCode>
                <c:ptCount val="7"/>
                <c:pt idx="0">
                  <c:v>0.52238805970149249</c:v>
                </c:pt>
                <c:pt idx="1">
                  <c:v>0.62731481481481477</c:v>
                </c:pt>
                <c:pt idx="2">
                  <c:v>0.72765363128491622</c:v>
                </c:pt>
                <c:pt idx="3">
                  <c:v>0.82857142857142863</c:v>
                </c:pt>
                <c:pt idx="4">
                  <c:v>0.92603550295857984</c:v>
                </c:pt>
                <c:pt idx="5">
                  <c:v>0.97575757575757571</c:v>
                </c:pt>
                <c:pt idx="6">
                  <c:v>1</c:v>
                </c:pt>
              </c:numCache>
            </c:numRef>
          </c:yVal>
          <c:smooth val="0"/>
          <c:extLst>
            <c:ext xmlns:c16="http://schemas.microsoft.com/office/drawing/2014/chart" uri="{C3380CC4-5D6E-409C-BE32-E72D297353CC}">
              <c16:uniqueId val="{00000002-0F76-492D-8319-7CE1E26C298E}"/>
            </c:ext>
          </c:extLst>
        </c:ser>
        <c:ser>
          <c:idx val="4"/>
          <c:order val="2"/>
          <c:spPr>
            <a:ln w="19050" cap="rnd">
              <a:solidFill>
                <a:srgbClr val="00B050"/>
              </a:solidFill>
              <a:round/>
            </a:ln>
            <a:effectLst/>
          </c:spPr>
          <c:marker>
            <c:symbol val="none"/>
          </c:marker>
          <c:xVal>
            <c:numRef>
              <c:f>Sheet3!$A$1:$A$7</c:f>
              <c:numCache>
                <c:formatCode>General</c:formatCode>
                <c:ptCount val="7"/>
                <c:pt idx="0">
                  <c:v>0.5</c:v>
                </c:pt>
                <c:pt idx="1">
                  <c:v>0.6</c:v>
                </c:pt>
                <c:pt idx="2">
                  <c:v>0.7</c:v>
                </c:pt>
                <c:pt idx="3">
                  <c:v>0.8</c:v>
                </c:pt>
                <c:pt idx="4">
                  <c:v>0.9</c:v>
                </c:pt>
                <c:pt idx="5">
                  <c:v>0.95</c:v>
                </c:pt>
                <c:pt idx="6">
                  <c:v>1</c:v>
                </c:pt>
              </c:numCache>
            </c:numRef>
          </c:xVal>
          <c:yVal>
            <c:numRef>
              <c:f>Sheet3!$A$1:$A$7</c:f>
              <c:numCache>
                <c:formatCode>General</c:formatCode>
                <c:ptCount val="7"/>
                <c:pt idx="0">
                  <c:v>0.5</c:v>
                </c:pt>
                <c:pt idx="1">
                  <c:v>0.6</c:v>
                </c:pt>
                <c:pt idx="2">
                  <c:v>0.7</c:v>
                </c:pt>
                <c:pt idx="3">
                  <c:v>0.8</c:v>
                </c:pt>
                <c:pt idx="4">
                  <c:v>0.9</c:v>
                </c:pt>
                <c:pt idx="5">
                  <c:v>0.95</c:v>
                </c:pt>
                <c:pt idx="6">
                  <c:v>1</c:v>
                </c:pt>
              </c:numCache>
            </c:numRef>
          </c:yVal>
          <c:smooth val="0"/>
          <c:extLst>
            <c:ext xmlns:c16="http://schemas.microsoft.com/office/drawing/2014/chart" uri="{C3380CC4-5D6E-409C-BE32-E72D297353CC}">
              <c16:uniqueId val="{00000004-0F76-492D-8319-7CE1E26C298E}"/>
            </c:ext>
          </c:extLst>
        </c:ser>
        <c:dLbls>
          <c:showLegendKey val="0"/>
          <c:showVal val="0"/>
          <c:showCatName val="0"/>
          <c:showSerName val="0"/>
          <c:showPercent val="0"/>
          <c:showBubbleSize val="0"/>
        </c:dLbls>
        <c:axId val="850023952"/>
        <c:axId val="850028944"/>
      </c:scatterChart>
      <c:valAx>
        <c:axId val="850023952"/>
        <c:scaling>
          <c:orientation val="minMax"/>
          <c:max val="1"/>
          <c:min val="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0028944"/>
        <c:crosses val="autoZero"/>
        <c:crossBetween val="midCat"/>
        <c:majorUnit val="0.1"/>
      </c:valAx>
      <c:valAx>
        <c:axId val="850028944"/>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50023952"/>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w="28575" cap="rnd">
              <a:solidFill>
                <a:schemeClr val="accent1"/>
              </a:solidFill>
              <a:round/>
            </a:ln>
            <a:effectLst/>
          </c:spPr>
          <c:marker>
            <c:symbol val="circle"/>
            <c:size val="9"/>
            <c:spPr>
              <a:solidFill>
                <a:schemeClr val="accent1"/>
              </a:solidFill>
              <a:ln w="9525">
                <a:solidFill>
                  <a:srgbClr val="4472C4"/>
                </a:solidFill>
              </a:ln>
              <a:effectLst/>
            </c:spPr>
          </c:marker>
          <c:xVal>
            <c:numRef>
              <c:f>Sheet3!$A$1:$A$7</c:f>
              <c:numCache>
                <c:formatCode>General</c:formatCode>
                <c:ptCount val="7"/>
                <c:pt idx="0">
                  <c:v>0.5</c:v>
                </c:pt>
                <c:pt idx="1">
                  <c:v>0.6</c:v>
                </c:pt>
                <c:pt idx="2">
                  <c:v>0.7</c:v>
                </c:pt>
                <c:pt idx="3">
                  <c:v>0.8</c:v>
                </c:pt>
                <c:pt idx="4">
                  <c:v>0.9</c:v>
                </c:pt>
                <c:pt idx="5">
                  <c:v>0.95</c:v>
                </c:pt>
                <c:pt idx="6">
                  <c:v>1</c:v>
                </c:pt>
              </c:numCache>
            </c:numRef>
          </c:xVal>
          <c:yVal>
            <c:numRef>
              <c:f>Sheet3!$G$1:$G$7</c:f>
              <c:numCache>
                <c:formatCode>General</c:formatCode>
                <c:ptCount val="7"/>
                <c:pt idx="0">
                  <c:v>0.57758074730842301</c:v>
                </c:pt>
                <c:pt idx="1">
                  <c:v>0.62924382716049387</c:v>
                </c:pt>
                <c:pt idx="2">
                  <c:v>0.69465132024373732</c:v>
                </c:pt>
                <c:pt idx="3">
                  <c:v>0.7790178571428571</c:v>
                </c:pt>
                <c:pt idx="4">
                  <c:v>0.87304075235109713</c:v>
                </c:pt>
                <c:pt idx="5">
                  <c:v>0.94117647058823528</c:v>
                </c:pt>
                <c:pt idx="6">
                  <c:v>0.96254681647940077</c:v>
                </c:pt>
              </c:numCache>
            </c:numRef>
          </c:yVal>
          <c:smooth val="0"/>
          <c:extLst>
            <c:ext xmlns:c16="http://schemas.microsoft.com/office/drawing/2014/chart" uri="{C3380CC4-5D6E-409C-BE32-E72D297353CC}">
              <c16:uniqueId val="{00000001-BEE4-48B3-9D82-D9566B34E5F5}"/>
            </c:ext>
          </c:extLst>
        </c:ser>
        <c:dLbls>
          <c:showLegendKey val="0"/>
          <c:showVal val="0"/>
          <c:showCatName val="0"/>
          <c:showSerName val="0"/>
          <c:showPercent val="0"/>
          <c:showBubbleSize val="0"/>
        </c:dLbls>
        <c:axId val="850023952"/>
        <c:axId val="850028944"/>
      </c:scatterChart>
      <c:valAx>
        <c:axId val="850023952"/>
        <c:scaling>
          <c:orientation val="minMax"/>
          <c:max val="1"/>
          <c:min val="0.5"/>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50028944"/>
        <c:crosses val="autoZero"/>
        <c:crossBetween val="midCat"/>
        <c:majorUnit val="0.1"/>
      </c:valAx>
      <c:valAx>
        <c:axId val="850028944"/>
        <c:scaling>
          <c:orientation val="minMax"/>
          <c:max val="1"/>
          <c:min val="0.5"/>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850023952"/>
        <c:crosses val="autoZero"/>
        <c:crossBetween val="midCat"/>
        <c:maj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0.14443</cdr:x>
      <cdr:y>0.04857</cdr:y>
    </cdr:from>
    <cdr:to>
      <cdr:x>0.95067</cdr:x>
      <cdr:y>0.86936</cdr:y>
    </cdr:to>
    <cdr:cxnSp macro="">
      <cdr:nvCxnSpPr>
        <cdr:cNvPr id="3" name="Straight Connector 2">
          <a:extLst xmlns:a="http://schemas.openxmlformats.org/drawingml/2006/main">
            <a:ext uri="{FF2B5EF4-FFF2-40B4-BE49-F238E27FC236}">
              <a16:creationId xmlns:a16="http://schemas.microsoft.com/office/drawing/2014/main" id="{8714DA74-6313-2DEF-7FE6-BD1061E71C3D}"/>
            </a:ext>
          </a:extLst>
        </cdr:cNvPr>
        <cdr:cNvCxnSpPr/>
      </cdr:nvCxnSpPr>
      <cdr:spPr>
        <a:xfrm xmlns:a="http://schemas.openxmlformats.org/drawingml/2006/main" flipH="1">
          <a:off x="554691" y="186531"/>
          <a:ext cx="3096344" cy="3152229"/>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9" name="Google Shape;63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1" name="Google Shape;65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1" name="Google Shape;66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6" name="Google Shape;75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6" name="Google Shape;766;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4" name="Google Shape;774;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775" name="Google Shape;775;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1" name="Google Shape;78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2" name="Google Shape;79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comes from Bayes theorem.  You’ve may have heard me talk about this before.  Think of it this way.  If there are two people taking their own random samples from the same population of some food packaging and they each happen to compute that there is a 80% chance that the average amount of food in the package is greater than, say, 100 grams, what would you get if you put their samples together?  The single larger sample would tell you that there is greater than an 80% the mean is greater than 100 grams.</a:t>
            </a:r>
            <a:br>
              <a:rPr lang="en-US"/>
            </a:br>
            <a:br>
              <a:rPr lang="en-US"/>
            </a:br>
            <a:r>
              <a:rPr lang="en-US"/>
              <a:t>Bayes plus a few other axioms in probability theory can help produce an equation.  Here it is.  Now this equation is still a bit of a simplification.  I’m not even looking at how correlated people’s answers might be.  If people tended to find that some of the same questions were hard and they also found some of the same types of questions were easy, they would be correlated enough that they equation wouldn’t be a good fit, especially if you were combining a lot of individuals.  But here we are just combining two, so let’s see how well this equation performs.</a:t>
            </a:r>
            <a:endParaRPr/>
          </a:p>
        </p:txBody>
      </p:sp>
      <p:sp>
        <p:nvSpPr>
          <p:cNvPr id="195" name="Google Shape;195;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comes from Bayes theorem.  You’ve may have heard me talk about this before.  Think of it this way.  If there are two people taking their own random samples from the same population of some food packaging and they each happen to compute that there is a 80% chance that the average amount of food in the package is greater than, say, 100 grams, what would you get if you put their samples together?  The single larger sample would tell you that there is greater than an 80% the mean is greater than 100 grams.</a:t>
            </a:r>
            <a:br>
              <a:rPr lang="en-US"/>
            </a:br>
            <a:br>
              <a:rPr lang="en-US"/>
            </a:br>
            <a:r>
              <a:rPr lang="en-US"/>
              <a:t>Bayes plus a few other axioms in probability theory can help produce an equation.  Here it is.  Now this equation is still a bit of a simplification.  I’m not even looking at how correlated people’s answers might be.  If people tended to find that some of the same questions were hard and they also found some of the same types of questions were easy, they would be correlated enough that they equation wouldn’t be a good fit, especially if you were combining a lot of individuals.  But here we are just combining two, so let’s see how well this equation performs.</a:t>
            </a:r>
            <a:endParaRPr/>
          </a:p>
        </p:txBody>
      </p:sp>
      <p:sp>
        <p:nvSpPr>
          <p:cNvPr id="870" name="Google Shape;870;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6" name="Google Shape;896;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2" name="Google Shape;912;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3" name="Google Shape;913;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3" name="Google Shape;933;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7" name="Shape 957"/>
        <p:cNvGrpSpPr/>
        <p:nvPr/>
      </p:nvGrpSpPr>
      <p:grpSpPr>
        <a:xfrm>
          <a:off x="0" y="0"/>
          <a:ext cx="0" cy="0"/>
          <a:chOff x="0" y="0"/>
          <a:chExt cx="0" cy="0"/>
        </a:xfrm>
      </p:grpSpPr>
      <p:sp>
        <p:nvSpPr>
          <p:cNvPr id="958" name="Google Shape;958;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9" name="Google Shape;959;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8" name="Google Shape;978;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9" name="Google Shape;999;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3" name="Google Shape;1023;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comes from Bayes theorem.  You’ve may have heard me talk about this before.  Think of it this way.  If there are two people taking their own random samples from the same population of some food packaging and they each happen to compute that there is a 80% chance that the average amount of food in the package is greater than, say, 100 grams, what would you get if you put their samples together?  The single larger sample would tell you that there is greater than an 80% the mean is greater than 100 grams.</a:t>
            </a:r>
            <a:br>
              <a:rPr lang="en-US"/>
            </a:br>
            <a:br>
              <a:rPr lang="en-US"/>
            </a:br>
            <a:r>
              <a:rPr lang="en-US"/>
              <a:t>Bayes plus a few other axioms in probability theory can help produce an equation.  Here it is.  Now this equation is still a bit of a simplification.  I’m not even looking at how correlated people’s answers might be.  If people tended to find that some of the same questions were hard and they also found some of the same types of questions were easy, they would be correlated enough that they equation wouldn’t be a good fit, especially if you were combining a lot of individuals.  But here we are just combining two, so let’s see how well this equation performs.</a:t>
            </a:r>
            <a:endParaRPr/>
          </a:p>
        </p:txBody>
      </p:sp>
      <p:sp>
        <p:nvSpPr>
          <p:cNvPr id="1024" name="Google Shape;1024;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6" name="Google Shape;108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98" name="Google Shape;1098;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9" name="Google Shape;1099;p3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latin typeface="Times New Roman"/>
                <a:ea typeface="Times New Roman"/>
                <a:cs typeface="Times New Roman"/>
                <a:sym typeface="Times New Roman"/>
              </a:rPr>
              <a:t>16 October, 2023</a:t>
            </a:r>
            <a:endParaRPr>
              <a:latin typeface="Times New Roman"/>
              <a:ea typeface="Times New Roman"/>
              <a:cs typeface="Times New Roman"/>
              <a:sym typeface="Times New Roman"/>
            </a:endParaRPr>
          </a:p>
        </p:txBody>
      </p:sp>
      <p:sp>
        <p:nvSpPr>
          <p:cNvPr id="1100" name="Google Shape;1100;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Times New Roman"/>
                <a:ea typeface="Times New Roman"/>
                <a:cs typeface="Times New Roman"/>
                <a:sym typeface="Times New Roman"/>
              </a:rPr>
              <a:t>‹#›</a:t>
            </a:fld>
            <a:endParaRPr>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1" name="Shape 1131"/>
        <p:cNvGrpSpPr/>
        <p:nvPr/>
      </p:nvGrpSpPr>
      <p:grpSpPr>
        <a:xfrm>
          <a:off x="0" y="0"/>
          <a:ext cx="0" cy="0"/>
          <a:chOff x="0" y="0"/>
          <a:chExt cx="0" cy="0"/>
        </a:xfrm>
      </p:grpSpPr>
      <p:sp>
        <p:nvSpPr>
          <p:cNvPr id="1132" name="Google Shape;1132;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3" name="Google Shape;1133;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4" name="Google Shape;1134;p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7" name="Shape 1147"/>
        <p:cNvGrpSpPr/>
        <p:nvPr/>
      </p:nvGrpSpPr>
      <p:grpSpPr>
        <a:xfrm>
          <a:off x="0" y="0"/>
          <a:ext cx="0" cy="0"/>
          <a:chOff x="0" y="0"/>
          <a:chExt cx="0" cy="0"/>
        </a:xfrm>
      </p:grpSpPr>
      <p:sp>
        <p:nvSpPr>
          <p:cNvPr id="1148" name="Google Shape;114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9" name="Google Shape;1149;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0" name="Google Shape;1150;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4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800"/>
              <a:buFont typeface="Montserra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4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 name="Shape 39"/>
        <p:cNvGrpSpPr/>
        <p:nvPr/>
      </p:nvGrpSpPr>
      <p:grpSpPr>
        <a:xfrm>
          <a:off x="0" y="0"/>
          <a:ext cx="0" cy="0"/>
          <a:chOff x="0" y="0"/>
          <a:chExt cx="0" cy="0"/>
        </a:xfrm>
      </p:grpSpPr>
      <p:sp>
        <p:nvSpPr>
          <p:cNvPr id="40" name="Google Shape;40;p6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Montserra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5"/>
          <p:cNvSpPr/>
          <p:nvPr>
            <p:ph idx="2" type="pic"/>
          </p:nvPr>
        </p:nvSpPr>
        <p:spPr>
          <a:xfrm>
            <a:off x="5183188" y="987425"/>
            <a:ext cx="6172200" cy="4873625"/>
          </a:xfrm>
          <a:prstGeom prst="rect">
            <a:avLst/>
          </a:prstGeom>
          <a:noFill/>
          <a:ln>
            <a:noFill/>
          </a:ln>
        </p:spPr>
      </p:sp>
      <p:sp>
        <p:nvSpPr>
          <p:cNvPr id="42" name="Google Shape;42;p6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6" name="Shape 46"/>
        <p:cNvGrpSpPr/>
        <p:nvPr/>
      </p:nvGrpSpPr>
      <p:grpSpPr>
        <a:xfrm>
          <a:off x="0" y="0"/>
          <a:ext cx="0" cy="0"/>
          <a:chOff x="0" y="0"/>
          <a:chExt cx="0" cy="0"/>
        </a:xfrm>
      </p:grpSpPr>
      <p:sp>
        <p:nvSpPr>
          <p:cNvPr id="47" name="Google Shape;47;p6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48" name="Shape 48"/>
        <p:cNvGrpSpPr/>
        <p:nvPr/>
      </p:nvGrpSpPr>
      <p:grpSpPr>
        <a:xfrm>
          <a:off x="0" y="0"/>
          <a:ext cx="0" cy="0"/>
          <a:chOff x="0" y="0"/>
          <a:chExt cx="0" cy="0"/>
        </a:xfrm>
      </p:grpSpPr>
      <p:sp>
        <p:nvSpPr>
          <p:cNvPr id="49" name="Google Shape;49;p6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50" name="Google Shape;50;p68"/>
          <p:cNvSpPr txBox="1"/>
          <p:nvPr>
            <p:ph idx="12" type="sldNum"/>
          </p:nvPr>
        </p:nvSpPr>
        <p:spPr>
          <a:xfrm>
            <a:off x="9155072" y="6231021"/>
            <a:ext cx="6858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800">
                <a:solidFill>
                  <a:schemeClr val="lt1"/>
                </a:solidFill>
                <a:latin typeface="Lora Medium"/>
                <a:ea typeface="Lora Medium"/>
                <a:cs typeface="Lora Medium"/>
                <a:sym typeface="Lora Medium"/>
              </a:defRPr>
            </a:lvl1pPr>
            <a:lvl2pPr indent="0" lvl="1" marL="0" marR="0" rtl="0" algn="r">
              <a:spcBef>
                <a:spcPts val="0"/>
              </a:spcBef>
              <a:buNone/>
              <a:defRPr sz="1800">
                <a:solidFill>
                  <a:schemeClr val="lt1"/>
                </a:solidFill>
                <a:latin typeface="Lora Medium"/>
                <a:ea typeface="Lora Medium"/>
                <a:cs typeface="Lora Medium"/>
                <a:sym typeface="Lora Medium"/>
              </a:defRPr>
            </a:lvl2pPr>
            <a:lvl3pPr indent="0" lvl="2" marL="0" marR="0" rtl="0" algn="r">
              <a:spcBef>
                <a:spcPts val="0"/>
              </a:spcBef>
              <a:buNone/>
              <a:defRPr sz="1800">
                <a:solidFill>
                  <a:schemeClr val="lt1"/>
                </a:solidFill>
                <a:latin typeface="Lora Medium"/>
                <a:ea typeface="Lora Medium"/>
                <a:cs typeface="Lora Medium"/>
                <a:sym typeface="Lora Medium"/>
              </a:defRPr>
            </a:lvl3pPr>
            <a:lvl4pPr indent="0" lvl="3" marL="0" marR="0" rtl="0" algn="r">
              <a:spcBef>
                <a:spcPts val="0"/>
              </a:spcBef>
              <a:buNone/>
              <a:defRPr sz="1800">
                <a:solidFill>
                  <a:schemeClr val="lt1"/>
                </a:solidFill>
                <a:latin typeface="Lora Medium"/>
                <a:ea typeface="Lora Medium"/>
                <a:cs typeface="Lora Medium"/>
                <a:sym typeface="Lora Medium"/>
              </a:defRPr>
            </a:lvl4pPr>
            <a:lvl5pPr indent="0" lvl="4" marL="0" marR="0" rtl="0" algn="r">
              <a:spcBef>
                <a:spcPts val="0"/>
              </a:spcBef>
              <a:buNone/>
              <a:defRPr sz="1800">
                <a:solidFill>
                  <a:schemeClr val="lt1"/>
                </a:solidFill>
                <a:latin typeface="Lora Medium"/>
                <a:ea typeface="Lora Medium"/>
                <a:cs typeface="Lora Medium"/>
                <a:sym typeface="Lora Medium"/>
              </a:defRPr>
            </a:lvl5pPr>
            <a:lvl6pPr indent="0" lvl="5" marL="0" marR="0" rtl="0" algn="r">
              <a:spcBef>
                <a:spcPts val="0"/>
              </a:spcBef>
              <a:buNone/>
              <a:defRPr sz="1800">
                <a:solidFill>
                  <a:schemeClr val="lt1"/>
                </a:solidFill>
                <a:latin typeface="Lora Medium"/>
                <a:ea typeface="Lora Medium"/>
                <a:cs typeface="Lora Medium"/>
                <a:sym typeface="Lora Medium"/>
              </a:defRPr>
            </a:lvl6pPr>
            <a:lvl7pPr indent="0" lvl="6" marL="0" marR="0" rtl="0" algn="r">
              <a:spcBef>
                <a:spcPts val="0"/>
              </a:spcBef>
              <a:buNone/>
              <a:defRPr sz="1800">
                <a:solidFill>
                  <a:schemeClr val="lt1"/>
                </a:solidFill>
                <a:latin typeface="Lora Medium"/>
                <a:ea typeface="Lora Medium"/>
                <a:cs typeface="Lora Medium"/>
                <a:sym typeface="Lora Medium"/>
              </a:defRPr>
            </a:lvl7pPr>
            <a:lvl8pPr indent="0" lvl="7" marL="0" marR="0" rtl="0" algn="r">
              <a:spcBef>
                <a:spcPts val="0"/>
              </a:spcBef>
              <a:buNone/>
              <a:defRPr sz="1800">
                <a:solidFill>
                  <a:schemeClr val="lt1"/>
                </a:solidFill>
                <a:latin typeface="Lora Medium"/>
                <a:ea typeface="Lora Medium"/>
                <a:cs typeface="Lora Medium"/>
                <a:sym typeface="Lora Medium"/>
              </a:defRPr>
            </a:lvl8pPr>
            <a:lvl9pPr indent="0" lvl="8" marL="0" marR="0" rtl="0" algn="r">
              <a:spcBef>
                <a:spcPts val="0"/>
              </a:spcBef>
              <a:buNone/>
              <a:defRPr sz="1800">
                <a:solidFill>
                  <a:schemeClr val="lt1"/>
                </a:solidFill>
                <a:latin typeface="Lora Medium"/>
                <a:ea typeface="Lora Medium"/>
                <a:cs typeface="Lora Medium"/>
                <a:sym typeface="Lora Medium"/>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61" name="Google Shape;61;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pic>
        <p:nvPicPr>
          <p:cNvPr descr="pdf logo.jpg" id="63" name="Google Shape;63;p45"/>
          <p:cNvPicPr preferRelativeResize="0"/>
          <p:nvPr/>
        </p:nvPicPr>
        <p:blipFill rotWithShape="1">
          <a:blip r:embed="rId2">
            <a:alphaModFix/>
          </a:blip>
          <a:srcRect b="50000" l="6828" r="73143" t="24614"/>
          <a:stretch/>
        </p:blipFill>
        <p:spPr>
          <a:xfrm>
            <a:off x="283936" y="251669"/>
            <a:ext cx="863549" cy="850993"/>
          </a:xfrm>
          <a:prstGeom prst="rect">
            <a:avLst/>
          </a:prstGeom>
          <a:noFill/>
          <a:ln>
            <a:noFill/>
          </a:ln>
        </p:spPr>
      </p:pic>
      <p:cxnSp>
        <p:nvCxnSpPr>
          <p:cNvPr id="64" name="Google Shape;64;p45"/>
          <p:cNvCxnSpPr/>
          <p:nvPr/>
        </p:nvCxnSpPr>
        <p:spPr>
          <a:xfrm>
            <a:off x="1248423" y="789561"/>
            <a:ext cx="6886221" cy="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p4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Lora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8" name="Google Shape;68;p4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69" name="Google Shape;6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pdf logo.jpg" id="71" name="Google Shape;71;p46"/>
          <p:cNvPicPr preferRelativeResize="0"/>
          <p:nvPr/>
        </p:nvPicPr>
        <p:blipFill rotWithShape="1">
          <a:blip r:embed="rId2">
            <a:alphaModFix/>
          </a:blip>
          <a:srcRect b="50000" l="6828" r="8906" t="24614"/>
          <a:stretch/>
        </p:blipFill>
        <p:spPr>
          <a:xfrm>
            <a:off x="1447801" y="2514600"/>
            <a:ext cx="3781479" cy="838200"/>
          </a:xfrm>
          <a:prstGeom prst="rect">
            <a:avLst/>
          </a:prstGeom>
          <a:noFill/>
          <a:ln>
            <a:noFill/>
          </a:ln>
        </p:spPr>
      </p:pic>
      <p:cxnSp>
        <p:nvCxnSpPr>
          <p:cNvPr id="72" name="Google Shape;72;p46"/>
          <p:cNvCxnSpPr/>
          <p:nvPr/>
        </p:nvCxnSpPr>
        <p:spPr>
          <a:xfrm>
            <a:off x="6096002" y="1612900"/>
            <a:ext cx="17585" cy="3581400"/>
          </a:xfrm>
          <a:prstGeom prst="straightConnector1">
            <a:avLst/>
          </a:prstGeom>
          <a:noFill/>
          <a:ln cap="flat" cmpd="sng" w="12700">
            <a:solidFill>
              <a:srgbClr val="7F7F7F"/>
            </a:solidFill>
            <a:prstDash val="solid"/>
            <a:round/>
            <a:headEnd len="med" w="med" type="none"/>
            <a:tailEnd len="med" w="med" type="none"/>
          </a:ln>
        </p:spPr>
      </p:cxnSp>
      <p:sp>
        <p:nvSpPr>
          <p:cNvPr id="73" name="Google Shape;73;p46"/>
          <p:cNvSpPr txBox="1"/>
          <p:nvPr/>
        </p:nvSpPr>
        <p:spPr>
          <a:xfrm>
            <a:off x="5456595" y="5257801"/>
            <a:ext cx="1282723" cy="55399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F5F5F"/>
              </a:buClr>
              <a:buSzPts val="750"/>
              <a:buFont typeface="Calibri"/>
              <a:buNone/>
            </a:pPr>
            <a:r>
              <a:rPr b="0" i="0" lang="en-US" sz="750" u="none" cap="none" strike="noStrike">
                <a:solidFill>
                  <a:srgbClr val="5F5F5F"/>
                </a:solidFill>
                <a:latin typeface="Calibri"/>
                <a:ea typeface="Calibri"/>
                <a:cs typeface="Calibri"/>
                <a:sym typeface="Calibri"/>
              </a:rPr>
              <a:t>Hubbard Decision Research</a:t>
            </a:r>
            <a:endParaRPr/>
          </a:p>
          <a:p>
            <a:pPr indent="0" lvl="0" marL="0" marR="0" rtl="0" algn="ctr">
              <a:lnSpc>
                <a:spcPct val="100000"/>
              </a:lnSpc>
              <a:spcBef>
                <a:spcPts val="0"/>
              </a:spcBef>
              <a:spcAft>
                <a:spcPts val="0"/>
              </a:spcAft>
              <a:buClr>
                <a:srgbClr val="5F5F5F"/>
              </a:buClr>
              <a:buSzPts val="750"/>
              <a:buFont typeface="Calibri"/>
              <a:buNone/>
            </a:pPr>
            <a:r>
              <a:rPr b="0" i="0" lang="en-US" sz="750" u="none" cap="none" strike="noStrike">
                <a:solidFill>
                  <a:srgbClr val="5F5F5F"/>
                </a:solidFill>
                <a:latin typeface="Calibri"/>
                <a:ea typeface="Calibri"/>
                <a:cs typeface="Calibri"/>
                <a:sym typeface="Calibri"/>
              </a:rPr>
              <a:t>2S410 Canterbury Ct</a:t>
            </a:r>
            <a:endParaRPr/>
          </a:p>
          <a:p>
            <a:pPr indent="0" lvl="0" marL="0" marR="0" rtl="0" algn="ctr">
              <a:lnSpc>
                <a:spcPct val="100000"/>
              </a:lnSpc>
              <a:spcBef>
                <a:spcPts val="0"/>
              </a:spcBef>
              <a:spcAft>
                <a:spcPts val="0"/>
              </a:spcAft>
              <a:buClr>
                <a:srgbClr val="5F5F5F"/>
              </a:buClr>
              <a:buSzPts val="750"/>
              <a:buFont typeface="Calibri"/>
              <a:buNone/>
            </a:pPr>
            <a:r>
              <a:rPr b="0" i="0" lang="en-US" sz="750" u="none" cap="none" strike="noStrike">
                <a:solidFill>
                  <a:srgbClr val="5F5F5F"/>
                </a:solidFill>
                <a:latin typeface="Calibri"/>
                <a:ea typeface="Calibri"/>
                <a:cs typeface="Calibri"/>
                <a:sym typeface="Calibri"/>
              </a:rPr>
              <a:t>Glen Ellyn, Illinois 60137</a:t>
            </a:r>
            <a:endParaRPr/>
          </a:p>
          <a:p>
            <a:pPr indent="0" lvl="0" marL="0" marR="0" rtl="0" algn="ctr">
              <a:lnSpc>
                <a:spcPct val="100000"/>
              </a:lnSpc>
              <a:spcBef>
                <a:spcPts val="0"/>
              </a:spcBef>
              <a:spcAft>
                <a:spcPts val="0"/>
              </a:spcAft>
              <a:buClr>
                <a:srgbClr val="5F5F5F"/>
              </a:buClr>
              <a:buSzPts val="750"/>
              <a:buFont typeface="Calibri"/>
              <a:buNone/>
            </a:pPr>
            <a:r>
              <a:rPr b="0" i="0" lang="en-US" sz="750" u="none" cap="none" strike="noStrike">
                <a:solidFill>
                  <a:srgbClr val="5F5F5F"/>
                </a:solidFill>
                <a:latin typeface="Calibri"/>
                <a:ea typeface="Calibri"/>
                <a:cs typeface="Calibri"/>
                <a:sym typeface="Calibri"/>
              </a:rPr>
              <a:t>www.hubbardresearch.com</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4" name="Shape 74"/>
        <p:cNvGrpSpPr/>
        <p:nvPr/>
      </p:nvGrpSpPr>
      <p:grpSpPr>
        <a:xfrm>
          <a:off x="0" y="0"/>
          <a:ext cx="0" cy="0"/>
          <a:chOff x="0" y="0"/>
          <a:chExt cx="0" cy="0"/>
        </a:xfrm>
      </p:grpSpPr>
      <p:sp>
        <p:nvSpPr>
          <p:cNvPr id="75" name="Google Shape;75;p47"/>
          <p:cNvSpPr txBox="1"/>
          <p:nvPr>
            <p:ph type="title"/>
          </p:nvPr>
        </p:nvSpPr>
        <p:spPr>
          <a:xfrm>
            <a:off x="1248423" y="251670"/>
            <a:ext cx="10105377" cy="53789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7"/>
          <p:cNvSpPr txBox="1"/>
          <p:nvPr>
            <p:ph idx="1" type="body"/>
          </p:nvPr>
        </p:nvSpPr>
        <p:spPr>
          <a:xfrm>
            <a:off x="838200" y="1371608"/>
            <a:ext cx="10515600" cy="480535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78" name="Google Shape;7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pic>
        <p:nvPicPr>
          <p:cNvPr descr="pdf logo.jpg" id="80" name="Google Shape;80;p47"/>
          <p:cNvPicPr preferRelativeResize="0"/>
          <p:nvPr/>
        </p:nvPicPr>
        <p:blipFill rotWithShape="1">
          <a:blip r:embed="rId2">
            <a:alphaModFix/>
          </a:blip>
          <a:srcRect b="50000" l="6828" r="73143" t="24614"/>
          <a:stretch/>
        </p:blipFill>
        <p:spPr>
          <a:xfrm>
            <a:off x="283936" y="251669"/>
            <a:ext cx="863549" cy="850993"/>
          </a:xfrm>
          <a:prstGeom prst="rect">
            <a:avLst/>
          </a:prstGeom>
          <a:noFill/>
          <a:ln>
            <a:noFill/>
          </a:ln>
        </p:spPr>
      </p:pic>
      <p:cxnSp>
        <p:nvCxnSpPr>
          <p:cNvPr id="81" name="Google Shape;81;p47"/>
          <p:cNvCxnSpPr/>
          <p:nvPr/>
        </p:nvCxnSpPr>
        <p:spPr>
          <a:xfrm>
            <a:off x="1248423" y="789561"/>
            <a:ext cx="6886221" cy="0"/>
          </a:xfrm>
          <a:prstGeom prst="straightConnector1">
            <a:avLst/>
          </a:prstGeom>
          <a:noFill/>
          <a:ln cap="flat" cmpd="sng" w="19050">
            <a:solidFill>
              <a:schemeClr val="dk1"/>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p4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Lora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5" name="Google Shape;85;p4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86" name="Google Shape;8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4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4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93" name="Google Shape;93;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5" name="Shape 95"/>
        <p:cNvGrpSpPr/>
        <p:nvPr/>
      </p:nvGrpSpPr>
      <p:grpSpPr>
        <a:xfrm>
          <a:off x="0" y="0"/>
          <a:ext cx="0" cy="0"/>
          <a:chOff x="0" y="0"/>
          <a:chExt cx="0" cy="0"/>
        </a:xfrm>
      </p:grpSpPr>
      <p:sp>
        <p:nvSpPr>
          <p:cNvPr id="96" name="Google Shape;96;p5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5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8" name="Google Shape;98;p5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5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p5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5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102" name="Google Shape;102;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5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107" name="Google Shape;107;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solidFill>
                  <a:srgbClr val="000000"/>
                </a:solidFill>
              </a:defRPr>
            </a:lvl1pPr>
            <a:lvl2pPr indent="0" lvl="1" marL="0" algn="r">
              <a:spcBef>
                <a:spcPts val="0"/>
              </a:spcBef>
              <a:spcAft>
                <a:spcPts val="0"/>
              </a:spcAft>
              <a:buNone/>
              <a:defRPr>
                <a:solidFill>
                  <a:srgbClr val="000000"/>
                </a:solidFill>
              </a:defRPr>
            </a:lvl2pPr>
            <a:lvl3pPr indent="0" lvl="2" marL="0" algn="r">
              <a:spcBef>
                <a:spcPts val="0"/>
              </a:spcBef>
              <a:spcAft>
                <a:spcPts val="0"/>
              </a:spcAft>
              <a:buNone/>
              <a:defRPr>
                <a:solidFill>
                  <a:srgbClr val="000000"/>
                </a:solidFill>
              </a:defRPr>
            </a:lvl3pPr>
            <a:lvl4pPr indent="0" lvl="3" marL="0" algn="r">
              <a:spcBef>
                <a:spcPts val="0"/>
              </a:spcBef>
              <a:spcAft>
                <a:spcPts val="0"/>
              </a:spcAft>
              <a:buNone/>
              <a:defRPr>
                <a:solidFill>
                  <a:srgbClr val="000000"/>
                </a:solidFill>
              </a:defRPr>
            </a:lvl4pPr>
            <a:lvl5pPr indent="0" lvl="4" marL="0" algn="r">
              <a:spcBef>
                <a:spcPts val="0"/>
              </a:spcBef>
              <a:spcAft>
                <a:spcPts val="0"/>
              </a:spcAft>
              <a:buNone/>
              <a:defRPr>
                <a:solidFill>
                  <a:srgbClr val="000000"/>
                </a:solidFill>
              </a:defRPr>
            </a:lvl5pPr>
            <a:lvl6pPr indent="0" lvl="5" marL="0" algn="r">
              <a:spcBef>
                <a:spcPts val="0"/>
              </a:spcBef>
              <a:spcAft>
                <a:spcPts val="0"/>
              </a:spcAft>
              <a:buNone/>
              <a:defRPr>
                <a:solidFill>
                  <a:srgbClr val="000000"/>
                </a:solidFill>
              </a:defRPr>
            </a:lvl6pPr>
            <a:lvl7pPr indent="0" lvl="6" marL="0" algn="r">
              <a:spcBef>
                <a:spcPts val="0"/>
              </a:spcBef>
              <a:spcAft>
                <a:spcPts val="0"/>
              </a:spcAft>
              <a:buNone/>
              <a:defRPr>
                <a:solidFill>
                  <a:srgbClr val="000000"/>
                </a:solidFill>
              </a:defRPr>
            </a:lvl7pPr>
            <a:lvl8pPr indent="0" lvl="7" marL="0" algn="r">
              <a:spcBef>
                <a:spcPts val="0"/>
              </a:spcBef>
              <a:spcAft>
                <a:spcPts val="0"/>
              </a:spcAft>
              <a:buNone/>
              <a:defRPr>
                <a:solidFill>
                  <a:srgbClr val="000000"/>
                </a:solidFill>
              </a:defRPr>
            </a:lvl8pPr>
            <a:lvl9pPr indent="0" lvl="8" marL="0" algn="r">
              <a:spcBef>
                <a:spcPts val="0"/>
              </a:spcBef>
              <a:spcAft>
                <a:spcPts val="0"/>
              </a:spcAft>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5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111" name="Google Shape;111;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5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5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6" name="Google Shape;116;p5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7" name="Google Shape;117;p5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118" name="Google Shape;11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54"/>
          <p:cNvSpPr/>
          <p:nvPr>
            <p:ph idx="2" type="pic"/>
          </p:nvPr>
        </p:nvSpPr>
        <p:spPr>
          <a:xfrm>
            <a:off x="5183188" y="987425"/>
            <a:ext cx="6172200" cy="4873625"/>
          </a:xfrm>
          <a:prstGeom prst="rect">
            <a:avLst/>
          </a:prstGeom>
          <a:noFill/>
          <a:ln>
            <a:noFill/>
          </a:ln>
        </p:spPr>
      </p:sp>
      <p:sp>
        <p:nvSpPr>
          <p:cNvPr id="123" name="Google Shape;123;p5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4" name="Google Shape;124;p5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125" name="Google Shape;125;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5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5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131" name="Google Shape;13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5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5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5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137" name="Google Shape;137;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Montserrat"/>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5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6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6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6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 name="Google Shape;30;p6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4" name="Shape 3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5" name="Shape 35"/>
        <p:cNvGrpSpPr/>
        <p:nvPr/>
      </p:nvGrpSpPr>
      <p:grpSpPr>
        <a:xfrm>
          <a:off x="0" y="0"/>
          <a:ext cx="0" cy="0"/>
          <a:chOff x="0" y="0"/>
          <a:chExt cx="0" cy="0"/>
        </a:xfrm>
      </p:grpSpPr>
      <p:sp>
        <p:nvSpPr>
          <p:cNvPr id="36" name="Google Shape;36;p6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Montserrat"/>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8" name="Google Shape;38;p6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Lora"/>
              <a:buNone/>
              <a:defRPr b="0" i="0" sz="3600" u="none" cap="none" strike="noStrike">
                <a:solidFill>
                  <a:schemeClr val="lt1"/>
                </a:solidFill>
                <a:latin typeface="Lora"/>
                <a:ea typeface="Lora"/>
                <a:cs typeface="Lora"/>
                <a:sym typeface="Lo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Lora"/>
              <a:buChar char="•"/>
              <a:defRPr b="0" i="0" sz="2800" u="none" cap="none" strike="noStrike">
                <a:solidFill>
                  <a:schemeClr val="lt1"/>
                </a:solidFill>
                <a:latin typeface="Lora"/>
                <a:ea typeface="Lora"/>
                <a:cs typeface="Lora"/>
                <a:sym typeface="Lora"/>
              </a:defRPr>
            </a:lvl1pPr>
            <a:lvl2pPr indent="-381000" lvl="1" marL="914400" marR="0" rtl="0" algn="l">
              <a:lnSpc>
                <a:spcPct val="90000"/>
              </a:lnSpc>
              <a:spcBef>
                <a:spcPts val="500"/>
              </a:spcBef>
              <a:spcAft>
                <a:spcPts val="0"/>
              </a:spcAft>
              <a:buClr>
                <a:schemeClr val="lt1"/>
              </a:buClr>
              <a:buSzPts val="2400"/>
              <a:buFont typeface="Lora"/>
              <a:buChar char="•"/>
              <a:defRPr b="0" i="0" sz="2400" u="none" cap="none" strike="noStrike">
                <a:solidFill>
                  <a:schemeClr val="lt1"/>
                </a:solidFill>
                <a:latin typeface="Lora"/>
                <a:ea typeface="Lora"/>
                <a:cs typeface="Lora"/>
                <a:sym typeface="Lora"/>
              </a:defRPr>
            </a:lvl2pPr>
            <a:lvl3pPr indent="-355600" lvl="2" marL="1371600" marR="0" rtl="0" algn="l">
              <a:lnSpc>
                <a:spcPct val="90000"/>
              </a:lnSpc>
              <a:spcBef>
                <a:spcPts val="500"/>
              </a:spcBef>
              <a:spcAft>
                <a:spcPts val="0"/>
              </a:spcAft>
              <a:buClr>
                <a:schemeClr val="lt1"/>
              </a:buClr>
              <a:buSzPts val="2000"/>
              <a:buFont typeface="Lora"/>
              <a:buChar char="•"/>
              <a:defRPr b="0" i="0" sz="2000" u="none" cap="none" strike="noStrike">
                <a:solidFill>
                  <a:schemeClr val="lt1"/>
                </a:solidFill>
                <a:latin typeface="Lora"/>
                <a:ea typeface="Lora"/>
                <a:cs typeface="Lora"/>
                <a:sym typeface="Lora"/>
              </a:defRPr>
            </a:lvl3pPr>
            <a:lvl4pPr indent="-342900" lvl="3" marL="1828800" marR="0" rtl="0" algn="l">
              <a:lnSpc>
                <a:spcPct val="90000"/>
              </a:lnSpc>
              <a:spcBef>
                <a:spcPts val="500"/>
              </a:spcBef>
              <a:spcAft>
                <a:spcPts val="0"/>
              </a:spcAft>
              <a:buClr>
                <a:schemeClr val="lt1"/>
              </a:buClr>
              <a:buSzPts val="1800"/>
              <a:buFont typeface="Lora"/>
              <a:buChar char="•"/>
              <a:defRPr b="0" i="0" sz="1800" u="none" cap="none" strike="noStrike">
                <a:solidFill>
                  <a:schemeClr val="lt1"/>
                </a:solidFill>
                <a:latin typeface="Lora"/>
                <a:ea typeface="Lora"/>
                <a:cs typeface="Lora"/>
                <a:sym typeface="Lora"/>
              </a:defRPr>
            </a:lvl4pPr>
            <a:lvl5pPr indent="-342900" lvl="4" marL="2286000" marR="0" rtl="0" algn="l">
              <a:lnSpc>
                <a:spcPct val="90000"/>
              </a:lnSpc>
              <a:spcBef>
                <a:spcPts val="500"/>
              </a:spcBef>
              <a:spcAft>
                <a:spcPts val="0"/>
              </a:spcAft>
              <a:buClr>
                <a:schemeClr val="lt1"/>
              </a:buClr>
              <a:buSzPts val="1800"/>
              <a:buFont typeface="Lora"/>
              <a:buChar char="•"/>
              <a:defRPr b="0" i="0" sz="1800" u="none" cap="none" strike="noStrike">
                <a:solidFill>
                  <a:schemeClr val="lt1"/>
                </a:solidFill>
                <a:latin typeface="Lora"/>
                <a:ea typeface="Lora"/>
                <a:cs typeface="Lora"/>
                <a:sym typeface="Lora"/>
              </a:defRPr>
            </a:lvl5pPr>
            <a:lvl6pPr indent="-342900" lvl="5" marL="2743200" marR="0" rtl="0" algn="l">
              <a:lnSpc>
                <a:spcPct val="90000"/>
              </a:lnSpc>
              <a:spcBef>
                <a:spcPts val="500"/>
              </a:spcBef>
              <a:spcAft>
                <a:spcPts val="0"/>
              </a:spcAft>
              <a:buClr>
                <a:schemeClr val="dk1"/>
              </a:buClr>
              <a:buSzPts val="1800"/>
              <a:buFont typeface="Lora"/>
              <a:buChar char="•"/>
              <a:defRPr b="0" i="0" sz="1800" u="none" cap="none" strike="noStrike">
                <a:solidFill>
                  <a:schemeClr val="dk1"/>
                </a:solidFill>
                <a:latin typeface="Lora"/>
                <a:ea typeface="Lora"/>
                <a:cs typeface="Lora"/>
                <a:sym typeface="Lora"/>
              </a:defRPr>
            </a:lvl6pPr>
            <a:lvl7pPr indent="-342900" lvl="6" marL="3200400" marR="0" rtl="0" algn="l">
              <a:lnSpc>
                <a:spcPct val="90000"/>
              </a:lnSpc>
              <a:spcBef>
                <a:spcPts val="500"/>
              </a:spcBef>
              <a:spcAft>
                <a:spcPts val="0"/>
              </a:spcAft>
              <a:buClr>
                <a:schemeClr val="dk1"/>
              </a:buClr>
              <a:buSzPts val="1800"/>
              <a:buFont typeface="Lora"/>
              <a:buChar char="•"/>
              <a:defRPr b="0" i="0" sz="1800" u="none" cap="none" strike="noStrike">
                <a:solidFill>
                  <a:schemeClr val="dk1"/>
                </a:solidFill>
                <a:latin typeface="Lora"/>
                <a:ea typeface="Lora"/>
                <a:cs typeface="Lora"/>
                <a:sym typeface="Lora"/>
              </a:defRPr>
            </a:lvl7pPr>
            <a:lvl8pPr indent="-342900" lvl="7" marL="3657600" marR="0" rtl="0" algn="l">
              <a:lnSpc>
                <a:spcPct val="90000"/>
              </a:lnSpc>
              <a:spcBef>
                <a:spcPts val="500"/>
              </a:spcBef>
              <a:spcAft>
                <a:spcPts val="0"/>
              </a:spcAft>
              <a:buClr>
                <a:schemeClr val="dk1"/>
              </a:buClr>
              <a:buSzPts val="1800"/>
              <a:buFont typeface="Lora"/>
              <a:buChar char="•"/>
              <a:defRPr b="0" i="0" sz="1800" u="none" cap="none" strike="noStrike">
                <a:solidFill>
                  <a:schemeClr val="dk1"/>
                </a:solidFill>
                <a:latin typeface="Lora"/>
                <a:ea typeface="Lora"/>
                <a:cs typeface="Lora"/>
                <a:sym typeface="Lora"/>
              </a:defRPr>
            </a:lvl8pPr>
            <a:lvl9pPr indent="-342900" lvl="8" marL="4114800" marR="0" rtl="0" algn="l">
              <a:lnSpc>
                <a:spcPct val="90000"/>
              </a:lnSpc>
              <a:spcBef>
                <a:spcPts val="500"/>
              </a:spcBef>
              <a:spcAft>
                <a:spcPts val="0"/>
              </a:spcAft>
              <a:buClr>
                <a:schemeClr val="dk1"/>
              </a:buClr>
              <a:buSzPts val="1800"/>
              <a:buFont typeface="Lora"/>
              <a:buChar char="•"/>
              <a:defRPr b="0" i="0" sz="1800" u="none" cap="none" strike="noStrike">
                <a:solidFill>
                  <a:schemeClr val="dk1"/>
                </a:solidFill>
                <a:latin typeface="Lora"/>
                <a:ea typeface="Lora"/>
                <a:cs typeface="Lora"/>
                <a:sym typeface="Lora"/>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sp>
        <p:nvSpPr>
          <p:cNvPr id="52" name="Google Shape;52;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Lora Medium"/>
              <a:buNone/>
              <a:defRPr b="0" i="0" sz="4400" u="none" cap="none" strike="noStrike">
                <a:solidFill>
                  <a:schemeClr val="dk1"/>
                </a:solidFill>
                <a:latin typeface="Lora Medium"/>
                <a:ea typeface="Lora Medium"/>
                <a:cs typeface="Lora Medium"/>
                <a:sym typeface="Lora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DM Sans"/>
                <a:ea typeface="DM Sans"/>
                <a:cs typeface="DM Sans"/>
                <a:sym typeface="DM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DM Sans"/>
                <a:ea typeface="DM Sans"/>
                <a:cs typeface="DM Sans"/>
                <a:sym typeface="DM San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DM Sans"/>
                <a:ea typeface="DM Sans"/>
                <a:cs typeface="DM Sans"/>
                <a:sym typeface="DM San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DM Sans"/>
                <a:ea typeface="DM Sans"/>
                <a:cs typeface="DM Sans"/>
                <a:sym typeface="DM Sans"/>
              </a:defRPr>
            </a:lvl9pPr>
          </a:lstStyle>
          <a:p/>
        </p:txBody>
      </p:sp>
      <p:sp>
        <p:nvSpPr>
          <p:cNvPr id="54" name="Google Shape;54;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DM Sans"/>
                <a:ea typeface="DM Sans"/>
                <a:cs typeface="DM Sans"/>
                <a:sym typeface="DM Sans"/>
              </a:defRPr>
            </a:lvl1pPr>
            <a:lvl2pPr lvl="1"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2pPr>
            <a:lvl3pPr lvl="2"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3pPr>
            <a:lvl4pPr lvl="3"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4pPr>
            <a:lvl5pPr lvl="4"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5pPr>
            <a:lvl6pPr lvl="5"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6pPr>
            <a:lvl7pPr lvl="6"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7pPr>
            <a:lvl8pPr lvl="7"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8pPr>
            <a:lvl9pPr lvl="8" marR="0" rtl="0" algn="l">
              <a:spcBef>
                <a:spcPts val="0"/>
              </a:spcBef>
              <a:spcAft>
                <a:spcPts val="0"/>
              </a:spcAft>
              <a:buSzPts val="1400"/>
              <a:buNone/>
              <a:defRPr b="0" i="0" sz="1800" u="none" cap="none" strike="noStrike">
                <a:solidFill>
                  <a:schemeClr val="dk1"/>
                </a:solidFill>
                <a:latin typeface="DM Sans"/>
                <a:ea typeface="DM Sans"/>
                <a:cs typeface="DM Sans"/>
                <a:sym typeface="DM Sans"/>
              </a:defRPr>
            </a:lvl9pPr>
          </a:lstStyle>
          <a:p/>
        </p:txBody>
      </p:sp>
      <p:sp>
        <p:nvSpPr>
          <p:cNvPr id="55" name="Google Shape;55;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DM Sans"/>
                <a:ea typeface="DM Sans"/>
                <a:cs typeface="DM Sans"/>
                <a:sym typeface="DM Sans"/>
              </a:defRPr>
            </a:lvl1pPr>
            <a:lvl2pPr indent="0" lvl="1" marL="0" marR="0" rtl="0" algn="r">
              <a:spcBef>
                <a:spcPts val="0"/>
              </a:spcBef>
              <a:buNone/>
              <a:defRPr b="0" i="0" sz="1200" u="none" cap="none" strike="noStrike">
                <a:solidFill>
                  <a:srgbClr val="888888"/>
                </a:solidFill>
                <a:latin typeface="DM Sans"/>
                <a:ea typeface="DM Sans"/>
                <a:cs typeface="DM Sans"/>
                <a:sym typeface="DM Sans"/>
              </a:defRPr>
            </a:lvl2pPr>
            <a:lvl3pPr indent="0" lvl="2" marL="0" marR="0" rtl="0" algn="r">
              <a:spcBef>
                <a:spcPts val="0"/>
              </a:spcBef>
              <a:buNone/>
              <a:defRPr b="0" i="0" sz="1200" u="none" cap="none" strike="noStrike">
                <a:solidFill>
                  <a:srgbClr val="888888"/>
                </a:solidFill>
                <a:latin typeface="DM Sans"/>
                <a:ea typeface="DM Sans"/>
                <a:cs typeface="DM Sans"/>
                <a:sym typeface="DM Sans"/>
              </a:defRPr>
            </a:lvl3pPr>
            <a:lvl4pPr indent="0" lvl="3" marL="0" marR="0" rtl="0" algn="r">
              <a:spcBef>
                <a:spcPts val="0"/>
              </a:spcBef>
              <a:buNone/>
              <a:defRPr b="0" i="0" sz="1200" u="none" cap="none" strike="noStrike">
                <a:solidFill>
                  <a:srgbClr val="888888"/>
                </a:solidFill>
                <a:latin typeface="DM Sans"/>
                <a:ea typeface="DM Sans"/>
                <a:cs typeface="DM Sans"/>
                <a:sym typeface="DM Sans"/>
              </a:defRPr>
            </a:lvl4pPr>
            <a:lvl5pPr indent="0" lvl="4" marL="0" marR="0" rtl="0" algn="r">
              <a:spcBef>
                <a:spcPts val="0"/>
              </a:spcBef>
              <a:buNone/>
              <a:defRPr b="0" i="0" sz="1200" u="none" cap="none" strike="noStrike">
                <a:solidFill>
                  <a:srgbClr val="888888"/>
                </a:solidFill>
                <a:latin typeface="DM Sans"/>
                <a:ea typeface="DM Sans"/>
                <a:cs typeface="DM Sans"/>
                <a:sym typeface="DM Sans"/>
              </a:defRPr>
            </a:lvl5pPr>
            <a:lvl6pPr indent="0" lvl="5" marL="0" marR="0" rtl="0" algn="r">
              <a:spcBef>
                <a:spcPts val="0"/>
              </a:spcBef>
              <a:buNone/>
              <a:defRPr b="0" i="0" sz="1200" u="none" cap="none" strike="noStrike">
                <a:solidFill>
                  <a:srgbClr val="888888"/>
                </a:solidFill>
                <a:latin typeface="DM Sans"/>
                <a:ea typeface="DM Sans"/>
                <a:cs typeface="DM Sans"/>
                <a:sym typeface="DM Sans"/>
              </a:defRPr>
            </a:lvl6pPr>
            <a:lvl7pPr indent="0" lvl="6" marL="0" marR="0" rtl="0" algn="r">
              <a:spcBef>
                <a:spcPts val="0"/>
              </a:spcBef>
              <a:buNone/>
              <a:defRPr b="0" i="0" sz="1200" u="none" cap="none" strike="noStrike">
                <a:solidFill>
                  <a:srgbClr val="888888"/>
                </a:solidFill>
                <a:latin typeface="DM Sans"/>
                <a:ea typeface="DM Sans"/>
                <a:cs typeface="DM Sans"/>
                <a:sym typeface="DM Sans"/>
              </a:defRPr>
            </a:lvl7pPr>
            <a:lvl8pPr indent="0" lvl="7" marL="0" marR="0" rtl="0" algn="r">
              <a:spcBef>
                <a:spcPts val="0"/>
              </a:spcBef>
              <a:buNone/>
              <a:defRPr b="0" i="0" sz="1200" u="none" cap="none" strike="noStrike">
                <a:solidFill>
                  <a:srgbClr val="888888"/>
                </a:solidFill>
                <a:latin typeface="DM Sans"/>
                <a:ea typeface="DM Sans"/>
                <a:cs typeface="DM Sans"/>
                <a:sym typeface="DM Sans"/>
              </a:defRPr>
            </a:lvl8pPr>
            <a:lvl9pPr indent="0" lvl="8" marL="0" marR="0" rtl="0" algn="r">
              <a:spcBef>
                <a:spcPts val="0"/>
              </a:spcBef>
              <a:buNone/>
              <a:defRPr b="0" i="0" sz="1200" u="none" cap="none" strike="noStrike">
                <a:solidFill>
                  <a:srgbClr val="888888"/>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44"/>
          <p:cNvSpPr txBox="1"/>
          <p:nvPr/>
        </p:nvSpPr>
        <p:spPr>
          <a:xfrm>
            <a:off x="321864" y="6415588"/>
            <a:ext cx="2286000"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Calibri"/>
              <a:buNone/>
            </a:pPr>
            <a:r>
              <a:rPr b="0" i="0" lang="en-US" sz="800" u="none" cap="none" strike="noStrike">
                <a:solidFill>
                  <a:srgbClr val="000000"/>
                </a:solidFill>
                <a:latin typeface="Calibri"/>
                <a:ea typeface="Calibri"/>
                <a:cs typeface="Calibri"/>
                <a:sym typeface="Calibri"/>
              </a:rPr>
              <a:t>© Hubbard Decision Research, 2023</a:t>
            </a:r>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36.png"/><Relationship Id="rId5"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9.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1.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4.png"/><Relationship Id="rId6"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24.png"/><Relationship Id="rId5"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26.jpg"/><Relationship Id="rId5"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image" Target="../media/image3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42.png"/><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48.png"/><Relationship Id="rId5"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chart" Target="../charts/chart1.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40.png"/><Relationship Id="rId4" Type="http://schemas.openxmlformats.org/officeDocument/2006/relationships/image" Target="../media/image44.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chart" Target="../charts/chart4.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chart" Target="../charts/char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chart" Target="../charts/chart1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chart" Target="../charts/chart13.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chart" Target="../charts/chart14.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chart" Target="../charts/char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20.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image" Target="../media/image49.jpg"/><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chart" Target="../charts/char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8.jpg"/><Relationship Id="rId9" Type="http://schemas.openxmlformats.org/officeDocument/2006/relationships/image" Target="../media/image28.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7.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1524000" y="1317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Font typeface="Montserrat"/>
              <a:buNone/>
            </a:pPr>
            <a:r>
              <a:rPr lang="en-US"/>
              <a:t>Integrated Decision Management for Cybersecurity</a:t>
            </a:r>
            <a:endParaRPr/>
          </a:p>
        </p:txBody>
      </p:sp>
      <p:sp>
        <p:nvSpPr>
          <p:cNvPr id="144" name="Google Shape;144;p1"/>
          <p:cNvSpPr txBox="1"/>
          <p:nvPr>
            <p:ph idx="1" type="subTitle"/>
          </p:nvPr>
        </p:nvSpPr>
        <p:spPr>
          <a:xfrm>
            <a:off x="1524000" y="3014464"/>
            <a:ext cx="9144000" cy="1252800"/>
          </a:xfrm>
          <a:prstGeom prst="rect">
            <a:avLst/>
          </a:prstGeom>
          <a:noFill/>
          <a:ln>
            <a:noFill/>
          </a:ln>
        </p:spPr>
        <p:txBody>
          <a:bodyPr anchorCtr="0" anchor="t" bIns="45700" lIns="91425" spcFirstLastPara="1" rIns="91425" wrap="square" tIns="45700">
            <a:normAutofit/>
          </a:bodyPr>
          <a:lstStyle/>
          <a:p>
            <a:pPr indent="-406400" lvl="0" marL="457200" rtl="0" algn="ctr">
              <a:lnSpc>
                <a:spcPct val="90000"/>
              </a:lnSpc>
              <a:spcBef>
                <a:spcPts val="1000"/>
              </a:spcBef>
              <a:spcAft>
                <a:spcPts val="0"/>
              </a:spcAft>
              <a:buClr>
                <a:schemeClr val="lt1"/>
              </a:buClr>
              <a:buSzPts val="2400"/>
              <a:buNone/>
            </a:pPr>
            <a:r>
              <a:rPr lang="en-US"/>
              <a:t>Making Cybersecurity Part of a Coordinated Enterprise Solution for Improved Decisions</a:t>
            </a:r>
            <a:endParaRPr/>
          </a:p>
        </p:txBody>
      </p:sp>
      <p:sp>
        <p:nvSpPr>
          <p:cNvPr id="145" name="Google Shape;145;p1"/>
          <p:cNvSpPr txBox="1"/>
          <p:nvPr/>
        </p:nvSpPr>
        <p:spPr>
          <a:xfrm>
            <a:off x="2746950" y="4588000"/>
            <a:ext cx="6698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lt1"/>
                </a:solidFill>
                <a:latin typeface="Roboto"/>
                <a:ea typeface="Roboto"/>
                <a:cs typeface="Roboto"/>
                <a:sym typeface="Roboto"/>
              </a:rPr>
              <a:t>Douglas Hubbard, President, Hubbard Decision Research</a:t>
            </a:r>
            <a:endParaRPr sz="1800">
              <a:solidFill>
                <a:schemeClr val="lt1"/>
              </a:solidFill>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10"/>
          <p:cNvSpPr txBox="1"/>
          <p:nvPr/>
        </p:nvSpPr>
        <p:spPr>
          <a:xfrm>
            <a:off x="1207803" y="310183"/>
            <a:ext cx="8848637" cy="4647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Dis-integrated Decision Making</a:t>
            </a:r>
            <a:endParaRPr/>
          </a:p>
        </p:txBody>
      </p:sp>
      <p:grpSp>
        <p:nvGrpSpPr>
          <p:cNvPr id="325" name="Google Shape;325;p10"/>
          <p:cNvGrpSpPr/>
          <p:nvPr/>
        </p:nvGrpSpPr>
        <p:grpSpPr>
          <a:xfrm>
            <a:off x="1778167" y="2084989"/>
            <a:ext cx="8635665" cy="3513737"/>
            <a:chOff x="1427440" y="1880319"/>
            <a:chExt cx="10061217" cy="4024911"/>
          </a:xfrm>
        </p:grpSpPr>
        <p:sp>
          <p:nvSpPr>
            <p:cNvPr id="326" name="Google Shape;326;p10"/>
            <p:cNvSpPr txBox="1"/>
            <p:nvPr/>
          </p:nvSpPr>
          <p:spPr>
            <a:xfrm>
              <a:off x="1427440" y="1988468"/>
              <a:ext cx="4381501" cy="6330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C00000"/>
                  </a:solidFill>
                  <a:latin typeface="DM Sans"/>
                  <a:ea typeface="DM Sans"/>
                  <a:cs typeface="DM Sans"/>
                  <a:sym typeface="DM Sans"/>
                </a:rPr>
                <a:t>Risk Management</a:t>
              </a:r>
              <a:endParaRPr/>
            </a:p>
          </p:txBody>
        </p:sp>
        <p:sp>
          <p:nvSpPr>
            <p:cNvPr id="327" name="Google Shape;327;p10"/>
            <p:cNvSpPr txBox="1"/>
            <p:nvPr/>
          </p:nvSpPr>
          <p:spPr>
            <a:xfrm>
              <a:off x="3618191" y="2829993"/>
              <a:ext cx="3895725" cy="4521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400">
                  <a:solidFill>
                    <a:schemeClr val="dk1"/>
                  </a:solidFill>
                  <a:latin typeface="Aharoni"/>
                  <a:ea typeface="Aharoni"/>
                  <a:cs typeface="Aharoni"/>
                  <a:sym typeface="Aharoni"/>
                </a:rPr>
                <a:t>Risk Assessment</a:t>
              </a:r>
              <a:endParaRPr/>
            </a:p>
          </p:txBody>
        </p:sp>
        <p:sp>
          <p:nvSpPr>
            <p:cNvPr id="328" name="Google Shape;328;p10"/>
            <p:cNvSpPr txBox="1"/>
            <p:nvPr/>
          </p:nvSpPr>
          <p:spPr>
            <a:xfrm rot="5400000">
              <a:off x="1345605" y="3893399"/>
              <a:ext cx="2566242"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385623"/>
                  </a:solidFill>
                  <a:latin typeface="Times New Roman"/>
                  <a:ea typeface="Times New Roman"/>
                  <a:cs typeface="Times New Roman"/>
                  <a:sym typeface="Times New Roman"/>
                </a:rPr>
                <a:t>Finance &amp; Accounting</a:t>
              </a:r>
              <a:endParaRPr/>
            </a:p>
          </p:txBody>
        </p:sp>
        <p:sp>
          <p:nvSpPr>
            <p:cNvPr id="329" name="Google Shape;329;p10"/>
            <p:cNvSpPr txBox="1"/>
            <p:nvPr/>
          </p:nvSpPr>
          <p:spPr>
            <a:xfrm>
              <a:off x="3057524" y="3268719"/>
              <a:ext cx="4610101" cy="6933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accent1"/>
                  </a:solidFill>
                  <a:latin typeface="Arial"/>
                  <a:ea typeface="Arial"/>
                  <a:cs typeface="Arial"/>
                  <a:sym typeface="Arial"/>
                </a:rPr>
                <a:t>Subject Matter Experts</a:t>
              </a:r>
              <a:endParaRPr/>
            </a:p>
          </p:txBody>
        </p:sp>
        <p:sp>
          <p:nvSpPr>
            <p:cNvPr id="330" name="Google Shape;330;p10"/>
            <p:cNvSpPr txBox="1"/>
            <p:nvPr/>
          </p:nvSpPr>
          <p:spPr>
            <a:xfrm rot="5400000">
              <a:off x="7518100" y="3636772"/>
              <a:ext cx="2233863" cy="15419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2F5496"/>
                  </a:solidFill>
                  <a:latin typeface="Arial"/>
                  <a:ea typeface="Arial"/>
                  <a:cs typeface="Arial"/>
                  <a:sym typeface="Arial"/>
                </a:rPr>
                <a:t>Data Science</a:t>
              </a:r>
              <a:endParaRPr/>
            </a:p>
          </p:txBody>
        </p:sp>
        <p:sp>
          <p:nvSpPr>
            <p:cNvPr id="331" name="Google Shape;331;p10"/>
            <p:cNvSpPr txBox="1"/>
            <p:nvPr/>
          </p:nvSpPr>
          <p:spPr>
            <a:xfrm rot="-5400000">
              <a:off x="5266438" y="3663466"/>
              <a:ext cx="3160086"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accent2"/>
                  </a:solidFill>
                  <a:latin typeface="Times New Roman"/>
                  <a:ea typeface="Times New Roman"/>
                  <a:cs typeface="Times New Roman"/>
                  <a:sym typeface="Times New Roman"/>
                </a:rPr>
                <a:t>Project Prioritization</a:t>
              </a:r>
              <a:endParaRPr/>
            </a:p>
          </p:txBody>
        </p:sp>
        <p:sp>
          <p:nvSpPr>
            <p:cNvPr id="332" name="Google Shape;332;p10"/>
            <p:cNvSpPr txBox="1"/>
            <p:nvPr/>
          </p:nvSpPr>
          <p:spPr>
            <a:xfrm>
              <a:off x="3262255" y="4062763"/>
              <a:ext cx="3232788" cy="11756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C00000"/>
                  </a:solidFill>
                  <a:latin typeface="Arial"/>
                  <a:ea typeface="Arial"/>
                  <a:cs typeface="Arial"/>
                  <a:sym typeface="Arial"/>
                </a:rPr>
                <a:t>Performance Metrics</a:t>
              </a:r>
              <a:endParaRPr/>
            </a:p>
          </p:txBody>
        </p:sp>
        <p:sp>
          <p:nvSpPr>
            <p:cNvPr id="333" name="Google Shape;333;p10"/>
            <p:cNvSpPr txBox="1"/>
            <p:nvPr/>
          </p:nvSpPr>
          <p:spPr>
            <a:xfrm rot="5400000">
              <a:off x="8685608" y="3778021"/>
              <a:ext cx="3549250" cy="70516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92D050"/>
                  </a:solidFill>
                  <a:latin typeface="Narkisim"/>
                  <a:ea typeface="Narkisim"/>
                  <a:cs typeface="Narkisim"/>
                  <a:sym typeface="Narkisim"/>
                </a:rPr>
                <a:t>Dashboards</a:t>
              </a:r>
              <a:endParaRPr/>
            </a:p>
          </p:txBody>
        </p:sp>
        <p:sp>
          <p:nvSpPr>
            <p:cNvPr id="334" name="Google Shape;334;p10"/>
            <p:cNvSpPr txBox="1"/>
            <p:nvPr/>
          </p:nvSpPr>
          <p:spPr>
            <a:xfrm>
              <a:off x="5125399" y="1880319"/>
              <a:ext cx="2748114" cy="9344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3162"/>
                  </a:solidFill>
                  <a:latin typeface="Arial"/>
                  <a:ea typeface="Arial"/>
                  <a:cs typeface="Arial"/>
                  <a:sym typeface="Arial"/>
                </a:rPr>
                <a:t>Machine Learning</a:t>
              </a:r>
              <a:endParaRPr/>
            </a:p>
          </p:txBody>
        </p:sp>
        <p:sp>
          <p:nvSpPr>
            <p:cNvPr id="335" name="Google Shape;335;p10"/>
            <p:cNvSpPr txBox="1"/>
            <p:nvPr/>
          </p:nvSpPr>
          <p:spPr>
            <a:xfrm>
              <a:off x="7346440" y="4994875"/>
              <a:ext cx="4142217" cy="6330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C00000"/>
                  </a:solidFill>
                  <a:latin typeface="Arial"/>
                  <a:ea typeface="Arial"/>
                  <a:cs typeface="Arial"/>
                  <a:sym typeface="Arial"/>
                </a:rPr>
                <a:t>Quality Control</a:t>
              </a:r>
              <a:endParaRPr/>
            </a:p>
          </p:txBody>
        </p:sp>
      </p:grpSp>
      <p:sp>
        <p:nvSpPr>
          <p:cNvPr id="336" name="Google Shape;336;p10"/>
          <p:cNvSpPr txBox="1"/>
          <p:nvPr/>
        </p:nvSpPr>
        <p:spPr>
          <a:xfrm>
            <a:off x="2350087" y="5009976"/>
            <a:ext cx="34671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757070"/>
                </a:solidFill>
                <a:latin typeface="DM Sans"/>
                <a:ea typeface="DM Sans"/>
                <a:cs typeface="DM Sans"/>
                <a:sym typeface="DM Sans"/>
              </a:rPr>
              <a:t>Decision Quality</a:t>
            </a:r>
            <a:endParaRPr/>
          </a:p>
        </p:txBody>
      </p:sp>
      <p:sp>
        <p:nvSpPr>
          <p:cNvPr id="337" name="Google Shape;337;p10"/>
          <p:cNvSpPr txBox="1"/>
          <p:nvPr/>
        </p:nvSpPr>
        <p:spPr>
          <a:xfrm>
            <a:off x="1207803" y="894795"/>
            <a:ext cx="638989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Lora"/>
                <a:ea typeface="Lora"/>
                <a:cs typeface="Lora"/>
                <a:sym typeface="Lora"/>
              </a:rPr>
              <a:t>Can we manage all of these in a more cohesive way?</a:t>
            </a:r>
            <a:endParaRPr/>
          </a:p>
        </p:txBody>
      </p:sp>
      <p:sp>
        <p:nvSpPr>
          <p:cNvPr id="338" name="Google Shape;338;p10"/>
          <p:cNvSpPr txBox="1"/>
          <p:nvPr/>
        </p:nvSpPr>
        <p:spPr>
          <a:xfrm>
            <a:off x="6945578" y="2071012"/>
            <a:ext cx="237092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C00000"/>
                </a:solidFill>
                <a:latin typeface="Anton"/>
                <a:ea typeface="Anton"/>
                <a:cs typeface="Anton"/>
                <a:sym typeface="Anton"/>
              </a:rPr>
              <a:t>Artificial Intelligence</a:t>
            </a:r>
            <a:endParaRPr/>
          </a:p>
        </p:txBody>
      </p:sp>
      <p:sp>
        <p:nvSpPr>
          <p:cNvPr id="339" name="Google Shape;33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1"/>
          <p:cNvSpPr txBox="1"/>
          <p:nvPr/>
        </p:nvSpPr>
        <p:spPr>
          <a:xfrm>
            <a:off x="1207803" y="310183"/>
            <a:ext cx="7451321" cy="4647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One of the Last and Most Important Pieces</a:t>
            </a:r>
            <a:endParaRPr/>
          </a:p>
        </p:txBody>
      </p:sp>
      <p:sp>
        <p:nvSpPr>
          <p:cNvPr id="345" name="Google Shape;345;p11"/>
          <p:cNvSpPr/>
          <p:nvPr/>
        </p:nvSpPr>
        <p:spPr>
          <a:xfrm>
            <a:off x="4655840" y="3637373"/>
            <a:ext cx="2286000" cy="2286000"/>
          </a:xfrm>
          <a:custGeom>
            <a:rect b="b" l="l" r="r" t="t"/>
            <a:pathLst>
              <a:path extrusionOk="0" h="2854930" w="2854971">
                <a:moveTo>
                  <a:pt x="0" y="1427465"/>
                </a:moveTo>
                <a:cubicBezTo>
                  <a:pt x="0" y="639098"/>
                  <a:pt x="639107" y="0"/>
                  <a:pt x="1427486" y="0"/>
                </a:cubicBezTo>
                <a:cubicBezTo>
                  <a:pt x="2215865" y="0"/>
                  <a:pt x="2854972" y="639098"/>
                  <a:pt x="2854972" y="1427465"/>
                </a:cubicBezTo>
                <a:cubicBezTo>
                  <a:pt x="2854972" y="2215832"/>
                  <a:pt x="2215865" y="2854930"/>
                  <a:pt x="1427486" y="2854930"/>
                </a:cubicBezTo>
                <a:cubicBezTo>
                  <a:pt x="639107" y="2854930"/>
                  <a:pt x="0" y="2215832"/>
                  <a:pt x="0" y="1427465"/>
                </a:cubicBezTo>
                <a:close/>
              </a:path>
            </a:pathLst>
          </a:custGeom>
          <a:solidFill>
            <a:srgbClr val="FFC000">
              <a:alpha val="46666"/>
            </a:srgbClr>
          </a:solidFill>
          <a:ln cap="flat" cmpd="sng" w="12700">
            <a:solidFill>
              <a:schemeClr val="dk1"/>
            </a:solidFill>
            <a:prstDash val="solid"/>
            <a:miter lim="800000"/>
            <a:headEnd len="sm" w="sm" type="none"/>
            <a:tailEnd len="sm" w="sm" type="none"/>
          </a:ln>
        </p:spPr>
        <p:txBody>
          <a:bodyPr anchorCtr="0" anchor="ctr" bIns="536200" lIns="536200" spcFirstLastPara="1" rIns="536200" wrap="square" tIns="536200">
            <a:noAutofit/>
          </a:bodyPr>
          <a:lstStyle/>
          <a:p>
            <a:pPr indent="0" lvl="0" marL="0" marR="0" rtl="0" algn="ctr">
              <a:lnSpc>
                <a:spcPct val="90000"/>
              </a:lnSpc>
              <a:spcBef>
                <a:spcPts val="0"/>
              </a:spcBef>
              <a:spcAft>
                <a:spcPts val="0"/>
              </a:spcAft>
              <a:buClr>
                <a:schemeClr val="dk1"/>
              </a:buClr>
              <a:buSzPts val="1800"/>
              <a:buFont typeface="DM Sans"/>
              <a:buNone/>
            </a:pPr>
            <a:r>
              <a:t/>
            </a:r>
            <a:endParaRPr sz="1800">
              <a:solidFill>
                <a:schemeClr val="dk1"/>
              </a:solidFill>
              <a:latin typeface="DM Sans"/>
              <a:ea typeface="DM Sans"/>
              <a:cs typeface="DM Sans"/>
              <a:sym typeface="DM Sans"/>
            </a:endParaRPr>
          </a:p>
          <a:p>
            <a:pPr indent="0" lvl="0" marL="0" marR="0" rtl="0" algn="ctr">
              <a:lnSpc>
                <a:spcPct val="90000"/>
              </a:lnSpc>
              <a:spcBef>
                <a:spcPts val="630"/>
              </a:spcBef>
              <a:spcAft>
                <a:spcPts val="0"/>
              </a:spcAft>
              <a:buClr>
                <a:schemeClr val="dk1"/>
              </a:buClr>
              <a:buSzPts val="1800"/>
              <a:buFont typeface="DM Sans"/>
              <a:buNone/>
            </a:pPr>
            <a:r>
              <a:t/>
            </a:r>
            <a:endParaRPr sz="1800">
              <a:solidFill>
                <a:schemeClr val="dk1"/>
              </a:solidFill>
              <a:latin typeface="DM Sans"/>
              <a:ea typeface="DM Sans"/>
              <a:cs typeface="DM Sans"/>
              <a:sym typeface="DM Sans"/>
            </a:endParaRPr>
          </a:p>
          <a:p>
            <a:pPr indent="0" lvl="0" marL="0" marR="0" rtl="0" algn="ctr">
              <a:lnSpc>
                <a:spcPct val="90000"/>
              </a:lnSpc>
              <a:spcBef>
                <a:spcPts val="630"/>
              </a:spcBef>
              <a:spcAft>
                <a:spcPts val="0"/>
              </a:spcAft>
              <a:buClr>
                <a:schemeClr val="dk1"/>
              </a:buClr>
              <a:buSzPts val="1800"/>
              <a:buFont typeface="DM Sans"/>
              <a:buNone/>
            </a:pPr>
            <a:r>
              <a:rPr lang="en-US" sz="1800">
                <a:solidFill>
                  <a:schemeClr val="dk1"/>
                </a:solidFill>
                <a:latin typeface="DM Sans"/>
                <a:ea typeface="DM Sans"/>
                <a:cs typeface="DM Sans"/>
                <a:sym typeface="DM Sans"/>
              </a:rPr>
              <a:t>Judgement</a:t>
            </a:r>
            <a:endParaRPr/>
          </a:p>
        </p:txBody>
      </p:sp>
      <p:sp>
        <p:nvSpPr>
          <p:cNvPr id="346" name="Google Shape;346;p11"/>
          <p:cNvSpPr/>
          <p:nvPr/>
        </p:nvSpPr>
        <p:spPr>
          <a:xfrm rot="2625529">
            <a:off x="5272922" y="2674499"/>
            <a:ext cx="2286000" cy="2286000"/>
          </a:xfrm>
          <a:custGeom>
            <a:rect b="b" l="l" r="r" t="t"/>
            <a:pathLst>
              <a:path extrusionOk="0" h="2854930" w="2854971">
                <a:moveTo>
                  <a:pt x="0" y="1427465"/>
                </a:moveTo>
                <a:cubicBezTo>
                  <a:pt x="0" y="639098"/>
                  <a:pt x="639107" y="0"/>
                  <a:pt x="1427486" y="0"/>
                </a:cubicBezTo>
                <a:cubicBezTo>
                  <a:pt x="2215865" y="0"/>
                  <a:pt x="2854972" y="639098"/>
                  <a:pt x="2854972" y="1427465"/>
                </a:cubicBezTo>
                <a:cubicBezTo>
                  <a:pt x="2854972" y="2215832"/>
                  <a:pt x="2215865" y="2854930"/>
                  <a:pt x="1427486" y="2854930"/>
                </a:cubicBezTo>
                <a:cubicBezTo>
                  <a:pt x="639107" y="2854930"/>
                  <a:pt x="0" y="2215832"/>
                  <a:pt x="0" y="1427465"/>
                </a:cubicBezTo>
                <a:close/>
              </a:path>
            </a:pathLst>
          </a:custGeom>
          <a:solidFill>
            <a:srgbClr val="A8D08C">
              <a:alpha val="58823"/>
            </a:srgbClr>
          </a:solidFill>
          <a:ln cap="flat" cmpd="sng" w="12700">
            <a:solidFill>
              <a:schemeClr val="dk1"/>
            </a:solidFill>
            <a:prstDash val="solid"/>
            <a:miter lim="800000"/>
            <a:headEnd len="sm" w="sm" type="none"/>
            <a:tailEnd len="sm" w="sm" type="none"/>
          </a:ln>
        </p:spPr>
        <p:txBody>
          <a:bodyPr anchorCtr="0" anchor="ctr" bIns="536200" lIns="536200" spcFirstLastPara="1" rIns="536200" wrap="square" tIns="536200">
            <a:noAutofit/>
          </a:bodyPr>
          <a:lstStyle/>
          <a:p>
            <a:pPr indent="0" lvl="0" marL="0" marR="0" rtl="0" algn="ctr">
              <a:lnSpc>
                <a:spcPct val="90000"/>
              </a:lnSpc>
              <a:spcBef>
                <a:spcPts val="0"/>
              </a:spcBef>
              <a:spcAft>
                <a:spcPts val="0"/>
              </a:spcAft>
              <a:buClr>
                <a:schemeClr val="dk1"/>
              </a:buClr>
              <a:buSzPts val="1800"/>
              <a:buFont typeface="DM Sans"/>
              <a:buNone/>
            </a:pPr>
            <a:r>
              <a:rPr lang="en-US" sz="1800">
                <a:solidFill>
                  <a:schemeClr val="dk1"/>
                </a:solidFill>
                <a:latin typeface="DM Sans"/>
                <a:ea typeface="DM Sans"/>
                <a:cs typeface="DM Sans"/>
                <a:sym typeface="DM Sans"/>
              </a:rPr>
              <a:t>Data</a:t>
            </a:r>
            <a:endParaRPr/>
          </a:p>
          <a:p>
            <a:pPr indent="0" lvl="0" marL="0" marR="0" rtl="0" algn="ctr">
              <a:lnSpc>
                <a:spcPct val="90000"/>
              </a:lnSpc>
              <a:spcBef>
                <a:spcPts val="630"/>
              </a:spcBef>
              <a:spcAft>
                <a:spcPts val="0"/>
              </a:spcAft>
              <a:buClr>
                <a:schemeClr val="dk1"/>
              </a:buClr>
              <a:buSzPts val="1800"/>
              <a:buFont typeface="DM Sans"/>
              <a:buNone/>
            </a:pPr>
            <a:r>
              <a:t/>
            </a:r>
            <a:endParaRPr sz="1800">
              <a:solidFill>
                <a:schemeClr val="dk1"/>
              </a:solidFill>
              <a:latin typeface="DM Sans"/>
              <a:ea typeface="DM Sans"/>
              <a:cs typeface="DM Sans"/>
              <a:sym typeface="DM Sans"/>
            </a:endParaRPr>
          </a:p>
        </p:txBody>
      </p:sp>
      <p:sp>
        <p:nvSpPr>
          <p:cNvPr id="347" name="Google Shape;347;p11"/>
          <p:cNvSpPr/>
          <p:nvPr/>
        </p:nvSpPr>
        <p:spPr>
          <a:xfrm rot="-3259262">
            <a:off x="3961789" y="2695461"/>
            <a:ext cx="2286000" cy="2286000"/>
          </a:xfrm>
          <a:custGeom>
            <a:rect b="b" l="l" r="r" t="t"/>
            <a:pathLst>
              <a:path extrusionOk="0" h="2854930" w="2854971">
                <a:moveTo>
                  <a:pt x="0" y="1427465"/>
                </a:moveTo>
                <a:cubicBezTo>
                  <a:pt x="0" y="639098"/>
                  <a:pt x="639107" y="0"/>
                  <a:pt x="1427486" y="0"/>
                </a:cubicBezTo>
                <a:cubicBezTo>
                  <a:pt x="2215865" y="0"/>
                  <a:pt x="2854972" y="639098"/>
                  <a:pt x="2854972" y="1427465"/>
                </a:cubicBezTo>
                <a:cubicBezTo>
                  <a:pt x="2854972" y="2215832"/>
                  <a:pt x="2215865" y="2854930"/>
                  <a:pt x="1427486" y="2854930"/>
                </a:cubicBezTo>
                <a:cubicBezTo>
                  <a:pt x="639107" y="2854930"/>
                  <a:pt x="0" y="2215832"/>
                  <a:pt x="0" y="1427465"/>
                </a:cubicBezTo>
                <a:close/>
              </a:path>
            </a:pathLst>
          </a:custGeom>
          <a:solidFill>
            <a:srgbClr val="A8D08C">
              <a:alpha val="58823"/>
            </a:srgbClr>
          </a:solidFill>
          <a:ln cap="flat" cmpd="sng" w="12700">
            <a:solidFill>
              <a:schemeClr val="dk1"/>
            </a:solidFill>
            <a:prstDash val="solid"/>
            <a:miter lim="800000"/>
            <a:headEnd len="sm" w="sm" type="none"/>
            <a:tailEnd len="sm" w="sm" type="none"/>
          </a:ln>
        </p:spPr>
        <p:txBody>
          <a:bodyPr anchorCtr="0" anchor="ctr" bIns="536200" lIns="536200" spcFirstLastPara="1" rIns="536200" wrap="square" tIns="536200">
            <a:noAutofit/>
          </a:bodyPr>
          <a:lstStyle/>
          <a:p>
            <a:pPr indent="0" lvl="0" marL="0" marR="0" rtl="0" algn="ctr">
              <a:lnSpc>
                <a:spcPct val="90000"/>
              </a:lnSpc>
              <a:spcBef>
                <a:spcPts val="0"/>
              </a:spcBef>
              <a:spcAft>
                <a:spcPts val="0"/>
              </a:spcAft>
              <a:buClr>
                <a:schemeClr val="dk1"/>
              </a:buClr>
              <a:buSzPts val="1800"/>
              <a:buFont typeface="DM Sans"/>
              <a:buNone/>
            </a:pPr>
            <a:r>
              <a:rPr lang="en-US" sz="1800">
                <a:solidFill>
                  <a:schemeClr val="dk1"/>
                </a:solidFill>
                <a:latin typeface="DM Sans"/>
                <a:ea typeface="DM Sans"/>
                <a:cs typeface="DM Sans"/>
                <a:sym typeface="DM Sans"/>
              </a:rPr>
              <a:t>Quant Models</a:t>
            </a:r>
            <a:endParaRPr/>
          </a:p>
          <a:p>
            <a:pPr indent="0" lvl="0" marL="0" marR="0" rtl="0" algn="ctr">
              <a:lnSpc>
                <a:spcPct val="90000"/>
              </a:lnSpc>
              <a:spcBef>
                <a:spcPts val="630"/>
              </a:spcBef>
              <a:spcAft>
                <a:spcPts val="0"/>
              </a:spcAft>
              <a:buClr>
                <a:schemeClr val="dk1"/>
              </a:buClr>
              <a:buSzPts val="1800"/>
              <a:buFont typeface="DM Sans"/>
              <a:buNone/>
            </a:pPr>
            <a:r>
              <a:t/>
            </a:r>
            <a:endParaRPr sz="1800">
              <a:solidFill>
                <a:schemeClr val="dk1"/>
              </a:solidFill>
              <a:latin typeface="DM Sans"/>
              <a:ea typeface="DM Sans"/>
              <a:cs typeface="DM Sans"/>
              <a:sym typeface="DM Sans"/>
            </a:endParaRPr>
          </a:p>
        </p:txBody>
      </p:sp>
      <p:sp>
        <p:nvSpPr>
          <p:cNvPr id="348" name="Google Shape;348;p11"/>
          <p:cNvSpPr/>
          <p:nvPr/>
        </p:nvSpPr>
        <p:spPr>
          <a:xfrm>
            <a:off x="1465456" y="2888940"/>
            <a:ext cx="2557658" cy="1508926"/>
          </a:xfrm>
          <a:prstGeom prst="rightArrow">
            <a:avLst>
              <a:gd fmla="val 50000" name="adj1"/>
              <a:gd fmla="val 34436" name="adj2"/>
            </a:avLst>
          </a:prstGeom>
          <a:solidFill>
            <a:srgbClr val="A8D08C">
              <a:alpha val="58823"/>
            </a:srgbClr>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DM Sans"/>
                <a:ea typeface="DM Sans"/>
                <a:cs typeface="DM Sans"/>
                <a:sym typeface="DM Sans"/>
              </a:rPr>
              <a:t>Most effort, analysis, and solutions - most improved</a:t>
            </a:r>
            <a:endParaRPr/>
          </a:p>
        </p:txBody>
      </p:sp>
      <p:sp>
        <p:nvSpPr>
          <p:cNvPr id="349" name="Google Shape;349;p11"/>
          <p:cNvSpPr/>
          <p:nvPr/>
        </p:nvSpPr>
        <p:spPr>
          <a:xfrm>
            <a:off x="1486114" y="4332342"/>
            <a:ext cx="2557658" cy="1508926"/>
          </a:xfrm>
          <a:prstGeom prst="rightArrow">
            <a:avLst>
              <a:gd fmla="val 50000" name="adj1"/>
              <a:gd fmla="val 35035" name="adj2"/>
            </a:avLst>
          </a:prstGeom>
          <a:solidFill>
            <a:srgbClr val="FFC000">
              <a:alpha val="46666"/>
            </a:srgb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DM Sans"/>
                <a:ea typeface="DM Sans"/>
                <a:cs typeface="DM Sans"/>
                <a:sym typeface="DM Sans"/>
              </a:rPr>
              <a:t>Little or no analysis, critical need for solutions</a:t>
            </a:r>
            <a:endParaRPr/>
          </a:p>
        </p:txBody>
      </p:sp>
      <p:sp>
        <p:nvSpPr>
          <p:cNvPr id="350" name="Google Shape;350;p11"/>
          <p:cNvSpPr/>
          <p:nvPr/>
        </p:nvSpPr>
        <p:spPr>
          <a:xfrm>
            <a:off x="1343472" y="1189348"/>
            <a:ext cx="9937104" cy="1002209"/>
          </a:xfrm>
          <a:prstGeom prst="rect">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DM Mono"/>
                <a:ea typeface="DM Mono"/>
                <a:cs typeface="DM Mono"/>
                <a:sym typeface="DM Mono"/>
              </a:rPr>
              <a:t>Tracking improving judgement itself is one of the “last frontiers” of improving risk management.  </a:t>
            </a:r>
            <a:endParaRPr/>
          </a:p>
        </p:txBody>
      </p:sp>
      <p:sp>
        <p:nvSpPr>
          <p:cNvPr id="351" name="Google Shape;351;p11"/>
          <p:cNvSpPr/>
          <p:nvPr/>
        </p:nvSpPr>
        <p:spPr>
          <a:xfrm>
            <a:off x="7827992" y="2470413"/>
            <a:ext cx="3308568" cy="337085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DM Sans"/>
                <a:ea typeface="DM Sans"/>
                <a:cs typeface="DM Sans"/>
                <a:sym typeface="DM Sans"/>
              </a:rPr>
              <a:t>Key Judgement Metrics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Calibration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Correlation between judges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Noise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External factors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Aggregation performance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Augmentation (AI and more)</a:t>
            </a:r>
            <a:endParaRPr/>
          </a:p>
        </p:txBody>
      </p:sp>
      <p:sp>
        <p:nvSpPr>
          <p:cNvPr id="352" name="Google Shape;352;p11"/>
          <p:cNvSpPr txBox="1"/>
          <p:nvPr>
            <p:ph idx="12" type="sldNum"/>
          </p:nvPr>
        </p:nvSpPr>
        <p:spPr>
          <a:xfrm>
            <a:off x="8610600" y="634532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pic>
        <p:nvPicPr>
          <p:cNvPr id="357" name="Google Shape;357;p12"/>
          <p:cNvPicPr preferRelativeResize="0"/>
          <p:nvPr/>
        </p:nvPicPr>
        <p:blipFill rotWithShape="1">
          <a:blip r:embed="rId3">
            <a:alphaModFix/>
          </a:blip>
          <a:srcRect b="19471" l="0" r="50563" t="6500"/>
          <a:stretch/>
        </p:blipFill>
        <p:spPr>
          <a:xfrm>
            <a:off x="5699956" y="1340768"/>
            <a:ext cx="4425085" cy="3048393"/>
          </a:xfrm>
          <a:prstGeom prst="rect">
            <a:avLst/>
          </a:prstGeom>
          <a:noFill/>
          <a:ln>
            <a:noFill/>
          </a:ln>
        </p:spPr>
      </p:pic>
      <p:pic>
        <p:nvPicPr>
          <p:cNvPr id="358" name="Google Shape;358;p12"/>
          <p:cNvPicPr preferRelativeResize="0"/>
          <p:nvPr/>
        </p:nvPicPr>
        <p:blipFill rotWithShape="1">
          <a:blip r:embed="rId3">
            <a:alphaModFix/>
          </a:blip>
          <a:srcRect b="25802" l="49436" r="0" t="7227"/>
          <a:stretch/>
        </p:blipFill>
        <p:spPr>
          <a:xfrm>
            <a:off x="7572164" y="3506679"/>
            <a:ext cx="4281069" cy="2608518"/>
          </a:xfrm>
          <a:prstGeom prst="rect">
            <a:avLst/>
          </a:prstGeom>
          <a:noFill/>
          <a:ln>
            <a:noFill/>
          </a:ln>
        </p:spPr>
      </p:pic>
      <p:sp>
        <p:nvSpPr>
          <p:cNvPr id="359" name="Google Shape;359;p12"/>
          <p:cNvSpPr txBox="1"/>
          <p:nvPr/>
        </p:nvSpPr>
        <p:spPr>
          <a:xfrm>
            <a:off x="1207803" y="310183"/>
            <a:ext cx="10285390" cy="4647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Integrating Expert Judgement Into the Solution</a:t>
            </a:r>
            <a:endParaRPr/>
          </a:p>
        </p:txBody>
      </p:sp>
      <p:sp>
        <p:nvSpPr>
          <p:cNvPr id="360" name="Google Shape;360;p12"/>
          <p:cNvSpPr txBox="1"/>
          <p:nvPr/>
        </p:nvSpPr>
        <p:spPr>
          <a:xfrm>
            <a:off x="731404" y="1772816"/>
            <a:ext cx="4820465"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DM Sans"/>
                <a:ea typeface="DM Sans"/>
                <a:cs typeface="DM Sans"/>
                <a:sym typeface="DM Sans"/>
              </a:rPr>
              <a:t>A complete Cybersecurity Risk solution should address the following.</a:t>
            </a:r>
            <a:endParaRPr/>
          </a:p>
          <a:p>
            <a:pPr indent="0" lvl="0" marL="0" marR="0" rtl="0" algn="l">
              <a:spcBef>
                <a:spcPts val="0"/>
              </a:spcBef>
              <a:spcAft>
                <a:spcPts val="0"/>
              </a:spcAft>
              <a:buNone/>
            </a:pPr>
            <a:r>
              <a:t/>
            </a:r>
            <a:endParaRPr sz="2000">
              <a:solidFill>
                <a:schemeClr val="dk1"/>
              </a:solidFill>
              <a:latin typeface="DM Sans"/>
              <a:ea typeface="DM Sans"/>
              <a:cs typeface="DM Sans"/>
              <a:sym typeface="DM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Calibration Training</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Tracking real-world performance</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Measuring correlation among experts</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Measuring noise</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Identifying conditions for best estimates</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Algorithmic aggregation outperforming the best individual SME</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Augmented with AI coaching</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Testing multiple models as an ensemble approach</a:t>
            </a:r>
            <a:endParaRPr/>
          </a:p>
        </p:txBody>
      </p:sp>
      <p:sp>
        <p:nvSpPr>
          <p:cNvPr id="361" name="Google Shape;36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13"/>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Instead of Speculating About AI, Start Measuring It</a:t>
            </a:r>
            <a:endParaRPr/>
          </a:p>
        </p:txBody>
      </p:sp>
      <p:sp>
        <p:nvSpPr>
          <p:cNvPr id="368" name="Google Shape;368;p13"/>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369" name="Google Shape;369;p13"/>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graphicFrame>
        <p:nvGraphicFramePr>
          <p:cNvPr id="370" name="Google Shape;370;p13"/>
          <p:cNvGraphicFramePr/>
          <p:nvPr/>
        </p:nvGraphicFramePr>
        <p:xfrm>
          <a:off x="5342560" y="2253031"/>
          <a:ext cx="3000000" cy="3000000"/>
        </p:xfrm>
        <a:graphic>
          <a:graphicData uri="http://schemas.openxmlformats.org/drawingml/2006/table">
            <a:tbl>
              <a:tblPr bandRow="1" firstRow="1">
                <a:noFill/>
                <a:tableStyleId>{1BEFEAC4-DB2C-47A5-9F74-1D3DDB879E7B}</a:tableStyleId>
              </a:tblPr>
              <a:tblGrid>
                <a:gridCol w="3082250"/>
                <a:gridCol w="1520575"/>
                <a:gridCol w="1303100"/>
              </a:tblGrid>
              <a:tr h="4756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 Within 90% CI</a:t>
                      </a:r>
                      <a:endParaRPr/>
                    </a:p>
                  </a:txBody>
                  <a:tcPr marT="45725" marB="45725" marR="91450" marL="91450"/>
                </a:tc>
                <a:tc>
                  <a:txBody>
                    <a:bodyPr/>
                    <a:lstStyle/>
                    <a:p>
                      <a:pPr indent="0" lvl="0" marL="0" marR="0" rtl="0" algn="l">
                        <a:spcBef>
                          <a:spcPts val="0"/>
                        </a:spcBef>
                        <a:spcAft>
                          <a:spcPts val="0"/>
                        </a:spcAft>
                        <a:buNone/>
                      </a:pPr>
                      <a:r>
                        <a:rPr lang="en-US" sz="1800"/>
                        <a:t>Sample Size</a:t>
                      </a:r>
                      <a:endParaRPr/>
                    </a:p>
                  </a:txBody>
                  <a:tcPr marT="45725" marB="45725" marR="91450" marL="91450"/>
                </a:tc>
              </a:tr>
              <a:tr h="517475">
                <a:tc>
                  <a:txBody>
                    <a:bodyPr/>
                    <a:lstStyle/>
                    <a:p>
                      <a:pPr indent="0" lvl="0" marL="0" marR="0" rtl="0" algn="l">
                        <a:lnSpc>
                          <a:spcPct val="100000"/>
                        </a:lnSpc>
                        <a:spcBef>
                          <a:spcPts val="0"/>
                        </a:spcBef>
                        <a:spcAft>
                          <a:spcPts val="0"/>
                        </a:spcAft>
                        <a:buClr>
                          <a:schemeClr val="lt1"/>
                        </a:buClr>
                        <a:buSzPts val="1800"/>
                        <a:buFont typeface="DM Sans"/>
                        <a:buNone/>
                      </a:pPr>
                      <a:r>
                        <a:rPr lang="en-US" sz="1800">
                          <a:solidFill>
                            <a:schemeClr val="lt1"/>
                          </a:solidFill>
                        </a:rPr>
                        <a:t>ChatGPT, events after 2021 training data cutoff</a:t>
                      </a:r>
                      <a:endParaRPr/>
                    </a:p>
                    <a:p>
                      <a:pPr indent="0" lvl="0" marL="0" marR="0" rtl="0" algn="l">
                        <a:spcBef>
                          <a:spcPts val="0"/>
                        </a:spcBef>
                        <a:spcAft>
                          <a:spcPts val="0"/>
                        </a:spcAft>
                        <a:buNone/>
                      </a:pPr>
                      <a:r>
                        <a:t/>
                      </a:r>
                      <a:endParaRPr sz="1800"/>
                    </a:p>
                  </a:txBody>
                  <a:tcPr marT="45725" marB="45725" marR="91450" marL="91450">
                    <a:solidFill>
                      <a:srgbClr val="2F5496"/>
                    </a:solidFill>
                  </a:tcPr>
                </a:tc>
                <a:tc>
                  <a:txBody>
                    <a:bodyPr/>
                    <a:lstStyle/>
                    <a:p>
                      <a:pPr indent="0" lvl="0" marL="0" marR="0" rtl="0" algn="l">
                        <a:spcBef>
                          <a:spcPts val="0"/>
                        </a:spcBef>
                        <a:spcAft>
                          <a:spcPts val="0"/>
                        </a:spcAft>
                        <a:buNone/>
                      </a:pPr>
                      <a:r>
                        <a:rPr lang="en-US" sz="1800"/>
                        <a:t>60%</a:t>
                      </a:r>
                      <a:endParaRPr/>
                    </a:p>
                  </a:txBody>
                  <a:tcPr marT="45725" marB="45725" marR="91450" marL="91450"/>
                </a:tc>
                <a:tc>
                  <a:txBody>
                    <a:bodyPr/>
                    <a:lstStyle/>
                    <a:p>
                      <a:pPr indent="0" lvl="0" marL="0" marR="0" rtl="0" algn="l">
                        <a:spcBef>
                          <a:spcPts val="0"/>
                        </a:spcBef>
                        <a:spcAft>
                          <a:spcPts val="0"/>
                        </a:spcAft>
                        <a:buNone/>
                      </a:pPr>
                      <a:r>
                        <a:rPr lang="en-US" sz="1800"/>
                        <a:t>360 (20 events, 18 sessions)</a:t>
                      </a:r>
                      <a:endParaRPr/>
                    </a:p>
                  </a:txBody>
                  <a:tcPr marT="45725" marB="45725" marR="91450" marL="91450"/>
                </a:tc>
              </a:tr>
              <a:tr h="475625">
                <a:tc>
                  <a:txBody>
                    <a:bodyPr/>
                    <a:lstStyle/>
                    <a:p>
                      <a:pPr indent="0" lvl="0" marL="0" marR="0" rtl="0" algn="l">
                        <a:spcBef>
                          <a:spcPts val="0"/>
                        </a:spcBef>
                        <a:spcAft>
                          <a:spcPts val="0"/>
                        </a:spcAft>
                        <a:buNone/>
                      </a:pPr>
                      <a:r>
                        <a:rPr lang="en-US" sz="1800">
                          <a:solidFill>
                            <a:schemeClr val="lt1"/>
                          </a:solidFill>
                        </a:rPr>
                        <a:t>Humans, general trivia</a:t>
                      </a:r>
                      <a:endParaRPr/>
                    </a:p>
                  </a:txBody>
                  <a:tcPr marT="45725" marB="45725" marR="91450" marL="91450">
                    <a:solidFill>
                      <a:srgbClr val="2F5496"/>
                    </a:solidFill>
                  </a:tcPr>
                </a:tc>
                <a:tc>
                  <a:txBody>
                    <a:bodyPr/>
                    <a:lstStyle/>
                    <a:p>
                      <a:pPr indent="0" lvl="0" marL="0" marR="0" rtl="0" algn="l">
                        <a:spcBef>
                          <a:spcPts val="0"/>
                        </a:spcBef>
                        <a:spcAft>
                          <a:spcPts val="0"/>
                        </a:spcAft>
                        <a:buNone/>
                      </a:pPr>
                      <a:r>
                        <a:rPr lang="en-US" sz="1800"/>
                        <a:t>~55%</a:t>
                      </a:r>
                      <a:endParaRPr/>
                    </a:p>
                  </a:txBody>
                  <a:tcPr marT="45725" marB="45725" marR="91450" marL="91450"/>
                </a:tc>
                <a:tc>
                  <a:txBody>
                    <a:bodyPr/>
                    <a:lstStyle/>
                    <a:p>
                      <a:pPr indent="0" lvl="0" marL="0" marR="0" rtl="0" algn="l">
                        <a:spcBef>
                          <a:spcPts val="0"/>
                        </a:spcBef>
                        <a:spcAft>
                          <a:spcPts val="0"/>
                        </a:spcAft>
                        <a:buNone/>
                      </a:pPr>
                      <a:r>
                        <a:rPr lang="en-US" sz="1800"/>
                        <a:t>80,000+</a:t>
                      </a:r>
                      <a:endParaRPr/>
                    </a:p>
                  </a:txBody>
                  <a:tcPr marT="45725" marB="45725" marR="91450" marL="91450"/>
                </a:tc>
              </a:tr>
            </a:tbl>
          </a:graphicData>
        </a:graphic>
      </p:graphicFrame>
      <p:sp>
        <p:nvSpPr>
          <p:cNvPr id="371" name="Google Shape;371;p13"/>
          <p:cNvSpPr txBox="1"/>
          <p:nvPr/>
        </p:nvSpPr>
        <p:spPr>
          <a:xfrm>
            <a:off x="5342560" y="1392439"/>
            <a:ext cx="57432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https://hubbardresearch.com/is-chatgpt-as-overconfident-as-humans/</a:t>
            </a:r>
            <a:endParaRPr/>
          </a:p>
        </p:txBody>
      </p:sp>
      <p:pic>
        <p:nvPicPr>
          <p:cNvPr id="372" name="Google Shape;372;p13"/>
          <p:cNvPicPr preferRelativeResize="0"/>
          <p:nvPr/>
        </p:nvPicPr>
        <p:blipFill rotWithShape="1">
          <a:blip r:embed="rId3">
            <a:alphaModFix/>
          </a:blip>
          <a:srcRect b="0" l="0" r="0" t="0"/>
          <a:stretch/>
        </p:blipFill>
        <p:spPr>
          <a:xfrm>
            <a:off x="943510" y="2036944"/>
            <a:ext cx="3323981" cy="3323981"/>
          </a:xfrm>
          <a:prstGeom prst="rect">
            <a:avLst/>
          </a:prstGeom>
          <a:noFill/>
          <a:ln>
            <a:noFill/>
          </a:ln>
        </p:spPr>
      </p:pic>
      <p:sp>
        <p:nvSpPr>
          <p:cNvPr id="373" name="Google Shape;373;p13"/>
          <p:cNvSpPr txBox="1"/>
          <p:nvPr/>
        </p:nvSpPr>
        <p:spPr>
          <a:xfrm>
            <a:off x="5342560" y="4642913"/>
            <a:ext cx="609771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0C0C0C"/>
                </a:solidFill>
                <a:latin typeface="Open Sans"/>
                <a:ea typeface="Open Sans"/>
                <a:cs typeface="Open Sans"/>
                <a:sym typeface="Open Sans"/>
              </a:rPr>
              <a:t>Example forecast for Chat</a:t>
            </a:r>
            <a:r>
              <a:rPr lang="en-US" sz="1800">
                <a:solidFill>
                  <a:srgbClr val="0C0C0C"/>
                </a:solidFill>
                <a:latin typeface="Open Sans"/>
                <a:ea typeface="Open Sans"/>
                <a:cs typeface="Open Sans"/>
                <a:sym typeface="Open Sans"/>
              </a:rPr>
              <a:t>GPT: </a:t>
            </a:r>
            <a:br>
              <a:rPr lang="en-US" sz="1800">
                <a:solidFill>
                  <a:srgbClr val="0C0C0C"/>
                </a:solidFill>
                <a:latin typeface="Open Sans"/>
                <a:ea typeface="Open Sans"/>
                <a:cs typeface="Open Sans"/>
                <a:sym typeface="Open Sans"/>
              </a:rPr>
            </a:br>
            <a:r>
              <a:rPr b="0" i="0" lang="en-US" sz="1800">
                <a:solidFill>
                  <a:srgbClr val="0C0C0C"/>
                </a:solidFill>
                <a:latin typeface="Open Sans"/>
                <a:ea typeface="Open Sans"/>
                <a:cs typeface="Open Sans"/>
                <a:sym typeface="Open Sans"/>
              </a:rPr>
              <a:t>“How much will the top-grossing film earn internationally at the box office in 2022?”</a:t>
            </a:r>
            <a:endParaRPr sz="1800">
              <a:solidFill>
                <a:schemeClr val="dk1"/>
              </a:solidFill>
              <a:latin typeface="DM Sans"/>
              <a:ea typeface="DM Sans"/>
              <a:cs typeface="DM Sans"/>
              <a:sym typeface="D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4"/>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The Psychology of Risk Aversion</a:t>
            </a:r>
            <a:endParaRPr/>
          </a:p>
        </p:txBody>
      </p:sp>
      <p:sp>
        <p:nvSpPr>
          <p:cNvPr id="380" name="Google Shape;380;p14"/>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381" name="Google Shape;381;p14"/>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grpSp>
        <p:nvGrpSpPr>
          <p:cNvPr id="382" name="Google Shape;382;p14"/>
          <p:cNvGrpSpPr/>
          <p:nvPr/>
        </p:nvGrpSpPr>
        <p:grpSpPr>
          <a:xfrm>
            <a:off x="692524" y="2583198"/>
            <a:ext cx="2098373" cy="2774803"/>
            <a:chOff x="2476545" y="2573634"/>
            <a:chExt cx="2082554" cy="2771903"/>
          </a:xfrm>
        </p:grpSpPr>
        <p:pic>
          <p:nvPicPr>
            <p:cNvPr descr="A silhouette of a person&#10;&#10;Description automatically generated" id="383" name="Google Shape;383;p14"/>
            <p:cNvPicPr preferRelativeResize="0"/>
            <p:nvPr/>
          </p:nvPicPr>
          <p:blipFill rotWithShape="1">
            <a:blip r:embed="rId3">
              <a:alphaModFix/>
            </a:blip>
            <a:srcRect b="26167" l="0" r="0" t="0"/>
            <a:stretch/>
          </p:blipFill>
          <p:spPr>
            <a:xfrm>
              <a:off x="2952203" y="4222390"/>
              <a:ext cx="1606896" cy="1123147"/>
            </a:xfrm>
            <a:prstGeom prst="rect">
              <a:avLst/>
            </a:prstGeom>
            <a:noFill/>
            <a:ln>
              <a:noFill/>
            </a:ln>
          </p:spPr>
        </p:pic>
        <p:grpSp>
          <p:nvGrpSpPr>
            <p:cNvPr id="384" name="Google Shape;384;p14"/>
            <p:cNvGrpSpPr/>
            <p:nvPr/>
          </p:nvGrpSpPr>
          <p:grpSpPr>
            <a:xfrm>
              <a:off x="2476545" y="2573634"/>
              <a:ext cx="1433543" cy="974868"/>
              <a:chOff x="1009411" y="2210965"/>
              <a:chExt cx="1433543" cy="974868"/>
            </a:xfrm>
          </p:grpSpPr>
          <p:sp>
            <p:nvSpPr>
              <p:cNvPr id="385" name="Google Shape;385;p14"/>
              <p:cNvSpPr/>
              <p:nvPr/>
            </p:nvSpPr>
            <p:spPr>
              <a:xfrm>
                <a:off x="1009411" y="2210965"/>
                <a:ext cx="1433543" cy="974868"/>
              </a:xfrm>
              <a:prstGeom prst="wedgeRoundRectCallout">
                <a:avLst>
                  <a:gd fmla="val 39560" name="adj1"/>
                  <a:gd fmla="val 104330" name="adj2"/>
                  <a:gd fmla="val 16667" name="adj3"/>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grpSp>
            <p:nvGrpSpPr>
              <p:cNvPr id="386" name="Google Shape;386;p14"/>
              <p:cNvGrpSpPr/>
              <p:nvPr/>
            </p:nvGrpSpPr>
            <p:grpSpPr>
              <a:xfrm>
                <a:off x="1109704" y="2281757"/>
                <a:ext cx="1114975" cy="775854"/>
                <a:chOff x="2235860" y="2142222"/>
                <a:chExt cx="1114975" cy="775854"/>
              </a:xfrm>
            </p:grpSpPr>
            <p:sp>
              <p:nvSpPr>
                <p:cNvPr id="387" name="Google Shape;387;p14"/>
                <p:cNvSpPr/>
                <p:nvPr/>
              </p:nvSpPr>
              <p:spPr>
                <a:xfrm>
                  <a:off x="2235860" y="2142222"/>
                  <a:ext cx="545690" cy="404597"/>
                </a:xfrm>
                <a:prstGeom prst="cloudCallout">
                  <a:avLst>
                    <a:gd fmla="val 69041" name="adj1"/>
                    <a:gd fmla="val 46324"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pic>
              <p:nvPicPr>
                <p:cNvPr id="388" name="Google Shape;388;p14"/>
                <p:cNvPicPr preferRelativeResize="0"/>
                <p:nvPr/>
              </p:nvPicPr>
              <p:blipFill rotWithShape="1">
                <a:blip r:embed="rId4">
                  <a:alphaModFix/>
                </a:blip>
                <a:srcRect b="82242" l="27788" r="22130" t="0"/>
                <a:stretch/>
              </p:blipFill>
              <p:spPr>
                <a:xfrm>
                  <a:off x="2805145" y="2415657"/>
                  <a:ext cx="545690" cy="502419"/>
                </a:xfrm>
                <a:prstGeom prst="rect">
                  <a:avLst/>
                </a:prstGeom>
                <a:noFill/>
                <a:ln>
                  <a:noFill/>
                </a:ln>
              </p:spPr>
            </p:pic>
          </p:grpSp>
        </p:grpSp>
      </p:grpSp>
      <p:sp>
        <p:nvSpPr>
          <p:cNvPr id="389" name="Google Shape;389;p14"/>
          <p:cNvSpPr/>
          <p:nvPr/>
        </p:nvSpPr>
        <p:spPr>
          <a:xfrm>
            <a:off x="603225" y="1667563"/>
            <a:ext cx="4275541" cy="75608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DM Sans"/>
                <a:ea typeface="DM Sans"/>
                <a:cs typeface="DM Sans"/>
                <a:sym typeface="DM Sans"/>
              </a:rPr>
              <a:t>Decision makers are also inconsistent regarding their own aversion to risk.</a:t>
            </a:r>
            <a:endParaRPr/>
          </a:p>
        </p:txBody>
      </p:sp>
      <p:grpSp>
        <p:nvGrpSpPr>
          <p:cNvPr id="390" name="Google Shape;390;p14"/>
          <p:cNvGrpSpPr/>
          <p:nvPr/>
        </p:nvGrpSpPr>
        <p:grpSpPr>
          <a:xfrm>
            <a:off x="6120544" y="1413671"/>
            <a:ext cx="5326287" cy="3615170"/>
            <a:chOff x="1044918" y="2195434"/>
            <a:chExt cx="6404087" cy="3966854"/>
          </a:xfrm>
        </p:grpSpPr>
        <p:sp>
          <p:nvSpPr>
            <p:cNvPr id="391" name="Google Shape;391;p14"/>
            <p:cNvSpPr/>
            <p:nvPr/>
          </p:nvSpPr>
          <p:spPr>
            <a:xfrm>
              <a:off x="1072924" y="2195434"/>
              <a:ext cx="6260240" cy="2900990"/>
            </a:xfrm>
            <a:prstGeom prst="rect">
              <a:avLst/>
            </a:prstGeom>
            <a:solidFill>
              <a:schemeClr val="lt1"/>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i="1" lang="en-US" sz="1400">
                  <a:solidFill>
                    <a:schemeClr val="dk1"/>
                  </a:solidFill>
                  <a:latin typeface="Calibri"/>
                  <a:ea typeface="Calibri"/>
                  <a:cs typeface="Calibri"/>
                  <a:sym typeface="Calibri"/>
                </a:rPr>
                <a:t>Neuron </a:t>
              </a:r>
              <a:r>
                <a:rPr lang="en-US" sz="1400">
                  <a:solidFill>
                    <a:schemeClr val="dk1"/>
                  </a:solidFill>
                  <a:latin typeface="Calibri"/>
                  <a:ea typeface="Calibri"/>
                  <a:cs typeface="Calibri"/>
                  <a:sym typeface="Calibri"/>
                </a:rPr>
                <a:t>Vol. 47, (2005): 763–770</a:t>
              </a:r>
              <a:endParaRPr/>
            </a:p>
            <a:p>
              <a:pPr indent="0" lvl="0" marL="0" marR="0" rtl="0" algn="ctr">
                <a:lnSpc>
                  <a:spcPct val="107000"/>
                </a:lnSpc>
                <a:spcBef>
                  <a:spcPts val="1200"/>
                </a:spcBef>
                <a:spcAft>
                  <a:spcPts val="0"/>
                </a:spcAft>
                <a:buNone/>
              </a:pPr>
              <a:r>
                <a:rPr b="1" lang="en-US" sz="1400">
                  <a:solidFill>
                    <a:schemeClr val="dk1"/>
                  </a:solidFill>
                  <a:latin typeface="Calibri"/>
                  <a:ea typeface="Calibri"/>
                  <a:cs typeface="Calibri"/>
                  <a:sym typeface="Calibri"/>
                </a:rPr>
                <a:t>The Neural Basis of Financial Risk Taking </a:t>
              </a:r>
              <a:endParaRPr/>
            </a:p>
            <a:p>
              <a:pPr indent="0" lvl="0" marL="0" marR="0" rtl="0" algn="ctr">
                <a:lnSpc>
                  <a:spcPct val="107000"/>
                </a:lnSpc>
                <a:spcBef>
                  <a:spcPts val="0"/>
                </a:spcBef>
                <a:spcAft>
                  <a:spcPts val="0"/>
                </a:spcAft>
                <a:buNone/>
              </a:pPr>
              <a:r>
                <a:rPr lang="en-US" sz="1200">
                  <a:solidFill>
                    <a:schemeClr val="dk1"/>
                  </a:solidFill>
                  <a:latin typeface="Calibri"/>
                  <a:ea typeface="Calibri"/>
                  <a:cs typeface="Calibri"/>
                  <a:sym typeface="Calibri"/>
                </a:rPr>
                <a:t>Camelia M. Kuhnen and Brian Knutson</a:t>
              </a:r>
              <a:endParaRPr/>
            </a:p>
            <a:p>
              <a:pPr indent="0" lvl="0" marL="0" marR="0" rtl="0" algn="l">
                <a:spcBef>
                  <a:spcPts val="0"/>
                </a:spcBef>
                <a:spcAft>
                  <a:spcPts val="0"/>
                </a:spcAft>
                <a:buNone/>
              </a:pPr>
              <a:r>
                <a:rPr lang="en-US" sz="1400">
                  <a:solidFill>
                    <a:schemeClr val="dk1"/>
                  </a:solidFill>
                  <a:latin typeface="DM Sans"/>
                  <a:ea typeface="DM Sans"/>
                  <a:cs typeface="DM Sans"/>
                  <a:sym typeface="DM Sans"/>
                </a:rPr>
                <a:t>Abstract</a:t>
              </a:r>
              <a:endParaRPr/>
            </a:p>
            <a:p>
              <a:pPr indent="0" lvl="0" marL="0" marR="0" rtl="0" algn="l">
                <a:spcBef>
                  <a:spcPts val="0"/>
                </a:spcBef>
                <a:spcAft>
                  <a:spcPts val="0"/>
                </a:spcAft>
                <a:buNone/>
              </a:pPr>
              <a:r>
                <a:rPr lang="en-US" sz="1100">
                  <a:solidFill>
                    <a:schemeClr val="dk1"/>
                  </a:solidFill>
                  <a:latin typeface="DM Sans"/>
                  <a:ea typeface="DM Sans"/>
                  <a:cs typeface="DM Sans"/>
                  <a:sym typeface="DM Sans"/>
                </a:rPr>
                <a:t>Investors systematically deviate from rationality when making financial decisions, yet the mechanisms responsible for these deviations have not been identified.</a:t>
              </a:r>
              <a:endParaRPr/>
            </a:p>
            <a:p>
              <a:pPr indent="0" lvl="0" marL="0" marR="0" rtl="0" algn="l">
                <a:spcBef>
                  <a:spcPts val="0"/>
                </a:spcBef>
                <a:spcAft>
                  <a:spcPts val="0"/>
                </a:spcAft>
                <a:buNone/>
              </a:pPr>
              <a:r>
                <a:rPr lang="en-US" sz="1100">
                  <a:solidFill>
                    <a:schemeClr val="dk1"/>
                  </a:solidFill>
                  <a:latin typeface="DM Sans"/>
                  <a:ea typeface="DM Sans"/>
                  <a:cs typeface="DM Sans"/>
                  <a:sym typeface="DM Sans"/>
                </a:rPr>
                <a:t>Using event-related fMRI, we examined whether anticipatory neural activity would predict optimal and suboptimal choices in a financial decision-making task. We characterized two types of deviations from the optimal investment strategy of a rational risk-neutral agent as risk-seeking mistakes and risk-aversion mistakes. Nucleus accumbens activation preceded risky choices as well as risk-seeking mistakes, while anterior insula activation preceded riskless choices</a:t>
              </a:r>
              <a:endParaRPr/>
            </a:p>
            <a:p>
              <a:pPr indent="0" lvl="0" marL="0" marR="0" rtl="0" algn="l">
                <a:spcBef>
                  <a:spcPts val="0"/>
                </a:spcBef>
                <a:spcAft>
                  <a:spcPts val="0"/>
                </a:spcAft>
                <a:buNone/>
              </a:pPr>
              <a:r>
                <a:rPr lang="en-US" sz="1100">
                  <a:solidFill>
                    <a:schemeClr val="dk1"/>
                  </a:solidFill>
                  <a:latin typeface="DM Sans"/>
                  <a:ea typeface="DM Sans"/>
                  <a:cs typeface="DM Sans"/>
                  <a:sym typeface="DM Sans"/>
                </a:rPr>
                <a:t>as well as risk-aversion mistakes. decision making.</a:t>
              </a:r>
              <a:endParaRPr sz="1100">
                <a:solidFill>
                  <a:schemeClr val="dk1"/>
                </a:solidFill>
                <a:latin typeface="Calibri"/>
                <a:ea typeface="Calibri"/>
                <a:cs typeface="Calibri"/>
                <a:sym typeface="Calibri"/>
              </a:endParaRPr>
            </a:p>
          </p:txBody>
        </p:sp>
        <p:grpSp>
          <p:nvGrpSpPr>
            <p:cNvPr id="392" name="Google Shape;392;p14"/>
            <p:cNvGrpSpPr/>
            <p:nvPr/>
          </p:nvGrpSpPr>
          <p:grpSpPr>
            <a:xfrm>
              <a:off x="1044918" y="4864518"/>
              <a:ext cx="6404087" cy="1297770"/>
              <a:chOff x="1044918" y="4864518"/>
              <a:chExt cx="6404087" cy="1297770"/>
            </a:xfrm>
          </p:grpSpPr>
          <p:sp>
            <p:nvSpPr>
              <p:cNvPr id="393" name="Google Shape;393;p14"/>
              <p:cNvSpPr/>
              <p:nvPr/>
            </p:nvSpPr>
            <p:spPr>
              <a:xfrm>
                <a:off x="1044918" y="5585818"/>
                <a:ext cx="6404087" cy="5764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394" name="Google Shape;394;p14"/>
              <p:cNvSpPr/>
              <p:nvPr/>
            </p:nvSpPr>
            <p:spPr>
              <a:xfrm>
                <a:off x="1174292" y="4864518"/>
                <a:ext cx="5825938" cy="947530"/>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grpSp>
      </p:grpSp>
      <p:grpSp>
        <p:nvGrpSpPr>
          <p:cNvPr id="395" name="Google Shape;395;p14"/>
          <p:cNvGrpSpPr/>
          <p:nvPr/>
        </p:nvGrpSpPr>
        <p:grpSpPr>
          <a:xfrm>
            <a:off x="5311350" y="2178249"/>
            <a:ext cx="6491410" cy="2863741"/>
            <a:chOff x="5311350" y="2178249"/>
            <a:chExt cx="6491410" cy="2863741"/>
          </a:xfrm>
        </p:grpSpPr>
        <p:grpSp>
          <p:nvGrpSpPr>
            <p:cNvPr id="396" name="Google Shape;396;p14"/>
            <p:cNvGrpSpPr/>
            <p:nvPr/>
          </p:nvGrpSpPr>
          <p:grpSpPr>
            <a:xfrm>
              <a:off x="5311350" y="2178249"/>
              <a:ext cx="6318489" cy="2863741"/>
              <a:chOff x="1741891" y="1945460"/>
              <a:chExt cx="8657972" cy="3772782"/>
            </a:xfrm>
          </p:grpSpPr>
          <p:pic>
            <p:nvPicPr>
              <p:cNvPr id="397" name="Google Shape;397;p14"/>
              <p:cNvPicPr preferRelativeResize="0"/>
              <p:nvPr/>
            </p:nvPicPr>
            <p:blipFill rotWithShape="1">
              <a:blip r:embed="rId5">
                <a:alphaModFix/>
              </a:blip>
              <a:srcRect b="0" l="0" r="0" t="0"/>
              <a:stretch/>
            </p:blipFill>
            <p:spPr>
              <a:xfrm>
                <a:off x="1741891" y="1945460"/>
                <a:ext cx="7924857" cy="360047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398" name="Google Shape;398;p14"/>
              <p:cNvSpPr/>
              <p:nvPr/>
            </p:nvSpPr>
            <p:spPr>
              <a:xfrm>
                <a:off x="1792138" y="4912003"/>
                <a:ext cx="8607725" cy="43398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399" name="Google Shape;399;p14"/>
              <p:cNvSpPr/>
              <p:nvPr/>
            </p:nvSpPr>
            <p:spPr>
              <a:xfrm>
                <a:off x="2111317" y="4788728"/>
                <a:ext cx="6990985" cy="453376"/>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400" name="Google Shape;400;p14"/>
              <p:cNvSpPr/>
              <p:nvPr/>
            </p:nvSpPr>
            <p:spPr>
              <a:xfrm>
                <a:off x="1848061" y="5209068"/>
                <a:ext cx="8192651" cy="5091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grpSp>
        <p:sp>
          <p:nvSpPr>
            <p:cNvPr id="401" name="Google Shape;401;p14"/>
            <p:cNvSpPr/>
            <p:nvPr/>
          </p:nvSpPr>
          <p:spPr>
            <a:xfrm>
              <a:off x="6126214" y="4057890"/>
              <a:ext cx="5676546" cy="479454"/>
            </a:xfrm>
            <a:prstGeom prst="rect">
              <a:avLst/>
            </a:prstGeom>
            <a:solidFill>
              <a:schemeClr val="lt1">
                <a:alpha val="7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grpSp>
      <p:graphicFrame>
        <p:nvGraphicFramePr>
          <p:cNvPr id="402" name="Google Shape;402;p14"/>
          <p:cNvGraphicFramePr/>
          <p:nvPr/>
        </p:nvGraphicFramePr>
        <p:xfrm>
          <a:off x="3614445" y="3549785"/>
          <a:ext cx="3000000" cy="3000000"/>
        </p:xfrm>
        <a:graphic>
          <a:graphicData uri="http://schemas.openxmlformats.org/drawingml/2006/table">
            <a:tbl>
              <a:tblPr bandRow="1" firstRow="1">
                <a:noFill/>
                <a:tableStyleId>{1BEFEAC4-DB2C-47A5-9F74-1D3DDB879E7B}</a:tableStyleId>
              </a:tblPr>
              <a:tblGrid>
                <a:gridCol w="3281625"/>
                <a:gridCol w="1449500"/>
              </a:tblGrid>
              <a:tr h="171000">
                <a:tc>
                  <a:txBody>
                    <a:bodyPr/>
                    <a:lstStyle/>
                    <a:p>
                      <a:pPr indent="0" lvl="0" marL="0" marR="0" rtl="0" algn="l">
                        <a:spcBef>
                          <a:spcPts val="0"/>
                        </a:spcBef>
                        <a:spcAft>
                          <a:spcPts val="0"/>
                        </a:spcAft>
                        <a:buNone/>
                      </a:pPr>
                      <a:r>
                        <a:rPr lang="en-US" sz="1800">
                          <a:solidFill>
                            <a:schemeClr val="lt1"/>
                          </a:solidFill>
                        </a:rPr>
                        <a:t>Factor</a:t>
                      </a:r>
                      <a:endParaRPr/>
                    </a:p>
                  </a:txBody>
                  <a:tcPr marT="45700" marB="457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70C0"/>
                    </a:solidFill>
                  </a:tcPr>
                </a:tc>
                <a:tc>
                  <a:txBody>
                    <a:bodyPr/>
                    <a:lstStyle/>
                    <a:p>
                      <a:pPr indent="0" lvl="0" marL="0" marR="0" rtl="0" algn="l">
                        <a:lnSpc>
                          <a:spcPct val="100000"/>
                        </a:lnSpc>
                        <a:spcBef>
                          <a:spcPts val="0"/>
                        </a:spcBef>
                        <a:spcAft>
                          <a:spcPts val="0"/>
                        </a:spcAft>
                        <a:buClr>
                          <a:schemeClr val="lt1"/>
                        </a:buClr>
                        <a:buSzPts val="1800"/>
                        <a:buFont typeface="DM Sans"/>
                        <a:buNone/>
                      </a:pPr>
                      <a:r>
                        <a:rPr lang="en-US" sz="1800">
                          <a:solidFill>
                            <a:schemeClr val="lt1"/>
                          </a:solidFill>
                        </a:rPr>
                        <a:t>Risk Aversion</a:t>
                      </a:r>
                      <a:endParaRPr/>
                    </a:p>
                  </a:txBody>
                  <a:tcPr marT="45700" marB="457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70C0"/>
                    </a:solidFill>
                  </a:tcPr>
                </a:tc>
              </a:tr>
              <a:tr h="312650">
                <a:tc>
                  <a:txBody>
                    <a:bodyPr/>
                    <a:lstStyle/>
                    <a:p>
                      <a:pPr indent="0" lvl="0" marL="0" marR="0" rtl="0" algn="l">
                        <a:lnSpc>
                          <a:spcPct val="100000"/>
                        </a:lnSpc>
                        <a:spcBef>
                          <a:spcPts val="0"/>
                        </a:spcBef>
                        <a:spcAft>
                          <a:spcPts val="0"/>
                        </a:spcAft>
                        <a:buClr>
                          <a:schemeClr val="dk1"/>
                        </a:buClr>
                        <a:buSzPts val="1600"/>
                        <a:buFont typeface="DM Sans"/>
                        <a:buNone/>
                      </a:pPr>
                      <a:r>
                        <a:rPr lang="en-US" sz="1600"/>
                        <a:t>Being around smiling people</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0575">
                <a:tc>
                  <a:txBody>
                    <a:bodyPr/>
                    <a:lstStyle/>
                    <a:p>
                      <a:pPr indent="0" lvl="0" marL="0" marR="0" rtl="0" algn="l">
                        <a:lnSpc>
                          <a:spcPct val="100000"/>
                        </a:lnSpc>
                        <a:spcBef>
                          <a:spcPts val="0"/>
                        </a:spcBef>
                        <a:spcAft>
                          <a:spcPts val="0"/>
                        </a:spcAft>
                        <a:buClr>
                          <a:schemeClr val="dk1"/>
                        </a:buClr>
                        <a:buSzPts val="1600"/>
                        <a:buFont typeface="DM Sans"/>
                        <a:buNone/>
                      </a:pPr>
                      <a:r>
                        <a:rPr lang="en-US" sz="1600"/>
                        <a:t>Recalling</a:t>
                      </a:r>
                      <a:r>
                        <a:rPr lang="en-US" sz="1600"/>
                        <a:t> an event causing fear</a:t>
                      </a:r>
                      <a:endParaRPr sz="16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4450">
                <a:tc>
                  <a:txBody>
                    <a:bodyPr/>
                    <a:lstStyle/>
                    <a:p>
                      <a:pPr indent="0" lvl="0" marL="0" marR="0" rtl="0" algn="l">
                        <a:lnSpc>
                          <a:spcPct val="100000"/>
                        </a:lnSpc>
                        <a:spcBef>
                          <a:spcPts val="0"/>
                        </a:spcBef>
                        <a:spcAft>
                          <a:spcPts val="0"/>
                        </a:spcAft>
                        <a:buClr>
                          <a:schemeClr val="dk1"/>
                        </a:buClr>
                        <a:buSzPts val="1600"/>
                        <a:buFont typeface="DM Sans"/>
                        <a:buNone/>
                      </a:pPr>
                      <a:r>
                        <a:rPr lang="en-US" sz="1600"/>
                        <a:t>Recalling</a:t>
                      </a:r>
                      <a:r>
                        <a:rPr lang="en-US" sz="1600"/>
                        <a:t> an event causing anger</a:t>
                      </a:r>
                      <a:endParaRPr sz="16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4450">
                <a:tc>
                  <a:txBody>
                    <a:bodyPr/>
                    <a:lstStyle/>
                    <a:p>
                      <a:pPr indent="0" lvl="0" marL="0" marR="0" rtl="0" algn="l">
                        <a:lnSpc>
                          <a:spcPct val="100000"/>
                        </a:lnSpc>
                        <a:spcBef>
                          <a:spcPts val="0"/>
                        </a:spcBef>
                        <a:spcAft>
                          <a:spcPts val="0"/>
                        </a:spcAft>
                        <a:buClr>
                          <a:schemeClr val="dk1"/>
                        </a:buClr>
                        <a:buSzPts val="1600"/>
                        <a:buFont typeface="DM Sans"/>
                        <a:buNone/>
                      </a:pPr>
                      <a:r>
                        <a:rPr lang="en-US" sz="1600"/>
                        <a:t>A recent win in an unrelated decision</a:t>
                      </a:r>
                      <a:endParaRPr/>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74450">
                <a:tc>
                  <a:txBody>
                    <a:bodyPr/>
                    <a:lstStyle/>
                    <a:p>
                      <a:pPr indent="0" lvl="0" marL="0" marR="0" rtl="0" algn="l">
                        <a:lnSpc>
                          <a:spcPct val="100000"/>
                        </a:lnSpc>
                        <a:spcBef>
                          <a:spcPts val="0"/>
                        </a:spcBef>
                        <a:spcAft>
                          <a:spcPts val="0"/>
                        </a:spcAft>
                        <a:buClr>
                          <a:schemeClr val="dk1"/>
                        </a:buClr>
                        <a:buSzPts val="1600"/>
                        <a:buFont typeface="DM Sans"/>
                        <a:buNone/>
                      </a:pPr>
                      <a:r>
                        <a:rPr lang="en-US" sz="1600"/>
                        <a:t>A recent loss</a:t>
                      </a:r>
                      <a:r>
                        <a:rPr lang="en-US" sz="1600"/>
                        <a:t> in an unrelated decision</a:t>
                      </a:r>
                      <a:endParaRPr sz="16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00" marB="4570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403" name="Google Shape;403;p14"/>
          <p:cNvSpPr/>
          <p:nvPr/>
        </p:nvSpPr>
        <p:spPr>
          <a:xfrm>
            <a:off x="7481563" y="4594724"/>
            <a:ext cx="289238" cy="285674"/>
          </a:xfrm>
          <a:prstGeom prst="upArrow">
            <a:avLst>
              <a:gd fmla="val 50000" name="adj1"/>
              <a:gd fmla="val 50000" name="adj2"/>
            </a:avLst>
          </a:prstGeom>
          <a:solidFill>
            <a:srgbClr val="FF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404" name="Google Shape;404;p14"/>
          <p:cNvSpPr/>
          <p:nvPr/>
        </p:nvSpPr>
        <p:spPr>
          <a:xfrm flipH="1" rot="10800000">
            <a:off x="7481563" y="4220880"/>
            <a:ext cx="289238" cy="285674"/>
          </a:xfrm>
          <a:prstGeom prst="upArrow">
            <a:avLst>
              <a:gd fmla="val 50000" name="adj1"/>
              <a:gd fmla="val 50000" name="adj2"/>
            </a:avLst>
          </a:prstGeom>
          <a:solidFill>
            <a:srgbClr val="FF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405" name="Google Shape;405;p14"/>
          <p:cNvSpPr/>
          <p:nvPr/>
        </p:nvSpPr>
        <p:spPr>
          <a:xfrm flipH="1" rot="10800000">
            <a:off x="7481563" y="4965123"/>
            <a:ext cx="290862" cy="285674"/>
          </a:xfrm>
          <a:prstGeom prst="upArrow">
            <a:avLst>
              <a:gd fmla="val 50000" name="adj1"/>
              <a:gd fmla="val 50000" name="adj2"/>
            </a:avLst>
          </a:prstGeom>
          <a:solidFill>
            <a:srgbClr val="FF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406" name="Google Shape;406;p14"/>
          <p:cNvSpPr/>
          <p:nvPr/>
        </p:nvSpPr>
        <p:spPr>
          <a:xfrm flipH="1" rot="10800000">
            <a:off x="7481563" y="5425945"/>
            <a:ext cx="290863" cy="285674"/>
          </a:xfrm>
          <a:prstGeom prst="upArrow">
            <a:avLst>
              <a:gd fmla="val 50000" name="adj1"/>
              <a:gd fmla="val 50000" name="adj2"/>
            </a:avLst>
          </a:prstGeom>
          <a:solidFill>
            <a:srgbClr val="FF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407" name="Google Shape;407;p14"/>
          <p:cNvSpPr/>
          <p:nvPr/>
        </p:nvSpPr>
        <p:spPr>
          <a:xfrm>
            <a:off x="7481563" y="6003234"/>
            <a:ext cx="289238" cy="285674"/>
          </a:xfrm>
          <a:prstGeom prst="upArrow">
            <a:avLst>
              <a:gd fmla="val 50000" name="adj1"/>
              <a:gd fmla="val 50000" name="adj2"/>
            </a:avLst>
          </a:prstGeom>
          <a:solidFill>
            <a:srgbClr val="FF0000"/>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15"/>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A Version of Risk Tolerance: The Loss Exceedance Curve </a:t>
            </a:r>
            <a:endParaRPr/>
          </a:p>
        </p:txBody>
      </p:sp>
      <p:sp>
        <p:nvSpPr>
          <p:cNvPr id="414" name="Google Shape;414;p15"/>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415" name="Google Shape;415;p15"/>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416" name="Google Shape;416;p15"/>
          <p:cNvSpPr txBox="1"/>
          <p:nvPr/>
        </p:nvSpPr>
        <p:spPr>
          <a:xfrm>
            <a:off x="1104581" y="1619068"/>
            <a:ext cx="9826444" cy="812468"/>
          </a:xfrm>
          <a:prstGeom prst="rect">
            <a:avLst/>
          </a:prstGeom>
          <a:solidFill>
            <a:srgbClr val="2F5496"/>
          </a:solidFill>
          <a:ln>
            <a:noFill/>
          </a:ln>
        </p:spPr>
        <p:txBody>
          <a:bodyPr anchorCtr="0" anchor="ctr" bIns="45700" lIns="91425" spcFirstLastPara="1" rIns="91425" wrap="square" tIns="45700">
            <a:normAutofit fontScale="85000" lnSpcReduction="10000"/>
          </a:bodyPr>
          <a:lstStyle/>
          <a:p>
            <a:pPr indent="0" lvl="0" marL="0" marR="0" rtl="0" algn="ctr">
              <a:lnSpc>
                <a:spcPct val="90000"/>
              </a:lnSpc>
              <a:spcBef>
                <a:spcPts val="0"/>
              </a:spcBef>
              <a:spcAft>
                <a:spcPts val="0"/>
              </a:spcAft>
              <a:buClr>
                <a:schemeClr val="lt1"/>
              </a:buClr>
              <a:buSzPct val="100000"/>
              <a:buFont typeface="DM Mono"/>
              <a:buNone/>
            </a:pPr>
            <a:r>
              <a:rPr lang="en-US" sz="2400">
                <a:solidFill>
                  <a:schemeClr val="lt1"/>
                </a:solidFill>
                <a:latin typeface="DM Mono"/>
                <a:ea typeface="DM Mono"/>
                <a:cs typeface="DM Mono"/>
                <a:sym typeface="DM Mono"/>
              </a:rPr>
              <a:t>Explicitly stating risk tolerance is a key part of a decision and cannot be excluded from dashboard-informed decisions.</a:t>
            </a:r>
            <a:endParaRPr/>
          </a:p>
        </p:txBody>
      </p:sp>
      <p:pic>
        <p:nvPicPr>
          <p:cNvPr id="417" name="Google Shape;417;p15"/>
          <p:cNvPicPr preferRelativeResize="0"/>
          <p:nvPr/>
        </p:nvPicPr>
        <p:blipFill rotWithShape="1">
          <a:blip r:embed="rId3">
            <a:alphaModFix/>
          </a:blip>
          <a:srcRect b="0" l="0" r="0" t="0"/>
          <a:stretch/>
        </p:blipFill>
        <p:spPr>
          <a:xfrm>
            <a:off x="1055948" y="3127450"/>
            <a:ext cx="5875337" cy="2866138"/>
          </a:xfrm>
          <a:prstGeom prst="rect">
            <a:avLst/>
          </a:prstGeom>
          <a:noFill/>
          <a:ln>
            <a:noFill/>
          </a:ln>
        </p:spPr>
      </p:pic>
      <p:sp>
        <p:nvSpPr>
          <p:cNvPr id="418" name="Google Shape;418;p15"/>
          <p:cNvSpPr/>
          <p:nvPr/>
        </p:nvSpPr>
        <p:spPr>
          <a:xfrm>
            <a:off x="1926512" y="3367868"/>
            <a:ext cx="4742630" cy="1887065"/>
          </a:xfrm>
          <a:custGeom>
            <a:rect b="b" l="l" r="r" t="t"/>
            <a:pathLst>
              <a:path extrusionOk="0" h="1859436" w="4033861">
                <a:moveTo>
                  <a:pt x="0" y="0"/>
                </a:moveTo>
                <a:cubicBezTo>
                  <a:pt x="1695227" y="406646"/>
                  <a:pt x="1789347" y="1863913"/>
                  <a:pt x="4033861" y="1859426"/>
                </a:cubicBezTo>
                <a:lnTo>
                  <a:pt x="4033861" y="1859426"/>
                </a:lnTo>
              </a:path>
            </a:pathLst>
          </a:cu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DM Sans"/>
              <a:ea typeface="DM Sans"/>
              <a:cs typeface="DM Sans"/>
              <a:sym typeface="DM Sans"/>
            </a:endParaRPr>
          </a:p>
        </p:txBody>
      </p:sp>
      <p:sp>
        <p:nvSpPr>
          <p:cNvPr id="419" name="Google Shape;419;p15"/>
          <p:cNvSpPr/>
          <p:nvPr/>
        </p:nvSpPr>
        <p:spPr>
          <a:xfrm>
            <a:off x="1917029" y="4085389"/>
            <a:ext cx="4742630" cy="1160065"/>
          </a:xfrm>
          <a:custGeom>
            <a:rect b="b" l="l" r="r" t="t"/>
            <a:pathLst>
              <a:path extrusionOk="0" h="1859436" w="4033861">
                <a:moveTo>
                  <a:pt x="0" y="0"/>
                </a:moveTo>
                <a:cubicBezTo>
                  <a:pt x="1695227" y="406646"/>
                  <a:pt x="1789347" y="1863913"/>
                  <a:pt x="4033861" y="1859426"/>
                </a:cubicBezTo>
                <a:lnTo>
                  <a:pt x="4033861" y="1859426"/>
                </a:lnTo>
              </a:path>
            </a:pathLst>
          </a:cu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DM Sans"/>
              <a:ea typeface="DM Sans"/>
              <a:cs typeface="DM Sans"/>
              <a:sym typeface="DM Sans"/>
            </a:endParaRPr>
          </a:p>
        </p:txBody>
      </p:sp>
      <p:grpSp>
        <p:nvGrpSpPr>
          <p:cNvPr id="420" name="Google Shape;420;p15"/>
          <p:cNvGrpSpPr/>
          <p:nvPr/>
        </p:nvGrpSpPr>
        <p:grpSpPr>
          <a:xfrm>
            <a:off x="5413485" y="4075910"/>
            <a:ext cx="1032529" cy="972113"/>
            <a:chOff x="7300195" y="4052277"/>
            <a:chExt cx="1032529" cy="972113"/>
          </a:xfrm>
        </p:grpSpPr>
        <p:sp>
          <p:nvSpPr>
            <p:cNvPr id="421" name="Google Shape;421;p15"/>
            <p:cNvSpPr/>
            <p:nvPr/>
          </p:nvSpPr>
          <p:spPr>
            <a:xfrm>
              <a:off x="7300195" y="4052277"/>
              <a:ext cx="1032529" cy="618713"/>
            </a:xfrm>
            <a:prstGeom prst="rect">
              <a:avLst/>
            </a:prstGeom>
            <a:solidFill>
              <a:schemeClr val="lt1"/>
            </a:solidFill>
            <a:ln cap="flat" cmpd="sng" w="127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DM Sans"/>
                  <a:ea typeface="DM Sans"/>
                  <a:cs typeface="DM Sans"/>
                  <a:sym typeface="DM Sans"/>
                </a:rPr>
                <a:t>Inherent Risk</a:t>
              </a:r>
              <a:endParaRPr/>
            </a:p>
          </p:txBody>
        </p:sp>
        <p:cxnSp>
          <p:nvCxnSpPr>
            <p:cNvPr id="422" name="Google Shape;422;p15"/>
            <p:cNvCxnSpPr>
              <a:stCxn id="421" idx="2"/>
            </p:cNvCxnSpPr>
            <p:nvPr/>
          </p:nvCxnSpPr>
          <p:spPr>
            <a:xfrm flipH="1">
              <a:off x="7772660" y="4670990"/>
              <a:ext cx="43800" cy="353400"/>
            </a:xfrm>
            <a:prstGeom prst="straightConnector1">
              <a:avLst/>
            </a:prstGeom>
            <a:noFill/>
            <a:ln cap="flat" cmpd="sng" w="38100">
              <a:solidFill>
                <a:srgbClr val="66CCFF"/>
              </a:solidFill>
              <a:prstDash val="solid"/>
              <a:miter lim="800000"/>
              <a:headEnd len="sm" w="sm" type="none"/>
              <a:tailEnd len="med" w="med" type="triangle"/>
            </a:ln>
          </p:spPr>
        </p:cxnSp>
      </p:grpSp>
      <p:grpSp>
        <p:nvGrpSpPr>
          <p:cNvPr id="423" name="Google Shape;423;p15"/>
          <p:cNvGrpSpPr/>
          <p:nvPr/>
        </p:nvGrpSpPr>
        <p:grpSpPr>
          <a:xfrm>
            <a:off x="2959008" y="3305342"/>
            <a:ext cx="1701229" cy="618713"/>
            <a:chOff x="4845718" y="3281709"/>
            <a:chExt cx="1701229" cy="618713"/>
          </a:xfrm>
        </p:grpSpPr>
        <p:sp>
          <p:nvSpPr>
            <p:cNvPr id="424" name="Google Shape;424;p15"/>
            <p:cNvSpPr/>
            <p:nvPr/>
          </p:nvSpPr>
          <p:spPr>
            <a:xfrm>
              <a:off x="5514418" y="3281709"/>
              <a:ext cx="1032529" cy="618713"/>
            </a:xfrm>
            <a:prstGeom prst="rect">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DM Sans"/>
                  <a:ea typeface="DM Sans"/>
                  <a:cs typeface="DM Sans"/>
                  <a:sym typeface="DM Sans"/>
                </a:rPr>
                <a:t>Risk Appetite</a:t>
              </a:r>
              <a:endParaRPr/>
            </a:p>
          </p:txBody>
        </p:sp>
        <p:cxnSp>
          <p:nvCxnSpPr>
            <p:cNvPr id="425" name="Google Shape;425;p15"/>
            <p:cNvCxnSpPr>
              <a:stCxn id="424" idx="1"/>
            </p:cNvCxnSpPr>
            <p:nvPr/>
          </p:nvCxnSpPr>
          <p:spPr>
            <a:xfrm flipH="1">
              <a:off x="4845718" y="3591066"/>
              <a:ext cx="668700" cy="94500"/>
            </a:xfrm>
            <a:prstGeom prst="straightConnector1">
              <a:avLst/>
            </a:prstGeom>
            <a:noFill/>
            <a:ln cap="flat" cmpd="sng" w="38100">
              <a:solidFill>
                <a:srgbClr val="FF0000"/>
              </a:solidFill>
              <a:prstDash val="solid"/>
              <a:miter lim="800000"/>
              <a:headEnd len="sm" w="sm" type="none"/>
              <a:tailEnd len="med" w="med" type="triangle"/>
            </a:ln>
          </p:spPr>
        </p:cxnSp>
      </p:grpSp>
      <p:grpSp>
        <p:nvGrpSpPr>
          <p:cNvPr id="426" name="Google Shape;426;p15"/>
          <p:cNvGrpSpPr/>
          <p:nvPr/>
        </p:nvGrpSpPr>
        <p:grpSpPr>
          <a:xfrm>
            <a:off x="2125583" y="4534319"/>
            <a:ext cx="1502029" cy="618713"/>
            <a:chOff x="4012293" y="4510686"/>
            <a:chExt cx="1502029" cy="618713"/>
          </a:xfrm>
        </p:grpSpPr>
        <p:sp>
          <p:nvSpPr>
            <p:cNvPr id="427" name="Google Shape;427;p15"/>
            <p:cNvSpPr/>
            <p:nvPr/>
          </p:nvSpPr>
          <p:spPr>
            <a:xfrm>
              <a:off x="4012293" y="4510686"/>
              <a:ext cx="1032529" cy="618713"/>
            </a:xfrm>
            <a:prstGeom prst="rect">
              <a:avLst/>
            </a:prstGeom>
            <a:solidFill>
              <a:schemeClr val="lt1"/>
            </a:solidFill>
            <a:ln cap="flat" cmpd="sng" w="127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dk1"/>
                  </a:solidFill>
                  <a:latin typeface="DM Sans"/>
                  <a:ea typeface="DM Sans"/>
                  <a:cs typeface="DM Sans"/>
                  <a:sym typeface="DM Sans"/>
                </a:rPr>
                <a:t>Residual Risk</a:t>
              </a:r>
              <a:endParaRPr/>
            </a:p>
          </p:txBody>
        </p:sp>
        <p:cxnSp>
          <p:nvCxnSpPr>
            <p:cNvPr id="428" name="Google Shape;428;p15"/>
            <p:cNvCxnSpPr>
              <a:stCxn id="427" idx="3"/>
            </p:cNvCxnSpPr>
            <p:nvPr/>
          </p:nvCxnSpPr>
          <p:spPr>
            <a:xfrm flipH="1" rot="10800000">
              <a:off x="5044822" y="4560543"/>
              <a:ext cx="469500" cy="259500"/>
            </a:xfrm>
            <a:prstGeom prst="straightConnector1">
              <a:avLst/>
            </a:prstGeom>
            <a:noFill/>
            <a:ln cap="flat" cmpd="sng" w="38100">
              <a:solidFill>
                <a:srgbClr val="00B050"/>
              </a:solidFill>
              <a:prstDash val="solid"/>
              <a:miter lim="800000"/>
              <a:headEnd len="sm" w="sm" type="none"/>
              <a:tailEnd len="med" w="med" type="triangle"/>
            </a:ln>
          </p:spPr>
        </p:cxnSp>
      </p:grpSp>
      <p:grpSp>
        <p:nvGrpSpPr>
          <p:cNvPr id="429" name="Google Shape;429;p15"/>
          <p:cNvGrpSpPr/>
          <p:nvPr/>
        </p:nvGrpSpPr>
        <p:grpSpPr>
          <a:xfrm>
            <a:off x="7141654" y="2633119"/>
            <a:ext cx="4222142" cy="3007209"/>
            <a:chOff x="7283395" y="3221316"/>
            <a:chExt cx="4222142" cy="3007209"/>
          </a:xfrm>
        </p:grpSpPr>
        <p:sp>
          <p:nvSpPr>
            <p:cNvPr id="430" name="Google Shape;430;p15"/>
            <p:cNvSpPr/>
            <p:nvPr/>
          </p:nvSpPr>
          <p:spPr>
            <a:xfrm>
              <a:off x="7283395" y="3221316"/>
              <a:ext cx="4222142" cy="365760"/>
            </a:xfrm>
            <a:prstGeom prst="rect">
              <a:avLst/>
            </a:prstGeom>
            <a:solidFill>
              <a:srgbClr val="2F549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DM Sans"/>
                  <a:ea typeface="DM Sans"/>
                  <a:cs typeface="DM Sans"/>
                  <a:sym typeface="DM Sans"/>
                </a:rPr>
                <a:t>Utility</a:t>
              </a:r>
              <a:endParaRPr/>
            </a:p>
          </p:txBody>
        </p:sp>
        <p:cxnSp>
          <p:nvCxnSpPr>
            <p:cNvPr id="431" name="Google Shape;431;p15"/>
            <p:cNvCxnSpPr/>
            <p:nvPr/>
          </p:nvCxnSpPr>
          <p:spPr>
            <a:xfrm>
              <a:off x="8835899" y="3841267"/>
              <a:ext cx="0" cy="1785164"/>
            </a:xfrm>
            <a:prstGeom prst="straightConnector1">
              <a:avLst/>
            </a:prstGeom>
            <a:noFill/>
            <a:ln cap="flat" cmpd="sng" w="9525">
              <a:solidFill>
                <a:schemeClr val="accent1"/>
              </a:solidFill>
              <a:prstDash val="solid"/>
              <a:miter lim="800000"/>
              <a:headEnd len="sm" w="sm" type="none"/>
              <a:tailEnd len="sm" w="sm" type="none"/>
            </a:ln>
          </p:spPr>
        </p:cxnSp>
        <p:cxnSp>
          <p:nvCxnSpPr>
            <p:cNvPr id="432" name="Google Shape;432;p15"/>
            <p:cNvCxnSpPr/>
            <p:nvPr/>
          </p:nvCxnSpPr>
          <p:spPr>
            <a:xfrm>
              <a:off x="9292485" y="2826862"/>
              <a:ext cx="0" cy="3657600"/>
            </a:xfrm>
            <a:prstGeom prst="straightConnector1">
              <a:avLst/>
            </a:prstGeom>
            <a:noFill/>
            <a:ln cap="flat" cmpd="sng" w="9525">
              <a:solidFill>
                <a:schemeClr val="accent1"/>
              </a:solidFill>
              <a:prstDash val="solid"/>
              <a:miter lim="800000"/>
              <a:headEnd len="sm" w="sm" type="none"/>
              <a:tailEnd len="sm" w="sm" type="none"/>
            </a:ln>
          </p:spPr>
        </p:cxnSp>
        <p:sp>
          <p:nvSpPr>
            <p:cNvPr id="433" name="Google Shape;433;p15"/>
            <p:cNvSpPr/>
            <p:nvPr/>
          </p:nvSpPr>
          <p:spPr>
            <a:xfrm>
              <a:off x="7641203" y="4007457"/>
              <a:ext cx="3228230" cy="1781093"/>
            </a:xfrm>
            <a:custGeom>
              <a:rect b="b" l="l" r="r" t="t"/>
              <a:pathLst>
                <a:path extrusionOk="0" h="1781093" w="3228230">
                  <a:moveTo>
                    <a:pt x="0" y="1781093"/>
                  </a:moveTo>
                  <a:cubicBezTo>
                    <a:pt x="503583" y="893197"/>
                    <a:pt x="1786393" y="212035"/>
                    <a:pt x="3228230" y="0"/>
                  </a:cubicBezTo>
                </a:path>
              </a:pathLst>
            </a:cu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434" name="Google Shape;434;p15"/>
            <p:cNvSpPr txBox="1"/>
            <p:nvPr/>
          </p:nvSpPr>
          <p:spPr>
            <a:xfrm>
              <a:off x="7499781" y="5859193"/>
              <a:ext cx="36215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-$10MM        0    +$10MM     +20MM</a:t>
              </a:r>
              <a:endParaRPr/>
            </a:p>
          </p:txBody>
        </p:sp>
      </p:grpSp>
      <p:sp>
        <p:nvSpPr>
          <p:cNvPr id="435" name="Google Shape;435;p15"/>
          <p:cNvSpPr/>
          <p:nvPr/>
        </p:nvSpPr>
        <p:spPr>
          <a:xfrm>
            <a:off x="1191342" y="2633120"/>
            <a:ext cx="5477799" cy="365760"/>
          </a:xfrm>
          <a:prstGeom prst="rect">
            <a:avLst/>
          </a:prstGeom>
          <a:solidFill>
            <a:srgbClr val="2F549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DM Sans"/>
                <a:ea typeface="DM Sans"/>
                <a:cs typeface="DM Sans"/>
                <a:sym typeface="DM Sans"/>
              </a:rPr>
              <a:t>Loss Exceedance Curve</a:t>
            </a:r>
            <a:endParaRPr/>
          </a:p>
        </p:txBody>
      </p:sp>
      <p:sp>
        <p:nvSpPr>
          <p:cNvPr id="436" name="Google Shape;436;p15"/>
          <p:cNvSpPr/>
          <p:nvPr/>
        </p:nvSpPr>
        <p:spPr>
          <a:xfrm>
            <a:off x="5861487" y="3029498"/>
            <a:ext cx="2353242" cy="1175930"/>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This means there is about a 40% chance of losing more than $10M in a year and about a 10% chance of losing more than $200M.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36"/>
                                        </p:tgtEl>
                                      </p:cBhvr>
                                    </p:animEffect>
                                    <p:set>
                                      <p:cBhvr>
                                        <p:cTn dur="1" fill="hold">
                                          <p:stCondLst>
                                            <p:cond delay="500"/>
                                          </p:stCondLst>
                                        </p:cTn>
                                        <p:tgtEl>
                                          <p:spTgt spid="4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6"/>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Risk vs. Return in Decision Making </a:t>
            </a:r>
            <a:endParaRPr/>
          </a:p>
        </p:txBody>
      </p:sp>
      <p:sp>
        <p:nvSpPr>
          <p:cNvPr id="443" name="Google Shape;443;p16"/>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444" name="Google Shape;444;p16"/>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grpSp>
        <p:nvGrpSpPr>
          <p:cNvPr id="445" name="Google Shape;445;p16"/>
          <p:cNvGrpSpPr/>
          <p:nvPr/>
        </p:nvGrpSpPr>
        <p:grpSpPr>
          <a:xfrm>
            <a:off x="1085088" y="2324100"/>
            <a:ext cx="3685378" cy="3638331"/>
            <a:chOff x="1085088" y="1600200"/>
            <a:chExt cx="3685378" cy="4362231"/>
          </a:xfrm>
        </p:grpSpPr>
        <p:sp>
          <p:nvSpPr>
            <p:cNvPr id="446" name="Google Shape;446;p16"/>
            <p:cNvSpPr/>
            <p:nvPr/>
          </p:nvSpPr>
          <p:spPr>
            <a:xfrm>
              <a:off x="1429949" y="2989677"/>
              <a:ext cx="3340517" cy="411369"/>
            </a:xfrm>
            <a:custGeom>
              <a:rect b="b" l="l" r="r" t="t"/>
              <a:pathLst>
                <a:path extrusionOk="0" h="192" w="1608">
                  <a:moveTo>
                    <a:pt x="0" y="191"/>
                  </a:moveTo>
                  <a:lnTo>
                    <a:pt x="81" y="191"/>
                  </a:lnTo>
                  <a:lnTo>
                    <a:pt x="142" y="182"/>
                  </a:lnTo>
                  <a:lnTo>
                    <a:pt x="198" y="162"/>
                  </a:lnTo>
                  <a:lnTo>
                    <a:pt x="253" y="133"/>
                  </a:lnTo>
                  <a:lnTo>
                    <a:pt x="295" y="102"/>
                  </a:lnTo>
                  <a:lnTo>
                    <a:pt x="342" y="71"/>
                  </a:lnTo>
                  <a:lnTo>
                    <a:pt x="372" y="52"/>
                  </a:lnTo>
                  <a:lnTo>
                    <a:pt x="411" y="30"/>
                  </a:lnTo>
                  <a:lnTo>
                    <a:pt x="443" y="18"/>
                  </a:lnTo>
                  <a:lnTo>
                    <a:pt x="461" y="13"/>
                  </a:lnTo>
                  <a:lnTo>
                    <a:pt x="492" y="4"/>
                  </a:lnTo>
                  <a:lnTo>
                    <a:pt x="544" y="0"/>
                  </a:lnTo>
                  <a:lnTo>
                    <a:pt x="579" y="2"/>
                  </a:lnTo>
                  <a:lnTo>
                    <a:pt x="629" y="11"/>
                  </a:lnTo>
                  <a:lnTo>
                    <a:pt x="674" y="21"/>
                  </a:lnTo>
                  <a:lnTo>
                    <a:pt x="726" y="36"/>
                  </a:lnTo>
                  <a:lnTo>
                    <a:pt x="763" y="47"/>
                  </a:lnTo>
                  <a:lnTo>
                    <a:pt x="807" y="60"/>
                  </a:lnTo>
                  <a:lnTo>
                    <a:pt x="860" y="75"/>
                  </a:lnTo>
                  <a:lnTo>
                    <a:pt x="912" y="91"/>
                  </a:lnTo>
                  <a:lnTo>
                    <a:pt x="963" y="107"/>
                  </a:lnTo>
                  <a:lnTo>
                    <a:pt x="1036" y="122"/>
                  </a:lnTo>
                  <a:lnTo>
                    <a:pt x="1107" y="135"/>
                  </a:lnTo>
                  <a:lnTo>
                    <a:pt x="1169" y="145"/>
                  </a:lnTo>
                  <a:lnTo>
                    <a:pt x="1254" y="157"/>
                  </a:lnTo>
                  <a:lnTo>
                    <a:pt x="1339" y="163"/>
                  </a:lnTo>
                  <a:lnTo>
                    <a:pt x="1434" y="171"/>
                  </a:lnTo>
                  <a:lnTo>
                    <a:pt x="1503" y="175"/>
                  </a:lnTo>
                  <a:lnTo>
                    <a:pt x="1608" y="192"/>
                  </a:lnTo>
                </a:path>
              </a:pathLst>
            </a:custGeom>
            <a:solidFill>
              <a:srgbClr val="FFC000"/>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447" name="Google Shape;447;p16"/>
            <p:cNvSpPr/>
            <p:nvPr/>
          </p:nvSpPr>
          <p:spPr>
            <a:xfrm>
              <a:off x="2241802" y="3630296"/>
              <a:ext cx="450649" cy="812025"/>
            </a:xfrm>
            <a:custGeom>
              <a:rect b="b" l="l" r="r" t="t"/>
              <a:pathLst>
                <a:path extrusionOk="0" h="144" w="1117">
                  <a:moveTo>
                    <a:pt x="0" y="143"/>
                  </a:moveTo>
                  <a:lnTo>
                    <a:pt x="32" y="142"/>
                  </a:lnTo>
                  <a:lnTo>
                    <a:pt x="50" y="142"/>
                  </a:lnTo>
                  <a:lnTo>
                    <a:pt x="71" y="140"/>
                  </a:lnTo>
                  <a:lnTo>
                    <a:pt x="97" y="138"/>
                  </a:lnTo>
                  <a:lnTo>
                    <a:pt x="134" y="135"/>
                  </a:lnTo>
                  <a:lnTo>
                    <a:pt x="165" y="130"/>
                  </a:lnTo>
                  <a:lnTo>
                    <a:pt x="191" y="125"/>
                  </a:lnTo>
                  <a:lnTo>
                    <a:pt x="214" y="119"/>
                  </a:lnTo>
                  <a:lnTo>
                    <a:pt x="239" y="112"/>
                  </a:lnTo>
                  <a:lnTo>
                    <a:pt x="264" y="105"/>
                  </a:lnTo>
                  <a:lnTo>
                    <a:pt x="292" y="96"/>
                  </a:lnTo>
                  <a:lnTo>
                    <a:pt x="321" y="82"/>
                  </a:lnTo>
                  <a:lnTo>
                    <a:pt x="347" y="71"/>
                  </a:lnTo>
                  <a:lnTo>
                    <a:pt x="373" y="58"/>
                  </a:lnTo>
                  <a:lnTo>
                    <a:pt x="397" y="48"/>
                  </a:lnTo>
                  <a:lnTo>
                    <a:pt x="414" y="38"/>
                  </a:lnTo>
                  <a:lnTo>
                    <a:pt x="434" y="29"/>
                  </a:lnTo>
                  <a:lnTo>
                    <a:pt x="453" y="21"/>
                  </a:lnTo>
                  <a:lnTo>
                    <a:pt x="477" y="14"/>
                  </a:lnTo>
                  <a:lnTo>
                    <a:pt x="504" y="6"/>
                  </a:lnTo>
                  <a:lnTo>
                    <a:pt x="523" y="3"/>
                  </a:lnTo>
                  <a:lnTo>
                    <a:pt x="538" y="1"/>
                  </a:lnTo>
                  <a:lnTo>
                    <a:pt x="551" y="0"/>
                  </a:lnTo>
                  <a:lnTo>
                    <a:pt x="570" y="0"/>
                  </a:lnTo>
                  <a:lnTo>
                    <a:pt x="590" y="2"/>
                  </a:lnTo>
                  <a:lnTo>
                    <a:pt x="609" y="5"/>
                  </a:lnTo>
                  <a:lnTo>
                    <a:pt x="623" y="10"/>
                  </a:lnTo>
                  <a:lnTo>
                    <a:pt x="643" y="14"/>
                  </a:lnTo>
                  <a:lnTo>
                    <a:pt x="668" y="23"/>
                  </a:lnTo>
                  <a:lnTo>
                    <a:pt x="686" y="31"/>
                  </a:lnTo>
                  <a:lnTo>
                    <a:pt x="704" y="39"/>
                  </a:lnTo>
                  <a:lnTo>
                    <a:pt x="725" y="50"/>
                  </a:lnTo>
                  <a:lnTo>
                    <a:pt x="742" y="58"/>
                  </a:lnTo>
                  <a:lnTo>
                    <a:pt x="766" y="69"/>
                  </a:lnTo>
                  <a:lnTo>
                    <a:pt x="784" y="78"/>
                  </a:lnTo>
                  <a:lnTo>
                    <a:pt x="806" y="88"/>
                  </a:lnTo>
                  <a:lnTo>
                    <a:pt x="825" y="96"/>
                  </a:lnTo>
                  <a:lnTo>
                    <a:pt x="846" y="102"/>
                  </a:lnTo>
                  <a:lnTo>
                    <a:pt x="868" y="110"/>
                  </a:lnTo>
                  <a:lnTo>
                    <a:pt x="892" y="118"/>
                  </a:lnTo>
                  <a:lnTo>
                    <a:pt x="915" y="123"/>
                  </a:lnTo>
                  <a:lnTo>
                    <a:pt x="940" y="128"/>
                  </a:lnTo>
                  <a:lnTo>
                    <a:pt x="968" y="133"/>
                  </a:lnTo>
                  <a:lnTo>
                    <a:pt x="994" y="137"/>
                  </a:lnTo>
                  <a:lnTo>
                    <a:pt x="1022" y="139"/>
                  </a:lnTo>
                  <a:lnTo>
                    <a:pt x="1055" y="141"/>
                  </a:lnTo>
                  <a:lnTo>
                    <a:pt x="1073" y="141"/>
                  </a:lnTo>
                  <a:lnTo>
                    <a:pt x="1094" y="141"/>
                  </a:lnTo>
                  <a:lnTo>
                    <a:pt x="1116" y="143"/>
                  </a:lnTo>
                </a:path>
              </a:pathLst>
            </a:custGeom>
            <a:solidFill>
              <a:srgbClr val="FFC000"/>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448" name="Google Shape;448;p16"/>
            <p:cNvCxnSpPr/>
            <p:nvPr/>
          </p:nvCxnSpPr>
          <p:spPr>
            <a:xfrm>
              <a:off x="2467126" y="3501743"/>
              <a:ext cx="0" cy="925579"/>
            </a:xfrm>
            <a:prstGeom prst="straightConnector1">
              <a:avLst/>
            </a:prstGeom>
            <a:noFill/>
            <a:ln cap="flat" cmpd="sng" w="12700">
              <a:solidFill>
                <a:srgbClr val="000000"/>
              </a:solidFill>
              <a:prstDash val="dash"/>
              <a:round/>
              <a:headEnd len="sm" w="sm" type="none"/>
              <a:tailEnd len="sm" w="sm" type="none"/>
            </a:ln>
          </p:spPr>
        </p:cxnSp>
        <p:cxnSp>
          <p:nvCxnSpPr>
            <p:cNvPr id="449" name="Google Shape;449;p16"/>
            <p:cNvCxnSpPr/>
            <p:nvPr/>
          </p:nvCxnSpPr>
          <p:spPr>
            <a:xfrm>
              <a:off x="2253892" y="3501742"/>
              <a:ext cx="0" cy="1131264"/>
            </a:xfrm>
            <a:prstGeom prst="straightConnector1">
              <a:avLst/>
            </a:prstGeom>
            <a:noFill/>
            <a:ln cap="flat" cmpd="sng" w="28575">
              <a:solidFill>
                <a:srgbClr val="000000"/>
              </a:solidFill>
              <a:prstDash val="solid"/>
              <a:round/>
              <a:headEnd len="sm" w="sm" type="none"/>
              <a:tailEnd len="sm" w="sm" type="none"/>
            </a:ln>
          </p:spPr>
        </p:cxnSp>
        <p:cxnSp>
          <p:nvCxnSpPr>
            <p:cNvPr id="450" name="Google Shape;450;p16"/>
            <p:cNvCxnSpPr/>
            <p:nvPr/>
          </p:nvCxnSpPr>
          <p:spPr>
            <a:xfrm>
              <a:off x="1894838"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51" name="Google Shape;451;p16"/>
            <p:cNvCxnSpPr/>
            <p:nvPr/>
          </p:nvCxnSpPr>
          <p:spPr>
            <a:xfrm>
              <a:off x="2071419"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52" name="Google Shape;452;p16"/>
            <p:cNvCxnSpPr/>
            <p:nvPr/>
          </p:nvCxnSpPr>
          <p:spPr>
            <a:xfrm>
              <a:off x="2248000" y="4427322"/>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53" name="Google Shape;453;p16"/>
            <p:cNvCxnSpPr/>
            <p:nvPr/>
          </p:nvCxnSpPr>
          <p:spPr>
            <a:xfrm>
              <a:off x="2424580"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54" name="Google Shape;454;p16"/>
            <p:cNvCxnSpPr/>
            <p:nvPr/>
          </p:nvCxnSpPr>
          <p:spPr>
            <a:xfrm>
              <a:off x="2601161"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55" name="Google Shape;455;p16"/>
            <p:cNvCxnSpPr/>
            <p:nvPr/>
          </p:nvCxnSpPr>
          <p:spPr>
            <a:xfrm>
              <a:off x="2777742"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56" name="Google Shape;456;p16"/>
            <p:cNvCxnSpPr/>
            <p:nvPr/>
          </p:nvCxnSpPr>
          <p:spPr>
            <a:xfrm>
              <a:off x="2954323"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57" name="Google Shape;457;p16"/>
            <p:cNvCxnSpPr/>
            <p:nvPr/>
          </p:nvCxnSpPr>
          <p:spPr>
            <a:xfrm>
              <a:off x="3130903" y="4427322"/>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58" name="Google Shape;458;p16"/>
            <p:cNvCxnSpPr/>
            <p:nvPr/>
          </p:nvCxnSpPr>
          <p:spPr>
            <a:xfrm>
              <a:off x="3307484"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59" name="Google Shape;459;p16"/>
            <p:cNvCxnSpPr/>
            <p:nvPr/>
          </p:nvCxnSpPr>
          <p:spPr>
            <a:xfrm>
              <a:off x="3484065"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60" name="Google Shape;460;p16"/>
            <p:cNvCxnSpPr/>
            <p:nvPr/>
          </p:nvCxnSpPr>
          <p:spPr>
            <a:xfrm>
              <a:off x="3660646"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61" name="Google Shape;461;p16"/>
            <p:cNvCxnSpPr/>
            <p:nvPr/>
          </p:nvCxnSpPr>
          <p:spPr>
            <a:xfrm>
              <a:off x="3837226"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62" name="Google Shape;462;p16"/>
            <p:cNvCxnSpPr/>
            <p:nvPr/>
          </p:nvCxnSpPr>
          <p:spPr>
            <a:xfrm>
              <a:off x="4013807" y="4427322"/>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63" name="Google Shape;463;p16"/>
            <p:cNvCxnSpPr/>
            <p:nvPr/>
          </p:nvCxnSpPr>
          <p:spPr>
            <a:xfrm>
              <a:off x="1365096" y="4427322"/>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64" name="Google Shape;464;p16"/>
            <p:cNvCxnSpPr/>
            <p:nvPr/>
          </p:nvCxnSpPr>
          <p:spPr>
            <a:xfrm>
              <a:off x="1541676"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65" name="Google Shape;465;p16"/>
            <p:cNvCxnSpPr/>
            <p:nvPr/>
          </p:nvCxnSpPr>
          <p:spPr>
            <a:xfrm>
              <a:off x="1718257"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66" name="Google Shape;466;p16"/>
            <p:cNvCxnSpPr/>
            <p:nvPr/>
          </p:nvCxnSpPr>
          <p:spPr>
            <a:xfrm>
              <a:off x="1365097" y="4427322"/>
              <a:ext cx="2648711" cy="0"/>
            </a:xfrm>
            <a:prstGeom prst="straightConnector1">
              <a:avLst/>
            </a:prstGeom>
            <a:noFill/>
            <a:ln cap="flat" cmpd="sng" w="9525">
              <a:solidFill>
                <a:srgbClr val="000000"/>
              </a:solidFill>
              <a:prstDash val="solid"/>
              <a:round/>
              <a:headEnd len="med" w="med" type="none"/>
              <a:tailEnd len="med" w="med" type="none"/>
            </a:ln>
          </p:spPr>
        </p:cxnSp>
        <p:sp>
          <p:nvSpPr>
            <p:cNvPr id="467" name="Google Shape;467;p16"/>
            <p:cNvSpPr/>
            <p:nvPr/>
          </p:nvSpPr>
          <p:spPr>
            <a:xfrm>
              <a:off x="1940306" y="4600919"/>
              <a:ext cx="1765808" cy="812025"/>
            </a:xfrm>
            <a:custGeom>
              <a:rect b="b" l="l" r="r" t="t"/>
              <a:pathLst>
                <a:path extrusionOk="0" h="144" w="1117">
                  <a:moveTo>
                    <a:pt x="0" y="143"/>
                  </a:moveTo>
                  <a:lnTo>
                    <a:pt x="32" y="142"/>
                  </a:lnTo>
                  <a:lnTo>
                    <a:pt x="50" y="142"/>
                  </a:lnTo>
                  <a:lnTo>
                    <a:pt x="71" y="140"/>
                  </a:lnTo>
                  <a:lnTo>
                    <a:pt x="97" y="138"/>
                  </a:lnTo>
                  <a:lnTo>
                    <a:pt x="134" y="135"/>
                  </a:lnTo>
                  <a:lnTo>
                    <a:pt x="165" y="130"/>
                  </a:lnTo>
                  <a:lnTo>
                    <a:pt x="191" y="125"/>
                  </a:lnTo>
                  <a:lnTo>
                    <a:pt x="214" y="119"/>
                  </a:lnTo>
                  <a:lnTo>
                    <a:pt x="239" y="112"/>
                  </a:lnTo>
                  <a:lnTo>
                    <a:pt x="264" y="105"/>
                  </a:lnTo>
                  <a:lnTo>
                    <a:pt x="292" y="96"/>
                  </a:lnTo>
                  <a:lnTo>
                    <a:pt x="321" y="82"/>
                  </a:lnTo>
                  <a:lnTo>
                    <a:pt x="347" y="71"/>
                  </a:lnTo>
                  <a:lnTo>
                    <a:pt x="373" y="58"/>
                  </a:lnTo>
                  <a:lnTo>
                    <a:pt x="397" y="48"/>
                  </a:lnTo>
                  <a:lnTo>
                    <a:pt x="414" y="38"/>
                  </a:lnTo>
                  <a:lnTo>
                    <a:pt x="434" y="29"/>
                  </a:lnTo>
                  <a:lnTo>
                    <a:pt x="453" y="21"/>
                  </a:lnTo>
                  <a:lnTo>
                    <a:pt x="477" y="14"/>
                  </a:lnTo>
                  <a:lnTo>
                    <a:pt x="504" y="6"/>
                  </a:lnTo>
                  <a:lnTo>
                    <a:pt x="523" y="3"/>
                  </a:lnTo>
                  <a:lnTo>
                    <a:pt x="538" y="1"/>
                  </a:lnTo>
                  <a:lnTo>
                    <a:pt x="551" y="0"/>
                  </a:lnTo>
                  <a:lnTo>
                    <a:pt x="570" y="0"/>
                  </a:lnTo>
                  <a:lnTo>
                    <a:pt x="590" y="2"/>
                  </a:lnTo>
                  <a:lnTo>
                    <a:pt x="609" y="5"/>
                  </a:lnTo>
                  <a:lnTo>
                    <a:pt x="623" y="10"/>
                  </a:lnTo>
                  <a:lnTo>
                    <a:pt x="643" y="14"/>
                  </a:lnTo>
                  <a:lnTo>
                    <a:pt x="668" y="23"/>
                  </a:lnTo>
                  <a:lnTo>
                    <a:pt x="686" y="31"/>
                  </a:lnTo>
                  <a:lnTo>
                    <a:pt x="704" y="39"/>
                  </a:lnTo>
                  <a:lnTo>
                    <a:pt x="725" y="50"/>
                  </a:lnTo>
                  <a:lnTo>
                    <a:pt x="742" y="58"/>
                  </a:lnTo>
                  <a:lnTo>
                    <a:pt x="766" y="69"/>
                  </a:lnTo>
                  <a:lnTo>
                    <a:pt x="784" y="78"/>
                  </a:lnTo>
                  <a:lnTo>
                    <a:pt x="806" y="88"/>
                  </a:lnTo>
                  <a:lnTo>
                    <a:pt x="825" y="96"/>
                  </a:lnTo>
                  <a:lnTo>
                    <a:pt x="846" y="102"/>
                  </a:lnTo>
                  <a:lnTo>
                    <a:pt x="868" y="110"/>
                  </a:lnTo>
                  <a:lnTo>
                    <a:pt x="892" y="118"/>
                  </a:lnTo>
                  <a:lnTo>
                    <a:pt x="915" y="123"/>
                  </a:lnTo>
                  <a:lnTo>
                    <a:pt x="940" y="128"/>
                  </a:lnTo>
                  <a:lnTo>
                    <a:pt x="968" y="133"/>
                  </a:lnTo>
                  <a:lnTo>
                    <a:pt x="994" y="137"/>
                  </a:lnTo>
                  <a:lnTo>
                    <a:pt x="1022" y="139"/>
                  </a:lnTo>
                  <a:lnTo>
                    <a:pt x="1055" y="141"/>
                  </a:lnTo>
                  <a:lnTo>
                    <a:pt x="1073" y="141"/>
                  </a:lnTo>
                  <a:lnTo>
                    <a:pt x="1094" y="141"/>
                  </a:lnTo>
                  <a:lnTo>
                    <a:pt x="1116" y="143"/>
                  </a:lnTo>
                </a:path>
              </a:pathLst>
            </a:custGeom>
            <a:solidFill>
              <a:srgbClr val="FFC000"/>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468" name="Google Shape;468;p16"/>
            <p:cNvCxnSpPr/>
            <p:nvPr/>
          </p:nvCxnSpPr>
          <p:spPr>
            <a:xfrm>
              <a:off x="2823209" y="4485221"/>
              <a:ext cx="0" cy="925579"/>
            </a:xfrm>
            <a:prstGeom prst="straightConnector1">
              <a:avLst/>
            </a:prstGeom>
            <a:noFill/>
            <a:ln cap="flat" cmpd="sng" w="12700">
              <a:solidFill>
                <a:srgbClr val="000000"/>
              </a:solidFill>
              <a:prstDash val="dash"/>
              <a:round/>
              <a:headEnd len="sm" w="sm" type="none"/>
              <a:tailEnd len="sm" w="sm" type="none"/>
            </a:ln>
          </p:spPr>
        </p:cxnSp>
        <p:cxnSp>
          <p:nvCxnSpPr>
            <p:cNvPr id="469" name="Google Shape;469;p16"/>
            <p:cNvCxnSpPr/>
            <p:nvPr/>
          </p:nvCxnSpPr>
          <p:spPr>
            <a:xfrm>
              <a:off x="2262327" y="4485220"/>
              <a:ext cx="0" cy="1131264"/>
            </a:xfrm>
            <a:prstGeom prst="straightConnector1">
              <a:avLst/>
            </a:prstGeom>
            <a:noFill/>
            <a:ln cap="flat" cmpd="sng" w="28575">
              <a:solidFill>
                <a:srgbClr val="000000"/>
              </a:solidFill>
              <a:prstDash val="solid"/>
              <a:round/>
              <a:headEnd len="sm" w="sm" type="none"/>
              <a:tailEnd len="sm" w="sm" type="none"/>
            </a:ln>
          </p:spPr>
        </p:cxnSp>
        <p:cxnSp>
          <p:nvCxnSpPr>
            <p:cNvPr id="470" name="Google Shape;470;p16"/>
            <p:cNvCxnSpPr/>
            <p:nvPr/>
          </p:nvCxnSpPr>
          <p:spPr>
            <a:xfrm>
              <a:off x="1909165"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71" name="Google Shape;471;p16"/>
            <p:cNvCxnSpPr/>
            <p:nvPr/>
          </p:nvCxnSpPr>
          <p:spPr>
            <a:xfrm>
              <a:off x="2085746"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72" name="Google Shape;472;p16"/>
            <p:cNvCxnSpPr/>
            <p:nvPr/>
          </p:nvCxnSpPr>
          <p:spPr>
            <a:xfrm>
              <a:off x="2262327" y="541080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73" name="Google Shape;473;p16"/>
            <p:cNvCxnSpPr/>
            <p:nvPr/>
          </p:nvCxnSpPr>
          <p:spPr>
            <a:xfrm>
              <a:off x="2438907"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74" name="Google Shape;474;p16"/>
            <p:cNvCxnSpPr/>
            <p:nvPr/>
          </p:nvCxnSpPr>
          <p:spPr>
            <a:xfrm>
              <a:off x="2615488"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75" name="Google Shape;475;p16"/>
            <p:cNvCxnSpPr/>
            <p:nvPr/>
          </p:nvCxnSpPr>
          <p:spPr>
            <a:xfrm>
              <a:off x="2792069"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76" name="Google Shape;476;p16"/>
            <p:cNvCxnSpPr/>
            <p:nvPr/>
          </p:nvCxnSpPr>
          <p:spPr>
            <a:xfrm>
              <a:off x="2968650"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77" name="Google Shape;477;p16"/>
            <p:cNvCxnSpPr/>
            <p:nvPr/>
          </p:nvCxnSpPr>
          <p:spPr>
            <a:xfrm>
              <a:off x="3145230" y="541080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78" name="Google Shape;478;p16"/>
            <p:cNvCxnSpPr/>
            <p:nvPr/>
          </p:nvCxnSpPr>
          <p:spPr>
            <a:xfrm>
              <a:off x="3321811"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79" name="Google Shape;479;p16"/>
            <p:cNvCxnSpPr/>
            <p:nvPr/>
          </p:nvCxnSpPr>
          <p:spPr>
            <a:xfrm>
              <a:off x="3498392"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80" name="Google Shape;480;p16"/>
            <p:cNvCxnSpPr/>
            <p:nvPr/>
          </p:nvCxnSpPr>
          <p:spPr>
            <a:xfrm>
              <a:off x="3674973"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81" name="Google Shape;481;p16"/>
            <p:cNvCxnSpPr/>
            <p:nvPr/>
          </p:nvCxnSpPr>
          <p:spPr>
            <a:xfrm>
              <a:off x="3851554"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82" name="Google Shape;482;p16"/>
            <p:cNvCxnSpPr/>
            <p:nvPr/>
          </p:nvCxnSpPr>
          <p:spPr>
            <a:xfrm>
              <a:off x="4028134" y="541080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83" name="Google Shape;483;p16"/>
            <p:cNvCxnSpPr/>
            <p:nvPr/>
          </p:nvCxnSpPr>
          <p:spPr>
            <a:xfrm>
              <a:off x="1379423" y="541080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84" name="Google Shape;484;p16"/>
            <p:cNvCxnSpPr/>
            <p:nvPr/>
          </p:nvCxnSpPr>
          <p:spPr>
            <a:xfrm>
              <a:off x="1556004"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85" name="Google Shape;485;p16"/>
            <p:cNvCxnSpPr/>
            <p:nvPr/>
          </p:nvCxnSpPr>
          <p:spPr>
            <a:xfrm>
              <a:off x="1732584"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86" name="Google Shape;486;p16"/>
            <p:cNvCxnSpPr/>
            <p:nvPr/>
          </p:nvCxnSpPr>
          <p:spPr>
            <a:xfrm>
              <a:off x="1379424" y="5410800"/>
              <a:ext cx="2648711" cy="0"/>
            </a:xfrm>
            <a:prstGeom prst="straightConnector1">
              <a:avLst/>
            </a:prstGeom>
            <a:noFill/>
            <a:ln cap="flat" cmpd="sng" w="9525">
              <a:solidFill>
                <a:srgbClr val="000000"/>
              </a:solidFill>
              <a:prstDash val="solid"/>
              <a:round/>
              <a:headEnd len="med" w="med" type="none"/>
              <a:tailEnd len="med" w="med" type="none"/>
            </a:ln>
          </p:spPr>
        </p:cxnSp>
        <p:cxnSp>
          <p:nvCxnSpPr>
            <p:cNvPr id="487" name="Google Shape;487;p16"/>
            <p:cNvCxnSpPr/>
            <p:nvPr/>
          </p:nvCxnSpPr>
          <p:spPr>
            <a:xfrm flipH="1">
              <a:off x="2951447" y="2514600"/>
              <a:ext cx="29878" cy="886445"/>
            </a:xfrm>
            <a:prstGeom prst="straightConnector1">
              <a:avLst/>
            </a:prstGeom>
            <a:noFill/>
            <a:ln cap="flat" cmpd="sng" w="12700">
              <a:solidFill>
                <a:srgbClr val="000000"/>
              </a:solidFill>
              <a:prstDash val="dash"/>
              <a:round/>
              <a:headEnd len="sm" w="sm" type="none"/>
              <a:tailEnd len="sm" w="sm" type="none"/>
            </a:ln>
          </p:spPr>
        </p:cxnSp>
        <p:cxnSp>
          <p:nvCxnSpPr>
            <p:cNvPr id="488" name="Google Shape;488;p16"/>
            <p:cNvCxnSpPr/>
            <p:nvPr/>
          </p:nvCxnSpPr>
          <p:spPr>
            <a:xfrm>
              <a:off x="2254192" y="2475465"/>
              <a:ext cx="0" cy="1131264"/>
            </a:xfrm>
            <a:prstGeom prst="straightConnector1">
              <a:avLst/>
            </a:prstGeom>
            <a:noFill/>
            <a:ln cap="flat" cmpd="sng" w="28575">
              <a:solidFill>
                <a:srgbClr val="000000"/>
              </a:solidFill>
              <a:prstDash val="solid"/>
              <a:round/>
              <a:headEnd len="sm" w="sm" type="none"/>
              <a:tailEnd len="sm" w="sm" type="none"/>
            </a:ln>
          </p:spPr>
        </p:cxnSp>
        <p:cxnSp>
          <p:nvCxnSpPr>
            <p:cNvPr id="489" name="Google Shape;489;p16"/>
            <p:cNvCxnSpPr/>
            <p:nvPr/>
          </p:nvCxnSpPr>
          <p:spPr>
            <a:xfrm>
              <a:off x="1901031"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90" name="Google Shape;490;p16"/>
            <p:cNvCxnSpPr/>
            <p:nvPr/>
          </p:nvCxnSpPr>
          <p:spPr>
            <a:xfrm>
              <a:off x="2077611"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91" name="Google Shape;491;p16"/>
            <p:cNvCxnSpPr/>
            <p:nvPr/>
          </p:nvCxnSpPr>
          <p:spPr>
            <a:xfrm>
              <a:off x="2254192" y="3401045"/>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92" name="Google Shape;492;p16"/>
            <p:cNvCxnSpPr/>
            <p:nvPr/>
          </p:nvCxnSpPr>
          <p:spPr>
            <a:xfrm>
              <a:off x="2430773"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93" name="Google Shape;493;p16"/>
            <p:cNvCxnSpPr/>
            <p:nvPr/>
          </p:nvCxnSpPr>
          <p:spPr>
            <a:xfrm>
              <a:off x="2607354"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94" name="Google Shape;494;p16"/>
            <p:cNvCxnSpPr/>
            <p:nvPr/>
          </p:nvCxnSpPr>
          <p:spPr>
            <a:xfrm>
              <a:off x="2783934"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95" name="Google Shape;495;p16"/>
            <p:cNvCxnSpPr/>
            <p:nvPr/>
          </p:nvCxnSpPr>
          <p:spPr>
            <a:xfrm>
              <a:off x="2960515"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96" name="Google Shape;496;p16"/>
            <p:cNvCxnSpPr/>
            <p:nvPr/>
          </p:nvCxnSpPr>
          <p:spPr>
            <a:xfrm>
              <a:off x="3137096" y="3401045"/>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497" name="Google Shape;497;p16"/>
            <p:cNvCxnSpPr/>
            <p:nvPr/>
          </p:nvCxnSpPr>
          <p:spPr>
            <a:xfrm>
              <a:off x="3313677"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98" name="Google Shape;498;p16"/>
            <p:cNvCxnSpPr/>
            <p:nvPr/>
          </p:nvCxnSpPr>
          <p:spPr>
            <a:xfrm>
              <a:off x="3490257"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499" name="Google Shape;499;p16"/>
            <p:cNvCxnSpPr/>
            <p:nvPr/>
          </p:nvCxnSpPr>
          <p:spPr>
            <a:xfrm>
              <a:off x="3666838"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00" name="Google Shape;500;p16"/>
            <p:cNvCxnSpPr/>
            <p:nvPr/>
          </p:nvCxnSpPr>
          <p:spPr>
            <a:xfrm>
              <a:off x="3843419"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01" name="Google Shape;501;p16"/>
            <p:cNvCxnSpPr/>
            <p:nvPr/>
          </p:nvCxnSpPr>
          <p:spPr>
            <a:xfrm>
              <a:off x="4020000" y="3401045"/>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02" name="Google Shape;502;p16"/>
            <p:cNvCxnSpPr/>
            <p:nvPr/>
          </p:nvCxnSpPr>
          <p:spPr>
            <a:xfrm>
              <a:off x="1371288" y="3401045"/>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03" name="Google Shape;503;p16"/>
            <p:cNvCxnSpPr/>
            <p:nvPr/>
          </p:nvCxnSpPr>
          <p:spPr>
            <a:xfrm>
              <a:off x="1547869"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04" name="Google Shape;504;p16"/>
            <p:cNvCxnSpPr/>
            <p:nvPr/>
          </p:nvCxnSpPr>
          <p:spPr>
            <a:xfrm>
              <a:off x="1724450"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05" name="Google Shape;505;p16"/>
            <p:cNvCxnSpPr/>
            <p:nvPr/>
          </p:nvCxnSpPr>
          <p:spPr>
            <a:xfrm>
              <a:off x="1371289" y="3401045"/>
              <a:ext cx="2648711" cy="0"/>
            </a:xfrm>
            <a:prstGeom prst="straightConnector1">
              <a:avLst/>
            </a:prstGeom>
            <a:noFill/>
            <a:ln cap="flat" cmpd="sng" w="9525">
              <a:solidFill>
                <a:srgbClr val="000000"/>
              </a:solidFill>
              <a:prstDash val="solid"/>
              <a:round/>
              <a:headEnd len="med" w="med" type="none"/>
              <a:tailEnd len="med" w="med" type="none"/>
            </a:ln>
          </p:spPr>
        </p:cxnSp>
        <p:sp>
          <p:nvSpPr>
            <p:cNvPr id="506" name="Google Shape;506;p16"/>
            <p:cNvSpPr/>
            <p:nvPr/>
          </p:nvSpPr>
          <p:spPr>
            <a:xfrm>
              <a:off x="1382325" y="2024425"/>
              <a:ext cx="1898243" cy="503499"/>
            </a:xfrm>
            <a:custGeom>
              <a:rect b="b" l="l" r="r" t="t"/>
              <a:pathLst>
                <a:path extrusionOk="0" h="144" w="1117">
                  <a:moveTo>
                    <a:pt x="0" y="143"/>
                  </a:moveTo>
                  <a:lnTo>
                    <a:pt x="32" y="142"/>
                  </a:lnTo>
                  <a:lnTo>
                    <a:pt x="50" y="142"/>
                  </a:lnTo>
                  <a:lnTo>
                    <a:pt x="71" y="140"/>
                  </a:lnTo>
                  <a:lnTo>
                    <a:pt x="97" y="138"/>
                  </a:lnTo>
                  <a:lnTo>
                    <a:pt x="134" y="135"/>
                  </a:lnTo>
                  <a:lnTo>
                    <a:pt x="165" y="130"/>
                  </a:lnTo>
                  <a:lnTo>
                    <a:pt x="191" y="125"/>
                  </a:lnTo>
                  <a:lnTo>
                    <a:pt x="214" y="119"/>
                  </a:lnTo>
                  <a:lnTo>
                    <a:pt x="239" y="112"/>
                  </a:lnTo>
                  <a:lnTo>
                    <a:pt x="264" y="105"/>
                  </a:lnTo>
                  <a:lnTo>
                    <a:pt x="292" y="96"/>
                  </a:lnTo>
                  <a:lnTo>
                    <a:pt x="321" y="82"/>
                  </a:lnTo>
                  <a:lnTo>
                    <a:pt x="347" y="71"/>
                  </a:lnTo>
                  <a:lnTo>
                    <a:pt x="373" y="58"/>
                  </a:lnTo>
                  <a:lnTo>
                    <a:pt x="397" y="48"/>
                  </a:lnTo>
                  <a:lnTo>
                    <a:pt x="414" y="38"/>
                  </a:lnTo>
                  <a:lnTo>
                    <a:pt x="434" y="29"/>
                  </a:lnTo>
                  <a:lnTo>
                    <a:pt x="453" y="21"/>
                  </a:lnTo>
                  <a:lnTo>
                    <a:pt x="477" y="14"/>
                  </a:lnTo>
                  <a:lnTo>
                    <a:pt x="504" y="6"/>
                  </a:lnTo>
                  <a:lnTo>
                    <a:pt x="523" y="3"/>
                  </a:lnTo>
                  <a:lnTo>
                    <a:pt x="538" y="1"/>
                  </a:lnTo>
                  <a:lnTo>
                    <a:pt x="551" y="0"/>
                  </a:lnTo>
                  <a:lnTo>
                    <a:pt x="570" y="0"/>
                  </a:lnTo>
                  <a:lnTo>
                    <a:pt x="590" y="2"/>
                  </a:lnTo>
                  <a:lnTo>
                    <a:pt x="609" y="5"/>
                  </a:lnTo>
                  <a:lnTo>
                    <a:pt x="623" y="10"/>
                  </a:lnTo>
                  <a:lnTo>
                    <a:pt x="643" y="14"/>
                  </a:lnTo>
                  <a:lnTo>
                    <a:pt x="668" y="23"/>
                  </a:lnTo>
                  <a:lnTo>
                    <a:pt x="686" y="31"/>
                  </a:lnTo>
                  <a:lnTo>
                    <a:pt x="704" y="39"/>
                  </a:lnTo>
                  <a:lnTo>
                    <a:pt x="725" y="50"/>
                  </a:lnTo>
                  <a:lnTo>
                    <a:pt x="742" y="58"/>
                  </a:lnTo>
                  <a:lnTo>
                    <a:pt x="766" y="69"/>
                  </a:lnTo>
                  <a:lnTo>
                    <a:pt x="784" y="78"/>
                  </a:lnTo>
                  <a:lnTo>
                    <a:pt x="806" y="88"/>
                  </a:lnTo>
                  <a:lnTo>
                    <a:pt x="825" y="96"/>
                  </a:lnTo>
                  <a:lnTo>
                    <a:pt x="846" y="102"/>
                  </a:lnTo>
                  <a:lnTo>
                    <a:pt x="868" y="110"/>
                  </a:lnTo>
                  <a:lnTo>
                    <a:pt x="892" y="118"/>
                  </a:lnTo>
                  <a:lnTo>
                    <a:pt x="915" y="123"/>
                  </a:lnTo>
                  <a:lnTo>
                    <a:pt x="940" y="128"/>
                  </a:lnTo>
                  <a:lnTo>
                    <a:pt x="968" y="133"/>
                  </a:lnTo>
                  <a:lnTo>
                    <a:pt x="994" y="137"/>
                  </a:lnTo>
                  <a:lnTo>
                    <a:pt x="1022" y="139"/>
                  </a:lnTo>
                  <a:lnTo>
                    <a:pt x="1055" y="141"/>
                  </a:lnTo>
                  <a:lnTo>
                    <a:pt x="1073" y="141"/>
                  </a:lnTo>
                  <a:lnTo>
                    <a:pt x="1094" y="141"/>
                  </a:lnTo>
                  <a:lnTo>
                    <a:pt x="1116" y="143"/>
                  </a:lnTo>
                </a:path>
              </a:pathLst>
            </a:custGeom>
            <a:solidFill>
              <a:srgbClr val="FFC000"/>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507" name="Google Shape;507;p16"/>
            <p:cNvCxnSpPr/>
            <p:nvPr/>
          </p:nvCxnSpPr>
          <p:spPr>
            <a:xfrm>
              <a:off x="2338803" y="1600201"/>
              <a:ext cx="0" cy="925579"/>
            </a:xfrm>
            <a:prstGeom prst="straightConnector1">
              <a:avLst/>
            </a:prstGeom>
            <a:noFill/>
            <a:ln cap="flat" cmpd="sng" w="12700">
              <a:solidFill>
                <a:srgbClr val="000000"/>
              </a:solidFill>
              <a:prstDash val="dash"/>
              <a:round/>
              <a:headEnd len="sm" w="sm" type="none"/>
              <a:tailEnd len="sm" w="sm" type="none"/>
            </a:ln>
          </p:spPr>
        </p:cxnSp>
        <p:cxnSp>
          <p:nvCxnSpPr>
            <p:cNvPr id="508" name="Google Shape;508;p16"/>
            <p:cNvCxnSpPr/>
            <p:nvPr/>
          </p:nvCxnSpPr>
          <p:spPr>
            <a:xfrm>
              <a:off x="2252353" y="1600200"/>
              <a:ext cx="0" cy="1131264"/>
            </a:xfrm>
            <a:prstGeom prst="straightConnector1">
              <a:avLst/>
            </a:prstGeom>
            <a:noFill/>
            <a:ln cap="flat" cmpd="sng" w="28575">
              <a:solidFill>
                <a:srgbClr val="000000"/>
              </a:solidFill>
              <a:prstDash val="solid"/>
              <a:round/>
              <a:headEnd len="sm" w="sm" type="none"/>
              <a:tailEnd len="sm" w="sm" type="none"/>
            </a:ln>
          </p:spPr>
        </p:cxnSp>
        <p:cxnSp>
          <p:nvCxnSpPr>
            <p:cNvPr id="509" name="Google Shape;509;p16"/>
            <p:cNvCxnSpPr/>
            <p:nvPr/>
          </p:nvCxnSpPr>
          <p:spPr>
            <a:xfrm>
              <a:off x="1899191"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10" name="Google Shape;510;p16"/>
            <p:cNvCxnSpPr/>
            <p:nvPr/>
          </p:nvCxnSpPr>
          <p:spPr>
            <a:xfrm>
              <a:off x="2075772"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11" name="Google Shape;511;p16"/>
            <p:cNvCxnSpPr/>
            <p:nvPr/>
          </p:nvCxnSpPr>
          <p:spPr>
            <a:xfrm>
              <a:off x="2252353" y="252578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12" name="Google Shape;512;p16"/>
            <p:cNvCxnSpPr/>
            <p:nvPr/>
          </p:nvCxnSpPr>
          <p:spPr>
            <a:xfrm>
              <a:off x="2428933"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13" name="Google Shape;513;p16"/>
            <p:cNvCxnSpPr/>
            <p:nvPr/>
          </p:nvCxnSpPr>
          <p:spPr>
            <a:xfrm>
              <a:off x="2605514"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14" name="Google Shape;514;p16"/>
            <p:cNvCxnSpPr/>
            <p:nvPr/>
          </p:nvCxnSpPr>
          <p:spPr>
            <a:xfrm>
              <a:off x="2782095"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15" name="Google Shape;515;p16"/>
            <p:cNvCxnSpPr/>
            <p:nvPr/>
          </p:nvCxnSpPr>
          <p:spPr>
            <a:xfrm>
              <a:off x="2958676"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16" name="Google Shape;516;p16"/>
            <p:cNvCxnSpPr/>
            <p:nvPr/>
          </p:nvCxnSpPr>
          <p:spPr>
            <a:xfrm>
              <a:off x="3135256" y="252578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17" name="Google Shape;517;p16"/>
            <p:cNvCxnSpPr/>
            <p:nvPr/>
          </p:nvCxnSpPr>
          <p:spPr>
            <a:xfrm>
              <a:off x="3311837"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18" name="Google Shape;518;p16"/>
            <p:cNvCxnSpPr/>
            <p:nvPr/>
          </p:nvCxnSpPr>
          <p:spPr>
            <a:xfrm>
              <a:off x="3488418"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19" name="Google Shape;519;p16"/>
            <p:cNvCxnSpPr/>
            <p:nvPr/>
          </p:nvCxnSpPr>
          <p:spPr>
            <a:xfrm>
              <a:off x="3664999"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20" name="Google Shape;520;p16"/>
            <p:cNvCxnSpPr/>
            <p:nvPr/>
          </p:nvCxnSpPr>
          <p:spPr>
            <a:xfrm>
              <a:off x="3841579"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21" name="Google Shape;521;p16"/>
            <p:cNvCxnSpPr/>
            <p:nvPr/>
          </p:nvCxnSpPr>
          <p:spPr>
            <a:xfrm>
              <a:off x="4018160" y="252578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22" name="Google Shape;522;p16"/>
            <p:cNvCxnSpPr/>
            <p:nvPr/>
          </p:nvCxnSpPr>
          <p:spPr>
            <a:xfrm>
              <a:off x="1369449" y="252578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23" name="Google Shape;523;p16"/>
            <p:cNvCxnSpPr/>
            <p:nvPr/>
          </p:nvCxnSpPr>
          <p:spPr>
            <a:xfrm>
              <a:off x="1546030"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24" name="Google Shape;524;p16"/>
            <p:cNvCxnSpPr/>
            <p:nvPr/>
          </p:nvCxnSpPr>
          <p:spPr>
            <a:xfrm>
              <a:off x="1722610"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25" name="Google Shape;525;p16"/>
            <p:cNvCxnSpPr/>
            <p:nvPr/>
          </p:nvCxnSpPr>
          <p:spPr>
            <a:xfrm>
              <a:off x="1369450" y="2525780"/>
              <a:ext cx="2648711" cy="0"/>
            </a:xfrm>
            <a:prstGeom prst="straightConnector1">
              <a:avLst/>
            </a:prstGeom>
            <a:noFill/>
            <a:ln cap="flat" cmpd="sng" w="9525">
              <a:solidFill>
                <a:srgbClr val="000000"/>
              </a:solidFill>
              <a:prstDash val="solid"/>
              <a:round/>
              <a:headEnd len="med" w="med" type="none"/>
              <a:tailEnd len="med" w="med" type="none"/>
            </a:ln>
          </p:spPr>
        </p:cxnSp>
        <p:sp>
          <p:nvSpPr>
            <p:cNvPr id="526" name="Google Shape;526;p16"/>
            <p:cNvSpPr/>
            <p:nvPr/>
          </p:nvSpPr>
          <p:spPr>
            <a:xfrm>
              <a:off x="2056281" y="5684790"/>
              <a:ext cx="407163" cy="277641"/>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0%</a:t>
              </a:r>
              <a:endParaRPr/>
            </a:p>
          </p:txBody>
        </p:sp>
        <p:sp>
          <p:nvSpPr>
            <p:cNvPr id="527" name="Google Shape;527;p16"/>
            <p:cNvSpPr/>
            <p:nvPr/>
          </p:nvSpPr>
          <p:spPr>
            <a:xfrm>
              <a:off x="2850894" y="5684790"/>
              <a:ext cx="697307" cy="277641"/>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$10MM</a:t>
              </a:r>
              <a:endParaRPr/>
            </a:p>
          </p:txBody>
        </p:sp>
        <p:sp>
          <p:nvSpPr>
            <p:cNvPr id="528" name="Google Shape;528;p16"/>
            <p:cNvSpPr/>
            <p:nvPr/>
          </p:nvSpPr>
          <p:spPr>
            <a:xfrm>
              <a:off x="3733798" y="5684790"/>
              <a:ext cx="697307" cy="277641"/>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$20MM</a:t>
              </a:r>
              <a:endParaRPr/>
            </a:p>
          </p:txBody>
        </p:sp>
        <p:sp>
          <p:nvSpPr>
            <p:cNvPr id="529" name="Google Shape;529;p16"/>
            <p:cNvSpPr/>
            <p:nvPr/>
          </p:nvSpPr>
          <p:spPr>
            <a:xfrm>
              <a:off x="1085088" y="5684790"/>
              <a:ext cx="748603" cy="277641"/>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-$10MM</a:t>
              </a:r>
              <a:endParaRPr/>
            </a:p>
          </p:txBody>
        </p:sp>
        <p:sp>
          <p:nvSpPr>
            <p:cNvPr id="530" name="Google Shape;530;p16"/>
            <p:cNvSpPr txBox="1"/>
            <p:nvPr/>
          </p:nvSpPr>
          <p:spPr>
            <a:xfrm>
              <a:off x="1352536" y="2039112"/>
              <a:ext cx="3706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DM Sans"/>
                  <a:ea typeface="DM Sans"/>
                  <a:cs typeface="DM Sans"/>
                  <a:sym typeface="DM Sans"/>
                </a:rPr>
                <a:t>A</a:t>
              </a:r>
              <a:endParaRPr/>
            </a:p>
          </p:txBody>
        </p:sp>
        <p:sp>
          <p:nvSpPr>
            <p:cNvPr id="531" name="Google Shape;531;p16"/>
            <p:cNvSpPr txBox="1"/>
            <p:nvPr/>
          </p:nvSpPr>
          <p:spPr>
            <a:xfrm>
              <a:off x="1352536" y="2994259"/>
              <a:ext cx="3577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DM Sans"/>
                  <a:ea typeface="DM Sans"/>
                  <a:cs typeface="DM Sans"/>
                  <a:sym typeface="DM Sans"/>
                </a:rPr>
                <a:t>B</a:t>
              </a:r>
              <a:endParaRPr/>
            </a:p>
          </p:txBody>
        </p:sp>
        <p:sp>
          <p:nvSpPr>
            <p:cNvPr id="532" name="Google Shape;532;p16"/>
            <p:cNvSpPr txBox="1"/>
            <p:nvPr/>
          </p:nvSpPr>
          <p:spPr>
            <a:xfrm>
              <a:off x="1352536" y="4009306"/>
              <a:ext cx="3481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DM Sans"/>
                  <a:ea typeface="DM Sans"/>
                  <a:cs typeface="DM Sans"/>
                  <a:sym typeface="DM Sans"/>
                </a:rPr>
                <a:t>C</a:t>
              </a:r>
              <a:endParaRPr/>
            </a:p>
          </p:txBody>
        </p:sp>
        <p:sp>
          <p:nvSpPr>
            <p:cNvPr id="533" name="Google Shape;533;p16"/>
            <p:cNvSpPr txBox="1"/>
            <p:nvPr/>
          </p:nvSpPr>
          <p:spPr>
            <a:xfrm>
              <a:off x="1352536" y="4919883"/>
              <a:ext cx="3786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DM Sans"/>
                  <a:ea typeface="DM Sans"/>
                  <a:cs typeface="DM Sans"/>
                  <a:sym typeface="DM Sans"/>
                </a:rPr>
                <a:t>D</a:t>
              </a:r>
              <a:endParaRPr/>
            </a:p>
          </p:txBody>
        </p:sp>
      </p:grpSp>
      <p:sp>
        <p:nvSpPr>
          <p:cNvPr id="534" name="Google Shape;534;p16"/>
          <p:cNvSpPr/>
          <p:nvPr/>
        </p:nvSpPr>
        <p:spPr>
          <a:xfrm>
            <a:off x="5492325" y="2439214"/>
            <a:ext cx="5724900" cy="1824429"/>
          </a:xfrm>
          <a:prstGeom prst="roundRect">
            <a:avLst>
              <a:gd fmla="val 4590" name="adj"/>
            </a:avLst>
          </a:prstGeom>
          <a:solidFill>
            <a:srgbClr val="D8D8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DM Sans"/>
                <a:ea typeface="DM Sans"/>
                <a:cs typeface="DM Sans"/>
                <a:sym typeface="DM Sans"/>
              </a:rPr>
              <a:t>In isolation, risk management is not about how we should select and prioritize investments, how we should track their performance, or about the methods used to make those decisions.</a:t>
            </a:r>
            <a:endParaRPr/>
          </a:p>
        </p:txBody>
      </p:sp>
      <p:sp>
        <p:nvSpPr>
          <p:cNvPr id="535" name="Google Shape;535;p16"/>
          <p:cNvSpPr txBox="1"/>
          <p:nvPr/>
        </p:nvSpPr>
        <p:spPr>
          <a:xfrm>
            <a:off x="1138636" y="1584573"/>
            <a:ext cx="3160950" cy="6608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Distribution of Net Benefit for Various Initiatives:</a:t>
            </a:r>
            <a:endParaRPr/>
          </a:p>
        </p:txBody>
      </p:sp>
      <p:sp>
        <p:nvSpPr>
          <p:cNvPr id="536" name="Google Shape;536;p16"/>
          <p:cNvSpPr/>
          <p:nvPr/>
        </p:nvSpPr>
        <p:spPr>
          <a:xfrm>
            <a:off x="4602199" y="3008361"/>
            <a:ext cx="979421" cy="642397"/>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17"/>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Risk vs. Return in Decision Making </a:t>
            </a:r>
            <a:endParaRPr/>
          </a:p>
        </p:txBody>
      </p:sp>
      <p:sp>
        <p:nvSpPr>
          <p:cNvPr id="543" name="Google Shape;543;p17"/>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544" name="Google Shape;544;p17"/>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grpSp>
        <p:nvGrpSpPr>
          <p:cNvPr id="545" name="Google Shape;545;p17"/>
          <p:cNvGrpSpPr/>
          <p:nvPr/>
        </p:nvGrpSpPr>
        <p:grpSpPr>
          <a:xfrm>
            <a:off x="1085088" y="2324100"/>
            <a:ext cx="3685378" cy="3638331"/>
            <a:chOff x="1085088" y="1600200"/>
            <a:chExt cx="3685378" cy="4362231"/>
          </a:xfrm>
        </p:grpSpPr>
        <p:sp>
          <p:nvSpPr>
            <p:cNvPr id="546" name="Google Shape;546;p17"/>
            <p:cNvSpPr/>
            <p:nvPr/>
          </p:nvSpPr>
          <p:spPr>
            <a:xfrm>
              <a:off x="1429949" y="2989677"/>
              <a:ext cx="3340517" cy="411369"/>
            </a:xfrm>
            <a:custGeom>
              <a:rect b="b" l="l" r="r" t="t"/>
              <a:pathLst>
                <a:path extrusionOk="0" h="192" w="1608">
                  <a:moveTo>
                    <a:pt x="0" y="191"/>
                  </a:moveTo>
                  <a:lnTo>
                    <a:pt x="81" y="191"/>
                  </a:lnTo>
                  <a:lnTo>
                    <a:pt x="142" y="182"/>
                  </a:lnTo>
                  <a:lnTo>
                    <a:pt x="198" y="162"/>
                  </a:lnTo>
                  <a:lnTo>
                    <a:pt x="253" y="133"/>
                  </a:lnTo>
                  <a:lnTo>
                    <a:pt x="295" y="102"/>
                  </a:lnTo>
                  <a:lnTo>
                    <a:pt x="342" y="71"/>
                  </a:lnTo>
                  <a:lnTo>
                    <a:pt x="372" y="52"/>
                  </a:lnTo>
                  <a:lnTo>
                    <a:pt x="411" y="30"/>
                  </a:lnTo>
                  <a:lnTo>
                    <a:pt x="443" y="18"/>
                  </a:lnTo>
                  <a:lnTo>
                    <a:pt x="461" y="13"/>
                  </a:lnTo>
                  <a:lnTo>
                    <a:pt x="492" y="4"/>
                  </a:lnTo>
                  <a:lnTo>
                    <a:pt x="544" y="0"/>
                  </a:lnTo>
                  <a:lnTo>
                    <a:pt x="579" y="2"/>
                  </a:lnTo>
                  <a:lnTo>
                    <a:pt x="629" y="11"/>
                  </a:lnTo>
                  <a:lnTo>
                    <a:pt x="674" y="21"/>
                  </a:lnTo>
                  <a:lnTo>
                    <a:pt x="726" y="36"/>
                  </a:lnTo>
                  <a:lnTo>
                    <a:pt x="763" y="47"/>
                  </a:lnTo>
                  <a:lnTo>
                    <a:pt x="807" y="60"/>
                  </a:lnTo>
                  <a:lnTo>
                    <a:pt x="860" y="75"/>
                  </a:lnTo>
                  <a:lnTo>
                    <a:pt x="912" y="91"/>
                  </a:lnTo>
                  <a:lnTo>
                    <a:pt x="963" y="107"/>
                  </a:lnTo>
                  <a:lnTo>
                    <a:pt x="1036" y="122"/>
                  </a:lnTo>
                  <a:lnTo>
                    <a:pt x="1107" y="135"/>
                  </a:lnTo>
                  <a:lnTo>
                    <a:pt x="1169" y="145"/>
                  </a:lnTo>
                  <a:lnTo>
                    <a:pt x="1254" y="157"/>
                  </a:lnTo>
                  <a:lnTo>
                    <a:pt x="1339" y="163"/>
                  </a:lnTo>
                  <a:lnTo>
                    <a:pt x="1434" y="171"/>
                  </a:lnTo>
                  <a:lnTo>
                    <a:pt x="1503" y="175"/>
                  </a:lnTo>
                  <a:lnTo>
                    <a:pt x="1608" y="192"/>
                  </a:lnTo>
                </a:path>
              </a:pathLst>
            </a:custGeom>
            <a:solidFill>
              <a:srgbClr val="FFC000"/>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547" name="Google Shape;547;p17"/>
            <p:cNvSpPr/>
            <p:nvPr/>
          </p:nvSpPr>
          <p:spPr>
            <a:xfrm>
              <a:off x="2241802" y="3630296"/>
              <a:ext cx="450649" cy="812025"/>
            </a:xfrm>
            <a:custGeom>
              <a:rect b="b" l="l" r="r" t="t"/>
              <a:pathLst>
                <a:path extrusionOk="0" h="144" w="1117">
                  <a:moveTo>
                    <a:pt x="0" y="143"/>
                  </a:moveTo>
                  <a:lnTo>
                    <a:pt x="32" y="142"/>
                  </a:lnTo>
                  <a:lnTo>
                    <a:pt x="50" y="142"/>
                  </a:lnTo>
                  <a:lnTo>
                    <a:pt x="71" y="140"/>
                  </a:lnTo>
                  <a:lnTo>
                    <a:pt x="97" y="138"/>
                  </a:lnTo>
                  <a:lnTo>
                    <a:pt x="134" y="135"/>
                  </a:lnTo>
                  <a:lnTo>
                    <a:pt x="165" y="130"/>
                  </a:lnTo>
                  <a:lnTo>
                    <a:pt x="191" y="125"/>
                  </a:lnTo>
                  <a:lnTo>
                    <a:pt x="214" y="119"/>
                  </a:lnTo>
                  <a:lnTo>
                    <a:pt x="239" y="112"/>
                  </a:lnTo>
                  <a:lnTo>
                    <a:pt x="264" y="105"/>
                  </a:lnTo>
                  <a:lnTo>
                    <a:pt x="292" y="96"/>
                  </a:lnTo>
                  <a:lnTo>
                    <a:pt x="321" y="82"/>
                  </a:lnTo>
                  <a:lnTo>
                    <a:pt x="347" y="71"/>
                  </a:lnTo>
                  <a:lnTo>
                    <a:pt x="373" y="58"/>
                  </a:lnTo>
                  <a:lnTo>
                    <a:pt x="397" y="48"/>
                  </a:lnTo>
                  <a:lnTo>
                    <a:pt x="414" y="38"/>
                  </a:lnTo>
                  <a:lnTo>
                    <a:pt x="434" y="29"/>
                  </a:lnTo>
                  <a:lnTo>
                    <a:pt x="453" y="21"/>
                  </a:lnTo>
                  <a:lnTo>
                    <a:pt x="477" y="14"/>
                  </a:lnTo>
                  <a:lnTo>
                    <a:pt x="504" y="6"/>
                  </a:lnTo>
                  <a:lnTo>
                    <a:pt x="523" y="3"/>
                  </a:lnTo>
                  <a:lnTo>
                    <a:pt x="538" y="1"/>
                  </a:lnTo>
                  <a:lnTo>
                    <a:pt x="551" y="0"/>
                  </a:lnTo>
                  <a:lnTo>
                    <a:pt x="570" y="0"/>
                  </a:lnTo>
                  <a:lnTo>
                    <a:pt x="590" y="2"/>
                  </a:lnTo>
                  <a:lnTo>
                    <a:pt x="609" y="5"/>
                  </a:lnTo>
                  <a:lnTo>
                    <a:pt x="623" y="10"/>
                  </a:lnTo>
                  <a:lnTo>
                    <a:pt x="643" y="14"/>
                  </a:lnTo>
                  <a:lnTo>
                    <a:pt x="668" y="23"/>
                  </a:lnTo>
                  <a:lnTo>
                    <a:pt x="686" y="31"/>
                  </a:lnTo>
                  <a:lnTo>
                    <a:pt x="704" y="39"/>
                  </a:lnTo>
                  <a:lnTo>
                    <a:pt x="725" y="50"/>
                  </a:lnTo>
                  <a:lnTo>
                    <a:pt x="742" y="58"/>
                  </a:lnTo>
                  <a:lnTo>
                    <a:pt x="766" y="69"/>
                  </a:lnTo>
                  <a:lnTo>
                    <a:pt x="784" y="78"/>
                  </a:lnTo>
                  <a:lnTo>
                    <a:pt x="806" y="88"/>
                  </a:lnTo>
                  <a:lnTo>
                    <a:pt x="825" y="96"/>
                  </a:lnTo>
                  <a:lnTo>
                    <a:pt x="846" y="102"/>
                  </a:lnTo>
                  <a:lnTo>
                    <a:pt x="868" y="110"/>
                  </a:lnTo>
                  <a:lnTo>
                    <a:pt x="892" y="118"/>
                  </a:lnTo>
                  <a:lnTo>
                    <a:pt x="915" y="123"/>
                  </a:lnTo>
                  <a:lnTo>
                    <a:pt x="940" y="128"/>
                  </a:lnTo>
                  <a:lnTo>
                    <a:pt x="968" y="133"/>
                  </a:lnTo>
                  <a:lnTo>
                    <a:pt x="994" y="137"/>
                  </a:lnTo>
                  <a:lnTo>
                    <a:pt x="1022" y="139"/>
                  </a:lnTo>
                  <a:lnTo>
                    <a:pt x="1055" y="141"/>
                  </a:lnTo>
                  <a:lnTo>
                    <a:pt x="1073" y="141"/>
                  </a:lnTo>
                  <a:lnTo>
                    <a:pt x="1094" y="141"/>
                  </a:lnTo>
                  <a:lnTo>
                    <a:pt x="1116" y="143"/>
                  </a:lnTo>
                </a:path>
              </a:pathLst>
            </a:custGeom>
            <a:solidFill>
              <a:srgbClr val="FFC000"/>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548" name="Google Shape;548;p17"/>
            <p:cNvCxnSpPr/>
            <p:nvPr/>
          </p:nvCxnSpPr>
          <p:spPr>
            <a:xfrm>
              <a:off x="2467126" y="3501743"/>
              <a:ext cx="0" cy="925579"/>
            </a:xfrm>
            <a:prstGeom prst="straightConnector1">
              <a:avLst/>
            </a:prstGeom>
            <a:noFill/>
            <a:ln cap="flat" cmpd="sng" w="12700">
              <a:solidFill>
                <a:srgbClr val="000000"/>
              </a:solidFill>
              <a:prstDash val="dash"/>
              <a:round/>
              <a:headEnd len="sm" w="sm" type="none"/>
              <a:tailEnd len="sm" w="sm" type="none"/>
            </a:ln>
          </p:spPr>
        </p:cxnSp>
        <p:cxnSp>
          <p:nvCxnSpPr>
            <p:cNvPr id="549" name="Google Shape;549;p17"/>
            <p:cNvCxnSpPr/>
            <p:nvPr/>
          </p:nvCxnSpPr>
          <p:spPr>
            <a:xfrm>
              <a:off x="2253892" y="3501742"/>
              <a:ext cx="0" cy="1131264"/>
            </a:xfrm>
            <a:prstGeom prst="straightConnector1">
              <a:avLst/>
            </a:prstGeom>
            <a:noFill/>
            <a:ln cap="flat" cmpd="sng" w="28575">
              <a:solidFill>
                <a:srgbClr val="000000"/>
              </a:solidFill>
              <a:prstDash val="solid"/>
              <a:round/>
              <a:headEnd len="sm" w="sm" type="none"/>
              <a:tailEnd len="sm" w="sm" type="none"/>
            </a:ln>
          </p:spPr>
        </p:cxnSp>
        <p:cxnSp>
          <p:nvCxnSpPr>
            <p:cNvPr id="550" name="Google Shape;550;p17"/>
            <p:cNvCxnSpPr/>
            <p:nvPr/>
          </p:nvCxnSpPr>
          <p:spPr>
            <a:xfrm>
              <a:off x="1894838"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51" name="Google Shape;551;p17"/>
            <p:cNvCxnSpPr/>
            <p:nvPr/>
          </p:nvCxnSpPr>
          <p:spPr>
            <a:xfrm>
              <a:off x="2071419"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52" name="Google Shape;552;p17"/>
            <p:cNvCxnSpPr/>
            <p:nvPr/>
          </p:nvCxnSpPr>
          <p:spPr>
            <a:xfrm>
              <a:off x="2248000" y="4427322"/>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53" name="Google Shape;553;p17"/>
            <p:cNvCxnSpPr/>
            <p:nvPr/>
          </p:nvCxnSpPr>
          <p:spPr>
            <a:xfrm>
              <a:off x="2424580"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54" name="Google Shape;554;p17"/>
            <p:cNvCxnSpPr/>
            <p:nvPr/>
          </p:nvCxnSpPr>
          <p:spPr>
            <a:xfrm>
              <a:off x="2601161"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55" name="Google Shape;555;p17"/>
            <p:cNvCxnSpPr/>
            <p:nvPr/>
          </p:nvCxnSpPr>
          <p:spPr>
            <a:xfrm>
              <a:off x="2777742"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56" name="Google Shape;556;p17"/>
            <p:cNvCxnSpPr/>
            <p:nvPr/>
          </p:nvCxnSpPr>
          <p:spPr>
            <a:xfrm>
              <a:off x="2954323"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57" name="Google Shape;557;p17"/>
            <p:cNvCxnSpPr/>
            <p:nvPr/>
          </p:nvCxnSpPr>
          <p:spPr>
            <a:xfrm>
              <a:off x="3130903" y="4427322"/>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58" name="Google Shape;558;p17"/>
            <p:cNvCxnSpPr/>
            <p:nvPr/>
          </p:nvCxnSpPr>
          <p:spPr>
            <a:xfrm>
              <a:off x="3307484"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59" name="Google Shape;559;p17"/>
            <p:cNvCxnSpPr/>
            <p:nvPr/>
          </p:nvCxnSpPr>
          <p:spPr>
            <a:xfrm>
              <a:off x="3484065"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60" name="Google Shape;560;p17"/>
            <p:cNvCxnSpPr/>
            <p:nvPr/>
          </p:nvCxnSpPr>
          <p:spPr>
            <a:xfrm>
              <a:off x="3660646"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61" name="Google Shape;561;p17"/>
            <p:cNvCxnSpPr/>
            <p:nvPr/>
          </p:nvCxnSpPr>
          <p:spPr>
            <a:xfrm>
              <a:off x="3837226"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62" name="Google Shape;562;p17"/>
            <p:cNvCxnSpPr/>
            <p:nvPr/>
          </p:nvCxnSpPr>
          <p:spPr>
            <a:xfrm>
              <a:off x="4013807" y="4427322"/>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63" name="Google Shape;563;p17"/>
            <p:cNvCxnSpPr/>
            <p:nvPr/>
          </p:nvCxnSpPr>
          <p:spPr>
            <a:xfrm>
              <a:off x="1365096" y="4427322"/>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64" name="Google Shape;564;p17"/>
            <p:cNvCxnSpPr/>
            <p:nvPr/>
          </p:nvCxnSpPr>
          <p:spPr>
            <a:xfrm>
              <a:off x="1541676"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65" name="Google Shape;565;p17"/>
            <p:cNvCxnSpPr/>
            <p:nvPr/>
          </p:nvCxnSpPr>
          <p:spPr>
            <a:xfrm>
              <a:off x="1718257" y="4427322"/>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66" name="Google Shape;566;p17"/>
            <p:cNvCxnSpPr/>
            <p:nvPr/>
          </p:nvCxnSpPr>
          <p:spPr>
            <a:xfrm>
              <a:off x="1365097" y="4427322"/>
              <a:ext cx="2648711" cy="0"/>
            </a:xfrm>
            <a:prstGeom prst="straightConnector1">
              <a:avLst/>
            </a:prstGeom>
            <a:noFill/>
            <a:ln cap="flat" cmpd="sng" w="9525">
              <a:solidFill>
                <a:srgbClr val="000000"/>
              </a:solidFill>
              <a:prstDash val="solid"/>
              <a:round/>
              <a:headEnd len="med" w="med" type="none"/>
              <a:tailEnd len="med" w="med" type="none"/>
            </a:ln>
          </p:spPr>
        </p:cxnSp>
        <p:sp>
          <p:nvSpPr>
            <p:cNvPr id="567" name="Google Shape;567;p17"/>
            <p:cNvSpPr/>
            <p:nvPr/>
          </p:nvSpPr>
          <p:spPr>
            <a:xfrm>
              <a:off x="1940306" y="4600919"/>
              <a:ext cx="1765808" cy="812025"/>
            </a:xfrm>
            <a:custGeom>
              <a:rect b="b" l="l" r="r" t="t"/>
              <a:pathLst>
                <a:path extrusionOk="0" h="144" w="1117">
                  <a:moveTo>
                    <a:pt x="0" y="143"/>
                  </a:moveTo>
                  <a:lnTo>
                    <a:pt x="32" y="142"/>
                  </a:lnTo>
                  <a:lnTo>
                    <a:pt x="50" y="142"/>
                  </a:lnTo>
                  <a:lnTo>
                    <a:pt x="71" y="140"/>
                  </a:lnTo>
                  <a:lnTo>
                    <a:pt x="97" y="138"/>
                  </a:lnTo>
                  <a:lnTo>
                    <a:pt x="134" y="135"/>
                  </a:lnTo>
                  <a:lnTo>
                    <a:pt x="165" y="130"/>
                  </a:lnTo>
                  <a:lnTo>
                    <a:pt x="191" y="125"/>
                  </a:lnTo>
                  <a:lnTo>
                    <a:pt x="214" y="119"/>
                  </a:lnTo>
                  <a:lnTo>
                    <a:pt x="239" y="112"/>
                  </a:lnTo>
                  <a:lnTo>
                    <a:pt x="264" y="105"/>
                  </a:lnTo>
                  <a:lnTo>
                    <a:pt x="292" y="96"/>
                  </a:lnTo>
                  <a:lnTo>
                    <a:pt x="321" y="82"/>
                  </a:lnTo>
                  <a:lnTo>
                    <a:pt x="347" y="71"/>
                  </a:lnTo>
                  <a:lnTo>
                    <a:pt x="373" y="58"/>
                  </a:lnTo>
                  <a:lnTo>
                    <a:pt x="397" y="48"/>
                  </a:lnTo>
                  <a:lnTo>
                    <a:pt x="414" y="38"/>
                  </a:lnTo>
                  <a:lnTo>
                    <a:pt x="434" y="29"/>
                  </a:lnTo>
                  <a:lnTo>
                    <a:pt x="453" y="21"/>
                  </a:lnTo>
                  <a:lnTo>
                    <a:pt x="477" y="14"/>
                  </a:lnTo>
                  <a:lnTo>
                    <a:pt x="504" y="6"/>
                  </a:lnTo>
                  <a:lnTo>
                    <a:pt x="523" y="3"/>
                  </a:lnTo>
                  <a:lnTo>
                    <a:pt x="538" y="1"/>
                  </a:lnTo>
                  <a:lnTo>
                    <a:pt x="551" y="0"/>
                  </a:lnTo>
                  <a:lnTo>
                    <a:pt x="570" y="0"/>
                  </a:lnTo>
                  <a:lnTo>
                    <a:pt x="590" y="2"/>
                  </a:lnTo>
                  <a:lnTo>
                    <a:pt x="609" y="5"/>
                  </a:lnTo>
                  <a:lnTo>
                    <a:pt x="623" y="10"/>
                  </a:lnTo>
                  <a:lnTo>
                    <a:pt x="643" y="14"/>
                  </a:lnTo>
                  <a:lnTo>
                    <a:pt x="668" y="23"/>
                  </a:lnTo>
                  <a:lnTo>
                    <a:pt x="686" y="31"/>
                  </a:lnTo>
                  <a:lnTo>
                    <a:pt x="704" y="39"/>
                  </a:lnTo>
                  <a:lnTo>
                    <a:pt x="725" y="50"/>
                  </a:lnTo>
                  <a:lnTo>
                    <a:pt x="742" y="58"/>
                  </a:lnTo>
                  <a:lnTo>
                    <a:pt x="766" y="69"/>
                  </a:lnTo>
                  <a:lnTo>
                    <a:pt x="784" y="78"/>
                  </a:lnTo>
                  <a:lnTo>
                    <a:pt x="806" y="88"/>
                  </a:lnTo>
                  <a:lnTo>
                    <a:pt x="825" y="96"/>
                  </a:lnTo>
                  <a:lnTo>
                    <a:pt x="846" y="102"/>
                  </a:lnTo>
                  <a:lnTo>
                    <a:pt x="868" y="110"/>
                  </a:lnTo>
                  <a:lnTo>
                    <a:pt x="892" y="118"/>
                  </a:lnTo>
                  <a:lnTo>
                    <a:pt x="915" y="123"/>
                  </a:lnTo>
                  <a:lnTo>
                    <a:pt x="940" y="128"/>
                  </a:lnTo>
                  <a:lnTo>
                    <a:pt x="968" y="133"/>
                  </a:lnTo>
                  <a:lnTo>
                    <a:pt x="994" y="137"/>
                  </a:lnTo>
                  <a:lnTo>
                    <a:pt x="1022" y="139"/>
                  </a:lnTo>
                  <a:lnTo>
                    <a:pt x="1055" y="141"/>
                  </a:lnTo>
                  <a:lnTo>
                    <a:pt x="1073" y="141"/>
                  </a:lnTo>
                  <a:lnTo>
                    <a:pt x="1094" y="141"/>
                  </a:lnTo>
                  <a:lnTo>
                    <a:pt x="1116" y="143"/>
                  </a:lnTo>
                </a:path>
              </a:pathLst>
            </a:custGeom>
            <a:solidFill>
              <a:srgbClr val="FFC000"/>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568" name="Google Shape;568;p17"/>
            <p:cNvCxnSpPr/>
            <p:nvPr/>
          </p:nvCxnSpPr>
          <p:spPr>
            <a:xfrm>
              <a:off x="2823209" y="4485221"/>
              <a:ext cx="0" cy="925579"/>
            </a:xfrm>
            <a:prstGeom prst="straightConnector1">
              <a:avLst/>
            </a:prstGeom>
            <a:noFill/>
            <a:ln cap="flat" cmpd="sng" w="12700">
              <a:solidFill>
                <a:srgbClr val="000000"/>
              </a:solidFill>
              <a:prstDash val="dash"/>
              <a:round/>
              <a:headEnd len="sm" w="sm" type="none"/>
              <a:tailEnd len="sm" w="sm" type="none"/>
            </a:ln>
          </p:spPr>
        </p:cxnSp>
        <p:cxnSp>
          <p:nvCxnSpPr>
            <p:cNvPr id="569" name="Google Shape;569;p17"/>
            <p:cNvCxnSpPr/>
            <p:nvPr/>
          </p:nvCxnSpPr>
          <p:spPr>
            <a:xfrm>
              <a:off x="2262327" y="4485220"/>
              <a:ext cx="0" cy="1131264"/>
            </a:xfrm>
            <a:prstGeom prst="straightConnector1">
              <a:avLst/>
            </a:prstGeom>
            <a:noFill/>
            <a:ln cap="flat" cmpd="sng" w="28575">
              <a:solidFill>
                <a:srgbClr val="000000"/>
              </a:solidFill>
              <a:prstDash val="solid"/>
              <a:round/>
              <a:headEnd len="sm" w="sm" type="none"/>
              <a:tailEnd len="sm" w="sm" type="none"/>
            </a:ln>
          </p:spPr>
        </p:cxnSp>
        <p:cxnSp>
          <p:nvCxnSpPr>
            <p:cNvPr id="570" name="Google Shape;570;p17"/>
            <p:cNvCxnSpPr/>
            <p:nvPr/>
          </p:nvCxnSpPr>
          <p:spPr>
            <a:xfrm>
              <a:off x="1909165"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71" name="Google Shape;571;p17"/>
            <p:cNvCxnSpPr/>
            <p:nvPr/>
          </p:nvCxnSpPr>
          <p:spPr>
            <a:xfrm>
              <a:off x="2085746"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72" name="Google Shape;572;p17"/>
            <p:cNvCxnSpPr/>
            <p:nvPr/>
          </p:nvCxnSpPr>
          <p:spPr>
            <a:xfrm>
              <a:off x="2262327" y="541080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73" name="Google Shape;573;p17"/>
            <p:cNvCxnSpPr/>
            <p:nvPr/>
          </p:nvCxnSpPr>
          <p:spPr>
            <a:xfrm>
              <a:off x="2438907"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74" name="Google Shape;574;p17"/>
            <p:cNvCxnSpPr/>
            <p:nvPr/>
          </p:nvCxnSpPr>
          <p:spPr>
            <a:xfrm>
              <a:off x="2615488"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75" name="Google Shape;575;p17"/>
            <p:cNvCxnSpPr/>
            <p:nvPr/>
          </p:nvCxnSpPr>
          <p:spPr>
            <a:xfrm>
              <a:off x="2792069"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76" name="Google Shape;576;p17"/>
            <p:cNvCxnSpPr/>
            <p:nvPr/>
          </p:nvCxnSpPr>
          <p:spPr>
            <a:xfrm>
              <a:off x="2968650"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77" name="Google Shape;577;p17"/>
            <p:cNvCxnSpPr/>
            <p:nvPr/>
          </p:nvCxnSpPr>
          <p:spPr>
            <a:xfrm>
              <a:off x="3145230" y="541080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78" name="Google Shape;578;p17"/>
            <p:cNvCxnSpPr/>
            <p:nvPr/>
          </p:nvCxnSpPr>
          <p:spPr>
            <a:xfrm>
              <a:off x="3321811"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79" name="Google Shape;579;p17"/>
            <p:cNvCxnSpPr/>
            <p:nvPr/>
          </p:nvCxnSpPr>
          <p:spPr>
            <a:xfrm>
              <a:off x="3498392"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80" name="Google Shape;580;p17"/>
            <p:cNvCxnSpPr/>
            <p:nvPr/>
          </p:nvCxnSpPr>
          <p:spPr>
            <a:xfrm>
              <a:off x="3674973"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81" name="Google Shape;581;p17"/>
            <p:cNvCxnSpPr/>
            <p:nvPr/>
          </p:nvCxnSpPr>
          <p:spPr>
            <a:xfrm>
              <a:off x="3851554"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82" name="Google Shape;582;p17"/>
            <p:cNvCxnSpPr/>
            <p:nvPr/>
          </p:nvCxnSpPr>
          <p:spPr>
            <a:xfrm>
              <a:off x="4028134" y="541080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83" name="Google Shape;583;p17"/>
            <p:cNvCxnSpPr/>
            <p:nvPr/>
          </p:nvCxnSpPr>
          <p:spPr>
            <a:xfrm>
              <a:off x="1379423" y="541080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84" name="Google Shape;584;p17"/>
            <p:cNvCxnSpPr/>
            <p:nvPr/>
          </p:nvCxnSpPr>
          <p:spPr>
            <a:xfrm>
              <a:off x="1556004"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85" name="Google Shape;585;p17"/>
            <p:cNvCxnSpPr/>
            <p:nvPr/>
          </p:nvCxnSpPr>
          <p:spPr>
            <a:xfrm>
              <a:off x="1732584" y="541080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86" name="Google Shape;586;p17"/>
            <p:cNvCxnSpPr/>
            <p:nvPr/>
          </p:nvCxnSpPr>
          <p:spPr>
            <a:xfrm>
              <a:off x="1379424" y="5410800"/>
              <a:ext cx="2648711" cy="0"/>
            </a:xfrm>
            <a:prstGeom prst="straightConnector1">
              <a:avLst/>
            </a:prstGeom>
            <a:noFill/>
            <a:ln cap="flat" cmpd="sng" w="9525">
              <a:solidFill>
                <a:srgbClr val="000000"/>
              </a:solidFill>
              <a:prstDash val="solid"/>
              <a:round/>
              <a:headEnd len="med" w="med" type="none"/>
              <a:tailEnd len="med" w="med" type="none"/>
            </a:ln>
          </p:spPr>
        </p:cxnSp>
        <p:cxnSp>
          <p:nvCxnSpPr>
            <p:cNvPr id="587" name="Google Shape;587;p17"/>
            <p:cNvCxnSpPr/>
            <p:nvPr/>
          </p:nvCxnSpPr>
          <p:spPr>
            <a:xfrm flipH="1">
              <a:off x="2951447" y="2514600"/>
              <a:ext cx="29878" cy="886445"/>
            </a:xfrm>
            <a:prstGeom prst="straightConnector1">
              <a:avLst/>
            </a:prstGeom>
            <a:noFill/>
            <a:ln cap="flat" cmpd="sng" w="12700">
              <a:solidFill>
                <a:srgbClr val="000000"/>
              </a:solidFill>
              <a:prstDash val="dash"/>
              <a:round/>
              <a:headEnd len="sm" w="sm" type="none"/>
              <a:tailEnd len="sm" w="sm" type="none"/>
            </a:ln>
          </p:spPr>
        </p:cxnSp>
        <p:cxnSp>
          <p:nvCxnSpPr>
            <p:cNvPr id="588" name="Google Shape;588;p17"/>
            <p:cNvCxnSpPr/>
            <p:nvPr/>
          </p:nvCxnSpPr>
          <p:spPr>
            <a:xfrm>
              <a:off x="2254192" y="2475465"/>
              <a:ext cx="0" cy="1131264"/>
            </a:xfrm>
            <a:prstGeom prst="straightConnector1">
              <a:avLst/>
            </a:prstGeom>
            <a:noFill/>
            <a:ln cap="flat" cmpd="sng" w="28575">
              <a:solidFill>
                <a:srgbClr val="000000"/>
              </a:solidFill>
              <a:prstDash val="solid"/>
              <a:round/>
              <a:headEnd len="sm" w="sm" type="none"/>
              <a:tailEnd len="sm" w="sm" type="none"/>
            </a:ln>
          </p:spPr>
        </p:cxnSp>
        <p:cxnSp>
          <p:nvCxnSpPr>
            <p:cNvPr id="589" name="Google Shape;589;p17"/>
            <p:cNvCxnSpPr/>
            <p:nvPr/>
          </p:nvCxnSpPr>
          <p:spPr>
            <a:xfrm>
              <a:off x="1901031"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90" name="Google Shape;590;p17"/>
            <p:cNvCxnSpPr/>
            <p:nvPr/>
          </p:nvCxnSpPr>
          <p:spPr>
            <a:xfrm>
              <a:off x="2077611"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91" name="Google Shape;591;p17"/>
            <p:cNvCxnSpPr/>
            <p:nvPr/>
          </p:nvCxnSpPr>
          <p:spPr>
            <a:xfrm>
              <a:off x="2254192" y="3401045"/>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92" name="Google Shape;592;p17"/>
            <p:cNvCxnSpPr/>
            <p:nvPr/>
          </p:nvCxnSpPr>
          <p:spPr>
            <a:xfrm>
              <a:off x="2430773"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93" name="Google Shape;593;p17"/>
            <p:cNvCxnSpPr/>
            <p:nvPr/>
          </p:nvCxnSpPr>
          <p:spPr>
            <a:xfrm>
              <a:off x="2607354"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94" name="Google Shape;594;p17"/>
            <p:cNvCxnSpPr/>
            <p:nvPr/>
          </p:nvCxnSpPr>
          <p:spPr>
            <a:xfrm>
              <a:off x="2783934"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95" name="Google Shape;595;p17"/>
            <p:cNvCxnSpPr/>
            <p:nvPr/>
          </p:nvCxnSpPr>
          <p:spPr>
            <a:xfrm>
              <a:off x="2960515"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96" name="Google Shape;596;p17"/>
            <p:cNvCxnSpPr/>
            <p:nvPr/>
          </p:nvCxnSpPr>
          <p:spPr>
            <a:xfrm>
              <a:off x="3137096" y="3401045"/>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597" name="Google Shape;597;p17"/>
            <p:cNvCxnSpPr/>
            <p:nvPr/>
          </p:nvCxnSpPr>
          <p:spPr>
            <a:xfrm>
              <a:off x="3313677"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98" name="Google Shape;598;p17"/>
            <p:cNvCxnSpPr/>
            <p:nvPr/>
          </p:nvCxnSpPr>
          <p:spPr>
            <a:xfrm>
              <a:off x="3490257"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599" name="Google Shape;599;p17"/>
            <p:cNvCxnSpPr/>
            <p:nvPr/>
          </p:nvCxnSpPr>
          <p:spPr>
            <a:xfrm>
              <a:off x="3666838"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00" name="Google Shape;600;p17"/>
            <p:cNvCxnSpPr/>
            <p:nvPr/>
          </p:nvCxnSpPr>
          <p:spPr>
            <a:xfrm>
              <a:off x="3843419"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01" name="Google Shape;601;p17"/>
            <p:cNvCxnSpPr/>
            <p:nvPr/>
          </p:nvCxnSpPr>
          <p:spPr>
            <a:xfrm>
              <a:off x="4020000" y="3401045"/>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602" name="Google Shape;602;p17"/>
            <p:cNvCxnSpPr/>
            <p:nvPr/>
          </p:nvCxnSpPr>
          <p:spPr>
            <a:xfrm>
              <a:off x="1371288" y="3401045"/>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603" name="Google Shape;603;p17"/>
            <p:cNvCxnSpPr/>
            <p:nvPr/>
          </p:nvCxnSpPr>
          <p:spPr>
            <a:xfrm>
              <a:off x="1547869"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04" name="Google Shape;604;p17"/>
            <p:cNvCxnSpPr/>
            <p:nvPr/>
          </p:nvCxnSpPr>
          <p:spPr>
            <a:xfrm>
              <a:off x="1724450" y="3401045"/>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05" name="Google Shape;605;p17"/>
            <p:cNvCxnSpPr/>
            <p:nvPr/>
          </p:nvCxnSpPr>
          <p:spPr>
            <a:xfrm>
              <a:off x="1371289" y="3401045"/>
              <a:ext cx="2648711" cy="0"/>
            </a:xfrm>
            <a:prstGeom prst="straightConnector1">
              <a:avLst/>
            </a:prstGeom>
            <a:noFill/>
            <a:ln cap="flat" cmpd="sng" w="9525">
              <a:solidFill>
                <a:srgbClr val="000000"/>
              </a:solidFill>
              <a:prstDash val="solid"/>
              <a:round/>
              <a:headEnd len="med" w="med" type="none"/>
              <a:tailEnd len="med" w="med" type="none"/>
            </a:ln>
          </p:spPr>
        </p:cxnSp>
        <p:sp>
          <p:nvSpPr>
            <p:cNvPr id="606" name="Google Shape;606;p17"/>
            <p:cNvSpPr/>
            <p:nvPr/>
          </p:nvSpPr>
          <p:spPr>
            <a:xfrm>
              <a:off x="1382325" y="2024425"/>
              <a:ext cx="1898243" cy="503499"/>
            </a:xfrm>
            <a:custGeom>
              <a:rect b="b" l="l" r="r" t="t"/>
              <a:pathLst>
                <a:path extrusionOk="0" h="144" w="1117">
                  <a:moveTo>
                    <a:pt x="0" y="143"/>
                  </a:moveTo>
                  <a:lnTo>
                    <a:pt x="32" y="142"/>
                  </a:lnTo>
                  <a:lnTo>
                    <a:pt x="50" y="142"/>
                  </a:lnTo>
                  <a:lnTo>
                    <a:pt x="71" y="140"/>
                  </a:lnTo>
                  <a:lnTo>
                    <a:pt x="97" y="138"/>
                  </a:lnTo>
                  <a:lnTo>
                    <a:pt x="134" y="135"/>
                  </a:lnTo>
                  <a:lnTo>
                    <a:pt x="165" y="130"/>
                  </a:lnTo>
                  <a:lnTo>
                    <a:pt x="191" y="125"/>
                  </a:lnTo>
                  <a:lnTo>
                    <a:pt x="214" y="119"/>
                  </a:lnTo>
                  <a:lnTo>
                    <a:pt x="239" y="112"/>
                  </a:lnTo>
                  <a:lnTo>
                    <a:pt x="264" y="105"/>
                  </a:lnTo>
                  <a:lnTo>
                    <a:pt x="292" y="96"/>
                  </a:lnTo>
                  <a:lnTo>
                    <a:pt x="321" y="82"/>
                  </a:lnTo>
                  <a:lnTo>
                    <a:pt x="347" y="71"/>
                  </a:lnTo>
                  <a:lnTo>
                    <a:pt x="373" y="58"/>
                  </a:lnTo>
                  <a:lnTo>
                    <a:pt x="397" y="48"/>
                  </a:lnTo>
                  <a:lnTo>
                    <a:pt x="414" y="38"/>
                  </a:lnTo>
                  <a:lnTo>
                    <a:pt x="434" y="29"/>
                  </a:lnTo>
                  <a:lnTo>
                    <a:pt x="453" y="21"/>
                  </a:lnTo>
                  <a:lnTo>
                    <a:pt x="477" y="14"/>
                  </a:lnTo>
                  <a:lnTo>
                    <a:pt x="504" y="6"/>
                  </a:lnTo>
                  <a:lnTo>
                    <a:pt x="523" y="3"/>
                  </a:lnTo>
                  <a:lnTo>
                    <a:pt x="538" y="1"/>
                  </a:lnTo>
                  <a:lnTo>
                    <a:pt x="551" y="0"/>
                  </a:lnTo>
                  <a:lnTo>
                    <a:pt x="570" y="0"/>
                  </a:lnTo>
                  <a:lnTo>
                    <a:pt x="590" y="2"/>
                  </a:lnTo>
                  <a:lnTo>
                    <a:pt x="609" y="5"/>
                  </a:lnTo>
                  <a:lnTo>
                    <a:pt x="623" y="10"/>
                  </a:lnTo>
                  <a:lnTo>
                    <a:pt x="643" y="14"/>
                  </a:lnTo>
                  <a:lnTo>
                    <a:pt x="668" y="23"/>
                  </a:lnTo>
                  <a:lnTo>
                    <a:pt x="686" y="31"/>
                  </a:lnTo>
                  <a:lnTo>
                    <a:pt x="704" y="39"/>
                  </a:lnTo>
                  <a:lnTo>
                    <a:pt x="725" y="50"/>
                  </a:lnTo>
                  <a:lnTo>
                    <a:pt x="742" y="58"/>
                  </a:lnTo>
                  <a:lnTo>
                    <a:pt x="766" y="69"/>
                  </a:lnTo>
                  <a:lnTo>
                    <a:pt x="784" y="78"/>
                  </a:lnTo>
                  <a:lnTo>
                    <a:pt x="806" y="88"/>
                  </a:lnTo>
                  <a:lnTo>
                    <a:pt x="825" y="96"/>
                  </a:lnTo>
                  <a:lnTo>
                    <a:pt x="846" y="102"/>
                  </a:lnTo>
                  <a:lnTo>
                    <a:pt x="868" y="110"/>
                  </a:lnTo>
                  <a:lnTo>
                    <a:pt x="892" y="118"/>
                  </a:lnTo>
                  <a:lnTo>
                    <a:pt x="915" y="123"/>
                  </a:lnTo>
                  <a:lnTo>
                    <a:pt x="940" y="128"/>
                  </a:lnTo>
                  <a:lnTo>
                    <a:pt x="968" y="133"/>
                  </a:lnTo>
                  <a:lnTo>
                    <a:pt x="994" y="137"/>
                  </a:lnTo>
                  <a:lnTo>
                    <a:pt x="1022" y="139"/>
                  </a:lnTo>
                  <a:lnTo>
                    <a:pt x="1055" y="141"/>
                  </a:lnTo>
                  <a:lnTo>
                    <a:pt x="1073" y="141"/>
                  </a:lnTo>
                  <a:lnTo>
                    <a:pt x="1094" y="141"/>
                  </a:lnTo>
                  <a:lnTo>
                    <a:pt x="1116" y="143"/>
                  </a:lnTo>
                </a:path>
              </a:pathLst>
            </a:custGeom>
            <a:solidFill>
              <a:srgbClr val="FFC000"/>
            </a:solidFill>
            <a:ln cap="rnd" cmpd="sng" w="12700">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cxnSp>
          <p:nvCxnSpPr>
            <p:cNvPr id="607" name="Google Shape;607;p17"/>
            <p:cNvCxnSpPr/>
            <p:nvPr/>
          </p:nvCxnSpPr>
          <p:spPr>
            <a:xfrm>
              <a:off x="2338803" y="1600201"/>
              <a:ext cx="0" cy="925579"/>
            </a:xfrm>
            <a:prstGeom prst="straightConnector1">
              <a:avLst/>
            </a:prstGeom>
            <a:noFill/>
            <a:ln cap="flat" cmpd="sng" w="12700">
              <a:solidFill>
                <a:srgbClr val="000000"/>
              </a:solidFill>
              <a:prstDash val="dash"/>
              <a:round/>
              <a:headEnd len="sm" w="sm" type="none"/>
              <a:tailEnd len="sm" w="sm" type="none"/>
            </a:ln>
          </p:spPr>
        </p:cxnSp>
        <p:cxnSp>
          <p:nvCxnSpPr>
            <p:cNvPr id="608" name="Google Shape;608;p17"/>
            <p:cNvCxnSpPr/>
            <p:nvPr/>
          </p:nvCxnSpPr>
          <p:spPr>
            <a:xfrm>
              <a:off x="2252353" y="1600200"/>
              <a:ext cx="0" cy="1131264"/>
            </a:xfrm>
            <a:prstGeom prst="straightConnector1">
              <a:avLst/>
            </a:prstGeom>
            <a:noFill/>
            <a:ln cap="flat" cmpd="sng" w="28575">
              <a:solidFill>
                <a:srgbClr val="000000"/>
              </a:solidFill>
              <a:prstDash val="solid"/>
              <a:round/>
              <a:headEnd len="sm" w="sm" type="none"/>
              <a:tailEnd len="sm" w="sm" type="none"/>
            </a:ln>
          </p:spPr>
        </p:cxnSp>
        <p:cxnSp>
          <p:nvCxnSpPr>
            <p:cNvPr id="609" name="Google Shape;609;p17"/>
            <p:cNvCxnSpPr/>
            <p:nvPr/>
          </p:nvCxnSpPr>
          <p:spPr>
            <a:xfrm>
              <a:off x="1899191"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10" name="Google Shape;610;p17"/>
            <p:cNvCxnSpPr/>
            <p:nvPr/>
          </p:nvCxnSpPr>
          <p:spPr>
            <a:xfrm>
              <a:off x="2075772"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11" name="Google Shape;611;p17"/>
            <p:cNvCxnSpPr/>
            <p:nvPr/>
          </p:nvCxnSpPr>
          <p:spPr>
            <a:xfrm>
              <a:off x="2252353" y="252578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612" name="Google Shape;612;p17"/>
            <p:cNvCxnSpPr/>
            <p:nvPr/>
          </p:nvCxnSpPr>
          <p:spPr>
            <a:xfrm>
              <a:off x="2428933"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13" name="Google Shape;613;p17"/>
            <p:cNvCxnSpPr/>
            <p:nvPr/>
          </p:nvCxnSpPr>
          <p:spPr>
            <a:xfrm>
              <a:off x="2605514"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14" name="Google Shape;614;p17"/>
            <p:cNvCxnSpPr/>
            <p:nvPr/>
          </p:nvCxnSpPr>
          <p:spPr>
            <a:xfrm>
              <a:off x="2782095"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15" name="Google Shape;615;p17"/>
            <p:cNvCxnSpPr/>
            <p:nvPr/>
          </p:nvCxnSpPr>
          <p:spPr>
            <a:xfrm>
              <a:off x="2958676"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16" name="Google Shape;616;p17"/>
            <p:cNvCxnSpPr/>
            <p:nvPr/>
          </p:nvCxnSpPr>
          <p:spPr>
            <a:xfrm>
              <a:off x="3135256" y="252578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617" name="Google Shape;617;p17"/>
            <p:cNvCxnSpPr/>
            <p:nvPr/>
          </p:nvCxnSpPr>
          <p:spPr>
            <a:xfrm>
              <a:off x="3311837"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18" name="Google Shape;618;p17"/>
            <p:cNvCxnSpPr/>
            <p:nvPr/>
          </p:nvCxnSpPr>
          <p:spPr>
            <a:xfrm>
              <a:off x="3488418"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19" name="Google Shape;619;p17"/>
            <p:cNvCxnSpPr/>
            <p:nvPr/>
          </p:nvCxnSpPr>
          <p:spPr>
            <a:xfrm>
              <a:off x="3664999"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20" name="Google Shape;620;p17"/>
            <p:cNvCxnSpPr/>
            <p:nvPr/>
          </p:nvCxnSpPr>
          <p:spPr>
            <a:xfrm>
              <a:off x="3841579"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21" name="Google Shape;621;p17"/>
            <p:cNvCxnSpPr/>
            <p:nvPr/>
          </p:nvCxnSpPr>
          <p:spPr>
            <a:xfrm>
              <a:off x="4018160" y="252578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622" name="Google Shape;622;p17"/>
            <p:cNvCxnSpPr/>
            <p:nvPr/>
          </p:nvCxnSpPr>
          <p:spPr>
            <a:xfrm>
              <a:off x="1369449" y="2525780"/>
              <a:ext cx="0" cy="205684"/>
            </a:xfrm>
            <a:prstGeom prst="straightConnector1">
              <a:avLst/>
            </a:prstGeom>
            <a:noFill/>
            <a:ln cap="flat" cmpd="sng" w="9525">
              <a:solidFill>
                <a:srgbClr val="000000"/>
              </a:solidFill>
              <a:prstDash val="solid"/>
              <a:round/>
              <a:headEnd len="med" w="med" type="none"/>
              <a:tailEnd len="med" w="med" type="none"/>
            </a:ln>
          </p:spPr>
        </p:cxnSp>
        <p:cxnSp>
          <p:nvCxnSpPr>
            <p:cNvPr id="623" name="Google Shape;623;p17"/>
            <p:cNvCxnSpPr/>
            <p:nvPr/>
          </p:nvCxnSpPr>
          <p:spPr>
            <a:xfrm>
              <a:off x="1546030"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24" name="Google Shape;624;p17"/>
            <p:cNvCxnSpPr/>
            <p:nvPr/>
          </p:nvCxnSpPr>
          <p:spPr>
            <a:xfrm>
              <a:off x="1722610" y="2525780"/>
              <a:ext cx="0" cy="102842"/>
            </a:xfrm>
            <a:prstGeom prst="straightConnector1">
              <a:avLst/>
            </a:prstGeom>
            <a:noFill/>
            <a:ln cap="flat" cmpd="sng" w="9525">
              <a:solidFill>
                <a:srgbClr val="000000"/>
              </a:solidFill>
              <a:prstDash val="solid"/>
              <a:round/>
              <a:headEnd len="med" w="med" type="none"/>
              <a:tailEnd len="med" w="med" type="none"/>
            </a:ln>
          </p:spPr>
        </p:cxnSp>
        <p:cxnSp>
          <p:nvCxnSpPr>
            <p:cNvPr id="625" name="Google Shape;625;p17"/>
            <p:cNvCxnSpPr/>
            <p:nvPr/>
          </p:nvCxnSpPr>
          <p:spPr>
            <a:xfrm>
              <a:off x="1369450" y="2525780"/>
              <a:ext cx="2648711" cy="0"/>
            </a:xfrm>
            <a:prstGeom prst="straightConnector1">
              <a:avLst/>
            </a:prstGeom>
            <a:noFill/>
            <a:ln cap="flat" cmpd="sng" w="9525">
              <a:solidFill>
                <a:srgbClr val="000000"/>
              </a:solidFill>
              <a:prstDash val="solid"/>
              <a:round/>
              <a:headEnd len="med" w="med" type="none"/>
              <a:tailEnd len="med" w="med" type="none"/>
            </a:ln>
          </p:spPr>
        </p:cxnSp>
        <p:sp>
          <p:nvSpPr>
            <p:cNvPr id="626" name="Google Shape;626;p17"/>
            <p:cNvSpPr/>
            <p:nvPr/>
          </p:nvSpPr>
          <p:spPr>
            <a:xfrm>
              <a:off x="2056281" y="5684790"/>
              <a:ext cx="407163" cy="277641"/>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0%</a:t>
              </a:r>
              <a:endParaRPr/>
            </a:p>
          </p:txBody>
        </p:sp>
        <p:sp>
          <p:nvSpPr>
            <p:cNvPr id="627" name="Google Shape;627;p17"/>
            <p:cNvSpPr/>
            <p:nvPr/>
          </p:nvSpPr>
          <p:spPr>
            <a:xfrm>
              <a:off x="2850894" y="5684790"/>
              <a:ext cx="697307" cy="277641"/>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$10MM</a:t>
              </a:r>
              <a:endParaRPr/>
            </a:p>
          </p:txBody>
        </p:sp>
        <p:sp>
          <p:nvSpPr>
            <p:cNvPr id="628" name="Google Shape;628;p17"/>
            <p:cNvSpPr/>
            <p:nvPr/>
          </p:nvSpPr>
          <p:spPr>
            <a:xfrm>
              <a:off x="3733798" y="5684790"/>
              <a:ext cx="697307" cy="277641"/>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$20MM</a:t>
              </a:r>
              <a:endParaRPr/>
            </a:p>
          </p:txBody>
        </p:sp>
        <p:sp>
          <p:nvSpPr>
            <p:cNvPr id="629" name="Google Shape;629;p17"/>
            <p:cNvSpPr/>
            <p:nvPr/>
          </p:nvSpPr>
          <p:spPr>
            <a:xfrm>
              <a:off x="1085088" y="5684790"/>
              <a:ext cx="748603" cy="277641"/>
            </a:xfrm>
            <a:prstGeom prst="rect">
              <a:avLst/>
            </a:prstGeom>
            <a:noFill/>
            <a:ln>
              <a:noFill/>
            </a:ln>
          </p:spPr>
          <p:txBody>
            <a:bodyPr anchorCtr="0" anchor="t" bIns="46025" lIns="92075" spcFirstLastPara="1" rIns="92075" wrap="square" tIns="46025">
              <a:spAutoFit/>
            </a:bodyPr>
            <a:lstStyle/>
            <a:p>
              <a:pPr indent="0" lvl="0" marL="0" marR="0" rtl="0" algn="l">
                <a:spcBef>
                  <a:spcPts val="0"/>
                </a:spcBef>
                <a:spcAft>
                  <a:spcPts val="0"/>
                </a:spcAft>
                <a:buNone/>
              </a:pPr>
              <a:r>
                <a:rPr lang="en-US" sz="1200">
                  <a:solidFill>
                    <a:srgbClr val="000000"/>
                  </a:solidFill>
                  <a:latin typeface="Arial"/>
                  <a:ea typeface="Arial"/>
                  <a:cs typeface="Arial"/>
                  <a:sym typeface="Arial"/>
                </a:rPr>
                <a:t>-$10MM</a:t>
              </a:r>
              <a:endParaRPr/>
            </a:p>
          </p:txBody>
        </p:sp>
        <p:sp>
          <p:nvSpPr>
            <p:cNvPr id="630" name="Google Shape;630;p17"/>
            <p:cNvSpPr txBox="1"/>
            <p:nvPr/>
          </p:nvSpPr>
          <p:spPr>
            <a:xfrm>
              <a:off x="1352536" y="2039112"/>
              <a:ext cx="3706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DM Sans"/>
                  <a:ea typeface="DM Sans"/>
                  <a:cs typeface="DM Sans"/>
                  <a:sym typeface="DM Sans"/>
                </a:rPr>
                <a:t>A</a:t>
              </a:r>
              <a:endParaRPr/>
            </a:p>
          </p:txBody>
        </p:sp>
        <p:sp>
          <p:nvSpPr>
            <p:cNvPr id="631" name="Google Shape;631;p17"/>
            <p:cNvSpPr txBox="1"/>
            <p:nvPr/>
          </p:nvSpPr>
          <p:spPr>
            <a:xfrm>
              <a:off x="1352536" y="2994259"/>
              <a:ext cx="3577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DM Sans"/>
                  <a:ea typeface="DM Sans"/>
                  <a:cs typeface="DM Sans"/>
                  <a:sym typeface="DM Sans"/>
                </a:rPr>
                <a:t>B</a:t>
              </a:r>
              <a:endParaRPr/>
            </a:p>
          </p:txBody>
        </p:sp>
        <p:sp>
          <p:nvSpPr>
            <p:cNvPr id="632" name="Google Shape;632;p17"/>
            <p:cNvSpPr txBox="1"/>
            <p:nvPr/>
          </p:nvSpPr>
          <p:spPr>
            <a:xfrm>
              <a:off x="1352536" y="4009306"/>
              <a:ext cx="3481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DM Sans"/>
                  <a:ea typeface="DM Sans"/>
                  <a:cs typeface="DM Sans"/>
                  <a:sym typeface="DM Sans"/>
                </a:rPr>
                <a:t>C</a:t>
              </a:r>
              <a:endParaRPr/>
            </a:p>
          </p:txBody>
        </p:sp>
        <p:sp>
          <p:nvSpPr>
            <p:cNvPr id="633" name="Google Shape;633;p17"/>
            <p:cNvSpPr txBox="1"/>
            <p:nvPr/>
          </p:nvSpPr>
          <p:spPr>
            <a:xfrm>
              <a:off x="1352536" y="4919883"/>
              <a:ext cx="3786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DM Sans"/>
                  <a:ea typeface="DM Sans"/>
                  <a:cs typeface="DM Sans"/>
                  <a:sym typeface="DM Sans"/>
                </a:rPr>
                <a:t>D</a:t>
              </a:r>
              <a:endParaRPr/>
            </a:p>
          </p:txBody>
        </p:sp>
      </p:grpSp>
      <p:sp>
        <p:nvSpPr>
          <p:cNvPr id="634" name="Google Shape;634;p17"/>
          <p:cNvSpPr/>
          <p:nvPr/>
        </p:nvSpPr>
        <p:spPr>
          <a:xfrm>
            <a:off x="5005908" y="1808254"/>
            <a:ext cx="6555724" cy="2060734"/>
          </a:xfrm>
          <a:prstGeom prst="roundRect">
            <a:avLst>
              <a:gd fmla="val 4590" name="adj"/>
            </a:avLst>
          </a:prstGeom>
          <a:solidFill>
            <a:srgbClr val="D8D8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DM Sans"/>
                <a:ea typeface="DM Sans"/>
                <a:cs typeface="DM Sans"/>
                <a:sym typeface="DM Sans"/>
              </a:rPr>
              <a:t>To prioritize actions with uncertain net benefits like these, we need to compare them on a single dimension, like “Certain Monetary Equivalent” (CME)</a:t>
            </a:r>
            <a:br>
              <a:rPr lang="en-US" sz="2000">
                <a:solidFill>
                  <a:schemeClr val="dk1"/>
                </a:solidFill>
                <a:latin typeface="DM Sans"/>
                <a:ea typeface="DM Sans"/>
                <a:cs typeface="DM Sans"/>
                <a:sym typeface="DM Sans"/>
              </a:rPr>
            </a:br>
            <a:br>
              <a:rPr lang="en-US" sz="2000">
                <a:solidFill>
                  <a:schemeClr val="dk1"/>
                </a:solidFill>
                <a:latin typeface="DM Sans"/>
                <a:ea typeface="DM Sans"/>
                <a:cs typeface="DM Sans"/>
                <a:sym typeface="DM Sans"/>
              </a:rPr>
            </a:br>
            <a:r>
              <a:rPr lang="en-US" sz="2000">
                <a:solidFill>
                  <a:schemeClr val="dk1"/>
                </a:solidFill>
                <a:latin typeface="DM Sans"/>
                <a:ea typeface="DM Sans"/>
                <a:cs typeface="DM Sans"/>
                <a:sym typeface="DM Sans"/>
              </a:rPr>
              <a:t>All it takes is a few preferences stated in terms of bets.</a:t>
            </a:r>
            <a:endParaRPr/>
          </a:p>
        </p:txBody>
      </p:sp>
      <p:sp>
        <p:nvSpPr>
          <p:cNvPr id="635" name="Google Shape;635;p17"/>
          <p:cNvSpPr txBox="1"/>
          <p:nvPr/>
        </p:nvSpPr>
        <p:spPr>
          <a:xfrm>
            <a:off x="1138636" y="1584573"/>
            <a:ext cx="3160950" cy="6608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Distribution of Net Benefit for Various Initiatives:</a:t>
            </a:r>
            <a:endParaRPr/>
          </a:p>
        </p:txBody>
      </p:sp>
      <p:sp>
        <p:nvSpPr>
          <p:cNvPr id="636" name="Google Shape;636;p17"/>
          <p:cNvSpPr/>
          <p:nvPr/>
        </p:nvSpPr>
        <p:spPr>
          <a:xfrm>
            <a:off x="5076913" y="4042252"/>
            <a:ext cx="6555724" cy="1631994"/>
          </a:xfrm>
          <a:prstGeom prst="roundRect">
            <a:avLst>
              <a:gd fmla="val 4590" name="adj"/>
            </a:avLst>
          </a:prstGeom>
          <a:solidFill>
            <a:srgbClr val="D8D8D8"/>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DM Sans"/>
                <a:ea typeface="DM Sans"/>
                <a:cs typeface="DM Sans"/>
                <a:sym typeface="DM Sans"/>
              </a:rPr>
              <a:t>We can ask two or three questions like, “If you had a bet with a binary outcome, where there was a 60% chance of winning $10MM but a 40% chance of loss, how large of a loss would be just barely acceptable?”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8"/>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Expected Utility Theory</a:t>
            </a:r>
            <a:endParaRPr/>
          </a:p>
        </p:txBody>
      </p:sp>
      <p:sp>
        <p:nvSpPr>
          <p:cNvPr id="643" name="Google Shape;643;p18"/>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644" name="Google Shape;644;p18"/>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645" name="Google Shape;645;p18"/>
          <p:cNvSpPr/>
          <p:nvPr/>
        </p:nvSpPr>
        <p:spPr>
          <a:xfrm>
            <a:off x="865632" y="1527048"/>
            <a:ext cx="6059043" cy="4242816"/>
          </a:xfrm>
          <a:prstGeom prst="roundRect">
            <a:avLst>
              <a:gd fmla="val 677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u="sng">
                <a:solidFill>
                  <a:schemeClr val="lt1"/>
                </a:solidFill>
                <a:latin typeface="DM Sans"/>
                <a:ea typeface="DM Sans"/>
                <a:cs typeface="DM Sans"/>
                <a:sym typeface="DM Sans"/>
              </a:rPr>
              <a:t>Expected Utility Theory</a:t>
            </a:r>
            <a:r>
              <a:rPr lang="en-US" sz="1800">
                <a:solidFill>
                  <a:schemeClr val="lt1"/>
                </a:solidFill>
                <a:latin typeface="DM Sans"/>
                <a:ea typeface="DM Sans"/>
                <a:cs typeface="DM Sans"/>
                <a:sym typeface="DM Sans"/>
              </a:rPr>
              <a:t> is the most quantitatively sound method for describing risk preferences. It is the basis of the field of Decision Analysis and is widely used in portfolio management and actuarial science.</a:t>
            </a:r>
            <a:endParaRPr/>
          </a:p>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a:p>
            <a:pPr indent="0" lvl="0" marL="0" marR="0" rtl="0" algn="ctr">
              <a:spcBef>
                <a:spcPts val="0"/>
              </a:spcBef>
              <a:spcAft>
                <a:spcPts val="0"/>
              </a:spcAft>
              <a:buNone/>
            </a:pPr>
            <a:r>
              <a:rPr lang="en-US" sz="1800">
                <a:solidFill>
                  <a:schemeClr val="lt1"/>
                </a:solidFill>
                <a:latin typeface="DM Sans"/>
                <a:ea typeface="DM Sans"/>
                <a:cs typeface="DM Sans"/>
                <a:sym typeface="DM Sans"/>
              </a:rPr>
              <a:t>It is based on the idea that in order for risk preferences to be consistent, they should be guided by the probability-weighted average utility of choices.</a:t>
            </a:r>
            <a:endParaRPr/>
          </a:p>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a:p>
            <a:pPr indent="0" lvl="0" marL="0" marR="0" rtl="0" algn="ctr">
              <a:spcBef>
                <a:spcPts val="0"/>
              </a:spcBef>
              <a:spcAft>
                <a:spcPts val="0"/>
              </a:spcAft>
              <a:buNone/>
            </a:pPr>
            <a:r>
              <a:rPr lang="en-US" sz="1800">
                <a:solidFill>
                  <a:schemeClr val="lt1"/>
                </a:solidFill>
                <a:latin typeface="DM Sans"/>
                <a:ea typeface="DM Sans"/>
                <a:cs typeface="DM Sans"/>
                <a:sym typeface="DM Sans"/>
              </a:rPr>
              <a:t>There is a whole set of mathematics showing functions that describe expected utility in ways that can’t violate basic common sense about preferences.</a:t>
            </a:r>
            <a:endParaRPr/>
          </a:p>
        </p:txBody>
      </p:sp>
      <p:pic>
        <p:nvPicPr>
          <p:cNvPr descr="Theory of Games and Economic Behavior: 60th Anniversary Commemorative  Edition (Princeton Classic Editions): 9780691130613: Economics Books @  Amazon.com" id="646" name="Google Shape;646;p18"/>
          <p:cNvPicPr preferRelativeResize="0"/>
          <p:nvPr/>
        </p:nvPicPr>
        <p:blipFill rotWithShape="1">
          <a:blip r:embed="rId3">
            <a:alphaModFix/>
          </a:blip>
          <a:srcRect b="0" l="0" r="0" t="0"/>
          <a:stretch/>
        </p:blipFill>
        <p:spPr>
          <a:xfrm>
            <a:off x="7229856" y="1636776"/>
            <a:ext cx="2231136" cy="3364992"/>
          </a:xfrm>
          <a:prstGeom prst="rect">
            <a:avLst/>
          </a:prstGeom>
          <a:noFill/>
          <a:ln>
            <a:noFill/>
          </a:ln>
        </p:spPr>
      </p:pic>
      <p:pic>
        <p:nvPicPr>
          <p:cNvPr descr="The Foundations of Statistics: 9780486623498: Leonard J. Savage: Books -  Amazon.com" id="647" name="Google Shape;647;p18"/>
          <p:cNvPicPr preferRelativeResize="0"/>
          <p:nvPr/>
        </p:nvPicPr>
        <p:blipFill rotWithShape="1">
          <a:blip r:embed="rId4">
            <a:alphaModFix/>
          </a:blip>
          <a:srcRect b="0" l="0" r="0" t="0"/>
          <a:stretch/>
        </p:blipFill>
        <p:spPr>
          <a:xfrm>
            <a:off x="8965155" y="2280409"/>
            <a:ext cx="2194560" cy="33827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9"/>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Examples of “Typical” Dashboards</a:t>
            </a:r>
            <a:endParaRPr/>
          </a:p>
        </p:txBody>
      </p:sp>
      <p:sp>
        <p:nvSpPr>
          <p:cNvPr id="654" name="Google Shape;654;p19"/>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655" name="Google Shape;655;p19"/>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id="656" name="Google Shape;656;p19"/>
          <p:cNvPicPr preferRelativeResize="0"/>
          <p:nvPr/>
        </p:nvPicPr>
        <p:blipFill rotWithShape="1">
          <a:blip r:embed="rId3">
            <a:alphaModFix/>
          </a:blip>
          <a:srcRect b="0" l="0" r="0" t="0"/>
          <a:stretch/>
        </p:blipFill>
        <p:spPr>
          <a:xfrm>
            <a:off x="685800" y="1524000"/>
            <a:ext cx="7129892" cy="3581400"/>
          </a:xfrm>
          <a:prstGeom prst="rect">
            <a:avLst/>
          </a:prstGeom>
          <a:noFill/>
          <a:ln>
            <a:noFill/>
          </a:ln>
        </p:spPr>
      </p:pic>
      <p:pic>
        <p:nvPicPr>
          <p:cNvPr id="657" name="Google Shape;657;p19"/>
          <p:cNvPicPr preferRelativeResize="0"/>
          <p:nvPr/>
        </p:nvPicPr>
        <p:blipFill rotWithShape="1">
          <a:blip r:embed="rId4">
            <a:alphaModFix/>
          </a:blip>
          <a:srcRect b="0" l="0" r="0" t="0"/>
          <a:stretch/>
        </p:blipFill>
        <p:spPr>
          <a:xfrm>
            <a:off x="4994782" y="1197757"/>
            <a:ext cx="6587618" cy="4745843"/>
          </a:xfrm>
          <a:prstGeom prst="rect">
            <a:avLst/>
          </a:prstGeom>
          <a:noFill/>
          <a:ln>
            <a:noFill/>
          </a:ln>
        </p:spPr>
      </p:pic>
      <p:pic>
        <p:nvPicPr>
          <p:cNvPr id="658" name="Google Shape;658;p19"/>
          <p:cNvPicPr preferRelativeResize="0"/>
          <p:nvPr/>
        </p:nvPicPr>
        <p:blipFill rotWithShape="1">
          <a:blip r:embed="rId5">
            <a:alphaModFix/>
          </a:blip>
          <a:srcRect b="0" l="0" r="0" t="0"/>
          <a:stretch/>
        </p:blipFill>
        <p:spPr>
          <a:xfrm>
            <a:off x="1066800" y="2140585"/>
            <a:ext cx="6128109" cy="3817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1157177" y="301330"/>
            <a:ext cx="6934200" cy="5280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Review of Decision Making</a:t>
            </a:r>
            <a:endParaRPr/>
          </a:p>
        </p:txBody>
      </p:sp>
      <p:grpSp>
        <p:nvGrpSpPr>
          <p:cNvPr id="151" name="Google Shape;151;p2"/>
          <p:cNvGrpSpPr/>
          <p:nvPr/>
        </p:nvGrpSpPr>
        <p:grpSpPr>
          <a:xfrm>
            <a:off x="1435667" y="1272191"/>
            <a:ext cx="2898868" cy="2315178"/>
            <a:chOff x="1435667" y="1272191"/>
            <a:chExt cx="2898868" cy="2315178"/>
          </a:xfrm>
        </p:grpSpPr>
        <p:pic>
          <p:nvPicPr>
            <p:cNvPr descr="A silhouette of a person&#10;&#10;Description automatically generated" id="152" name="Google Shape;152;p2"/>
            <p:cNvPicPr preferRelativeResize="0"/>
            <p:nvPr/>
          </p:nvPicPr>
          <p:blipFill rotWithShape="1">
            <a:blip r:embed="rId3">
              <a:alphaModFix/>
            </a:blip>
            <a:srcRect b="16666" l="0" r="0" t="0"/>
            <a:stretch/>
          </p:blipFill>
          <p:spPr>
            <a:xfrm>
              <a:off x="2237069" y="2401723"/>
              <a:ext cx="1106774" cy="1026841"/>
            </a:xfrm>
            <a:prstGeom prst="rect">
              <a:avLst/>
            </a:prstGeom>
            <a:noFill/>
            <a:ln>
              <a:noFill/>
            </a:ln>
          </p:spPr>
        </p:pic>
        <p:sp>
          <p:nvSpPr>
            <p:cNvPr id="153" name="Google Shape;153;p2"/>
            <p:cNvSpPr/>
            <p:nvPr/>
          </p:nvSpPr>
          <p:spPr>
            <a:xfrm>
              <a:off x="1497777" y="1319748"/>
              <a:ext cx="2761376" cy="397285"/>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DM Sans"/>
                  <a:ea typeface="DM Sans"/>
                  <a:cs typeface="DM Sans"/>
                  <a:sym typeface="DM Sans"/>
                </a:rPr>
                <a:t>Overconfidence</a:t>
              </a:r>
              <a:endParaRPr/>
            </a:p>
          </p:txBody>
        </p:sp>
        <p:sp>
          <p:nvSpPr>
            <p:cNvPr id="154" name="Google Shape;154;p2"/>
            <p:cNvSpPr/>
            <p:nvPr/>
          </p:nvSpPr>
          <p:spPr>
            <a:xfrm>
              <a:off x="1620366" y="1822958"/>
              <a:ext cx="2628741" cy="397286"/>
            </a:xfrm>
            <a:prstGeom prst="wedgeRoundRectCallout">
              <a:avLst>
                <a:gd fmla="val 5677" name="adj1"/>
                <a:gd fmla="val 98661" name="adj2"/>
                <a:gd fmla="val 16667" name="adj3"/>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DM Sans"/>
                  <a:ea typeface="DM Sans"/>
                  <a:cs typeface="DM Sans"/>
                  <a:sym typeface="DM Sans"/>
                </a:rPr>
                <a:t>I’m right 95% of the time.</a:t>
              </a:r>
              <a:endParaRPr/>
            </a:p>
          </p:txBody>
        </p:sp>
        <p:sp>
          <p:nvSpPr>
            <p:cNvPr id="155" name="Google Shape;155;p2"/>
            <p:cNvSpPr/>
            <p:nvPr/>
          </p:nvSpPr>
          <p:spPr>
            <a:xfrm>
              <a:off x="1435667" y="1272191"/>
              <a:ext cx="2898868" cy="2315178"/>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DM Sans"/>
                <a:ea typeface="DM Sans"/>
                <a:cs typeface="DM Sans"/>
                <a:sym typeface="DM Sans"/>
              </a:endParaRPr>
            </a:p>
          </p:txBody>
        </p:sp>
      </p:grpSp>
      <p:grpSp>
        <p:nvGrpSpPr>
          <p:cNvPr id="156" name="Google Shape;156;p2"/>
          <p:cNvGrpSpPr/>
          <p:nvPr/>
        </p:nvGrpSpPr>
        <p:grpSpPr>
          <a:xfrm>
            <a:off x="4427764" y="1275963"/>
            <a:ext cx="2633463" cy="2311405"/>
            <a:chOff x="4427645" y="1275963"/>
            <a:chExt cx="2633463" cy="2311405"/>
          </a:xfrm>
        </p:grpSpPr>
        <p:pic>
          <p:nvPicPr>
            <p:cNvPr descr="A silhouette of a person&#10;&#10;Description automatically generated" id="157" name="Google Shape;157;p2"/>
            <p:cNvPicPr preferRelativeResize="0"/>
            <p:nvPr/>
          </p:nvPicPr>
          <p:blipFill rotWithShape="1">
            <a:blip r:embed="rId4">
              <a:alphaModFix/>
            </a:blip>
            <a:srcRect b="22617" l="17548" r="15827" t="0"/>
            <a:stretch/>
          </p:blipFill>
          <p:spPr>
            <a:xfrm>
              <a:off x="5208895" y="2510870"/>
              <a:ext cx="1028512" cy="955681"/>
            </a:xfrm>
            <a:prstGeom prst="rect">
              <a:avLst/>
            </a:prstGeom>
            <a:noFill/>
            <a:ln>
              <a:noFill/>
            </a:ln>
          </p:spPr>
        </p:pic>
        <p:sp>
          <p:nvSpPr>
            <p:cNvPr id="158" name="Google Shape;158;p2"/>
            <p:cNvSpPr/>
            <p:nvPr/>
          </p:nvSpPr>
          <p:spPr>
            <a:xfrm>
              <a:off x="4504360" y="1787824"/>
              <a:ext cx="2490032" cy="684716"/>
            </a:xfrm>
            <a:prstGeom prst="wedgeRoundRectCallout">
              <a:avLst>
                <a:gd fmla="val -8371" name="adj1"/>
                <a:gd fmla="val 68793" name="adj2"/>
                <a:gd fmla="val 16667" name="adj3"/>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DM Sans"/>
                  <a:ea typeface="DM Sans"/>
                  <a:cs typeface="DM Sans"/>
                  <a:sym typeface="DM Sans"/>
                </a:rPr>
                <a:t>(Before coffee) P(X)=.05</a:t>
              </a:r>
              <a:endParaRPr/>
            </a:p>
            <a:p>
              <a:pPr indent="0" lvl="0" marL="0" marR="0" rtl="0" algn="ctr">
                <a:spcBef>
                  <a:spcPts val="0"/>
                </a:spcBef>
                <a:spcAft>
                  <a:spcPts val="0"/>
                </a:spcAft>
                <a:buNone/>
              </a:pPr>
              <a:r>
                <a:rPr b="0" i="0" lang="en-US" sz="1200" u="none" cap="none" strike="noStrike">
                  <a:solidFill>
                    <a:schemeClr val="dk1"/>
                  </a:solidFill>
                  <a:latin typeface="DM Sans"/>
                  <a:ea typeface="DM Sans"/>
                  <a:cs typeface="DM Sans"/>
                  <a:sym typeface="DM Sans"/>
                </a:rPr>
                <a:t>(After coffee) P(X)=.2</a:t>
              </a:r>
              <a:endParaRPr/>
            </a:p>
          </p:txBody>
        </p:sp>
        <p:sp>
          <p:nvSpPr>
            <p:cNvPr id="159" name="Google Shape;159;p2"/>
            <p:cNvSpPr/>
            <p:nvPr/>
          </p:nvSpPr>
          <p:spPr>
            <a:xfrm>
              <a:off x="4427645" y="1275963"/>
              <a:ext cx="2633463" cy="2311405"/>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DM Sans"/>
                <a:ea typeface="DM Sans"/>
                <a:cs typeface="DM Sans"/>
                <a:sym typeface="DM Sans"/>
              </a:endParaRPr>
            </a:p>
          </p:txBody>
        </p:sp>
        <p:sp>
          <p:nvSpPr>
            <p:cNvPr id="160" name="Google Shape;160;p2"/>
            <p:cNvSpPr/>
            <p:nvPr/>
          </p:nvSpPr>
          <p:spPr>
            <a:xfrm>
              <a:off x="4478552" y="1323523"/>
              <a:ext cx="2515839" cy="397285"/>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DM Sans"/>
                  <a:ea typeface="DM Sans"/>
                  <a:cs typeface="DM Sans"/>
                  <a:sym typeface="DM Sans"/>
                </a:rPr>
                <a:t>Inconsistency</a:t>
              </a:r>
              <a:endParaRPr/>
            </a:p>
          </p:txBody>
        </p:sp>
      </p:grpSp>
      <p:grpSp>
        <p:nvGrpSpPr>
          <p:cNvPr id="161" name="Google Shape;161;p2"/>
          <p:cNvGrpSpPr/>
          <p:nvPr/>
        </p:nvGrpSpPr>
        <p:grpSpPr>
          <a:xfrm>
            <a:off x="7115555" y="1275963"/>
            <a:ext cx="3228274" cy="2311405"/>
            <a:chOff x="7115555" y="1275963"/>
            <a:chExt cx="3228274" cy="2311405"/>
          </a:xfrm>
        </p:grpSpPr>
        <p:pic>
          <p:nvPicPr>
            <p:cNvPr descr="A silhouette of a person&#10;&#10;Description automatically generated" id="162" name="Google Shape;162;p2"/>
            <p:cNvPicPr preferRelativeResize="0"/>
            <p:nvPr/>
          </p:nvPicPr>
          <p:blipFill rotWithShape="1">
            <a:blip r:embed="rId5">
              <a:alphaModFix/>
            </a:blip>
            <a:srcRect b="26167" l="0" r="0" t="0"/>
            <a:stretch/>
          </p:blipFill>
          <p:spPr>
            <a:xfrm>
              <a:off x="7159342" y="2565835"/>
              <a:ext cx="1346300" cy="934885"/>
            </a:xfrm>
            <a:prstGeom prst="rect">
              <a:avLst/>
            </a:prstGeom>
            <a:noFill/>
            <a:ln>
              <a:noFill/>
            </a:ln>
          </p:spPr>
        </p:pic>
        <p:pic>
          <p:nvPicPr>
            <p:cNvPr descr="A picture containing hat&#10;&#10;Description automatically generated" id="163" name="Google Shape;163;p2"/>
            <p:cNvPicPr preferRelativeResize="0"/>
            <p:nvPr/>
          </p:nvPicPr>
          <p:blipFill rotWithShape="1">
            <a:blip r:embed="rId6">
              <a:alphaModFix/>
            </a:blip>
            <a:srcRect b="0" l="0" r="0" t="0"/>
            <a:stretch/>
          </p:blipFill>
          <p:spPr>
            <a:xfrm>
              <a:off x="8729692" y="2693820"/>
              <a:ext cx="831950" cy="808180"/>
            </a:xfrm>
            <a:prstGeom prst="rect">
              <a:avLst/>
            </a:prstGeom>
            <a:noFill/>
            <a:ln>
              <a:noFill/>
            </a:ln>
          </p:spPr>
        </p:pic>
        <p:sp>
          <p:nvSpPr>
            <p:cNvPr id="164" name="Google Shape;164;p2"/>
            <p:cNvSpPr/>
            <p:nvPr/>
          </p:nvSpPr>
          <p:spPr>
            <a:xfrm>
              <a:off x="7201841" y="1835884"/>
              <a:ext cx="2997971" cy="420353"/>
            </a:xfrm>
            <a:prstGeom prst="wedgeRoundRectCallout">
              <a:avLst>
                <a:gd fmla="val -26131" name="adj1"/>
                <a:gd fmla="val 110599" name="adj2"/>
                <a:gd fmla="val 16667" name="adj3"/>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DM Sans"/>
                  <a:ea typeface="DM Sans"/>
                  <a:cs typeface="DM Sans"/>
                  <a:sym typeface="DM Sans"/>
                </a:rPr>
                <a:t>This control is 95% effective.</a:t>
              </a:r>
              <a:endParaRPr/>
            </a:p>
          </p:txBody>
        </p:sp>
        <p:sp>
          <p:nvSpPr>
            <p:cNvPr id="165" name="Google Shape;165;p2"/>
            <p:cNvSpPr/>
            <p:nvPr/>
          </p:nvSpPr>
          <p:spPr>
            <a:xfrm>
              <a:off x="7115555" y="1275963"/>
              <a:ext cx="3228274" cy="2311405"/>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DM Sans"/>
                <a:ea typeface="DM Sans"/>
                <a:cs typeface="DM Sans"/>
                <a:sym typeface="DM Sans"/>
              </a:endParaRPr>
            </a:p>
          </p:txBody>
        </p:sp>
        <p:sp>
          <p:nvSpPr>
            <p:cNvPr id="166" name="Google Shape;166;p2"/>
            <p:cNvSpPr/>
            <p:nvPr/>
          </p:nvSpPr>
          <p:spPr>
            <a:xfrm>
              <a:off x="7173941" y="1340560"/>
              <a:ext cx="3097880" cy="376473"/>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DM Sans"/>
                  <a:ea typeface="DM Sans"/>
                  <a:cs typeface="DM Sans"/>
                  <a:sym typeface="DM Sans"/>
                </a:rPr>
                <a:t>Inefficient Collaboration</a:t>
              </a:r>
              <a:endParaRPr/>
            </a:p>
          </p:txBody>
        </p:sp>
        <p:sp>
          <p:nvSpPr>
            <p:cNvPr id="167" name="Google Shape;167;p2"/>
            <p:cNvSpPr/>
            <p:nvPr/>
          </p:nvSpPr>
          <p:spPr>
            <a:xfrm>
              <a:off x="9018427" y="2296551"/>
              <a:ext cx="990564" cy="307300"/>
            </a:xfrm>
            <a:prstGeom prst="wedgeRoundRectCallout">
              <a:avLst>
                <a:gd fmla="val 4487" name="adj1"/>
                <a:gd fmla="val 108157" name="adj2"/>
                <a:gd fmla="val 16667" name="adj3"/>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none" cap="none" strike="noStrike">
                  <a:solidFill>
                    <a:schemeClr val="dk1"/>
                  </a:solidFill>
                  <a:latin typeface="DM Sans"/>
                  <a:ea typeface="DM Sans"/>
                  <a:cs typeface="DM Sans"/>
                  <a:sym typeface="DM Sans"/>
                </a:rPr>
                <a:t>I agree.</a:t>
              </a:r>
              <a:endParaRPr/>
            </a:p>
          </p:txBody>
        </p:sp>
      </p:grpSp>
      <p:grpSp>
        <p:nvGrpSpPr>
          <p:cNvPr id="168" name="Google Shape;168;p2"/>
          <p:cNvGrpSpPr/>
          <p:nvPr/>
        </p:nvGrpSpPr>
        <p:grpSpPr>
          <a:xfrm>
            <a:off x="1435667" y="3841422"/>
            <a:ext cx="2898868" cy="2210464"/>
            <a:chOff x="1435667" y="3841422"/>
            <a:chExt cx="2898868" cy="2210464"/>
          </a:xfrm>
        </p:grpSpPr>
        <p:pic>
          <p:nvPicPr>
            <p:cNvPr descr="A silhouette of a person&#10;&#10;Description automatically generated" id="169" name="Google Shape;169;p2"/>
            <p:cNvPicPr preferRelativeResize="0"/>
            <p:nvPr/>
          </p:nvPicPr>
          <p:blipFill rotWithShape="1">
            <a:blip r:embed="rId3">
              <a:alphaModFix/>
            </a:blip>
            <a:srcRect b="16666" l="0" r="0" t="0"/>
            <a:stretch/>
          </p:blipFill>
          <p:spPr>
            <a:xfrm>
              <a:off x="2370909" y="4944493"/>
              <a:ext cx="1106774" cy="1026841"/>
            </a:xfrm>
            <a:prstGeom prst="rect">
              <a:avLst/>
            </a:prstGeom>
            <a:noFill/>
            <a:ln>
              <a:noFill/>
            </a:ln>
          </p:spPr>
        </p:pic>
        <p:sp>
          <p:nvSpPr>
            <p:cNvPr id="170" name="Google Shape;170;p2"/>
            <p:cNvSpPr/>
            <p:nvPr/>
          </p:nvSpPr>
          <p:spPr>
            <a:xfrm>
              <a:off x="1507825" y="4374272"/>
              <a:ext cx="2741282" cy="650772"/>
            </a:xfrm>
            <a:prstGeom prst="wedgeRoundRectCallout">
              <a:avLst>
                <a:gd fmla="val -5551" name="adj1"/>
                <a:gd fmla="val 72787" name="adj2"/>
                <a:gd fmla="val 16667" name="adj3"/>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DM Sans"/>
                  <a:ea typeface="DM Sans"/>
                  <a:cs typeface="DM Sans"/>
                  <a:sym typeface="DM Sans"/>
                </a:rPr>
                <a:t>This will happen once in 20 years.</a:t>
              </a:r>
              <a:endParaRPr/>
            </a:p>
          </p:txBody>
        </p:sp>
        <p:sp>
          <p:nvSpPr>
            <p:cNvPr id="171" name="Google Shape;171;p2"/>
            <p:cNvSpPr/>
            <p:nvPr/>
          </p:nvSpPr>
          <p:spPr>
            <a:xfrm>
              <a:off x="1497777" y="3900206"/>
              <a:ext cx="2751329" cy="423046"/>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DM Sans"/>
                  <a:ea typeface="DM Sans"/>
                  <a:cs typeface="DM Sans"/>
                  <a:sym typeface="DM Sans"/>
                </a:rPr>
                <a:t>Slow Feedback</a:t>
              </a:r>
              <a:endParaRPr/>
            </a:p>
          </p:txBody>
        </p:sp>
        <p:sp>
          <p:nvSpPr>
            <p:cNvPr id="172" name="Google Shape;172;p2"/>
            <p:cNvSpPr/>
            <p:nvPr/>
          </p:nvSpPr>
          <p:spPr>
            <a:xfrm>
              <a:off x="1435667" y="3841422"/>
              <a:ext cx="2898868" cy="2210464"/>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DM Sans"/>
                <a:ea typeface="DM Sans"/>
                <a:cs typeface="DM Sans"/>
                <a:sym typeface="DM Sans"/>
              </a:endParaRPr>
            </a:p>
          </p:txBody>
        </p:sp>
      </p:grpSp>
      <p:grpSp>
        <p:nvGrpSpPr>
          <p:cNvPr id="173" name="Google Shape;173;p2"/>
          <p:cNvGrpSpPr/>
          <p:nvPr/>
        </p:nvGrpSpPr>
        <p:grpSpPr>
          <a:xfrm>
            <a:off x="4446417" y="3841422"/>
            <a:ext cx="2981088" cy="2210464"/>
            <a:chOff x="4446417" y="3841422"/>
            <a:chExt cx="2981088" cy="2210464"/>
          </a:xfrm>
        </p:grpSpPr>
        <p:pic>
          <p:nvPicPr>
            <p:cNvPr descr="A silhouette of a person&#10;&#10;Description automatically generated" id="174" name="Google Shape;174;p2"/>
            <p:cNvPicPr preferRelativeResize="0"/>
            <p:nvPr/>
          </p:nvPicPr>
          <p:blipFill rotWithShape="1">
            <a:blip r:embed="rId3">
              <a:alphaModFix/>
            </a:blip>
            <a:srcRect b="16666" l="0" r="0" t="0"/>
            <a:stretch/>
          </p:blipFill>
          <p:spPr>
            <a:xfrm>
              <a:off x="5516392" y="4944494"/>
              <a:ext cx="1106774" cy="1026841"/>
            </a:xfrm>
            <a:prstGeom prst="rect">
              <a:avLst/>
            </a:prstGeom>
            <a:noFill/>
            <a:ln>
              <a:noFill/>
            </a:ln>
          </p:spPr>
        </p:pic>
        <p:sp>
          <p:nvSpPr>
            <p:cNvPr id="175" name="Google Shape;175;p2"/>
            <p:cNvSpPr/>
            <p:nvPr/>
          </p:nvSpPr>
          <p:spPr>
            <a:xfrm>
              <a:off x="4511857" y="4382037"/>
              <a:ext cx="2846353" cy="643007"/>
            </a:xfrm>
            <a:prstGeom prst="wedgeRoundRectCallout">
              <a:avLst>
                <a:gd fmla="val -6256" name="adj1"/>
                <a:gd fmla="val 78962" name="adj2"/>
                <a:gd fmla="val 16667" name="adj3"/>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DM Sans"/>
                  <a:ea typeface="DM Sans"/>
                  <a:cs typeface="DM Sans"/>
                  <a:sym typeface="DM Sans"/>
                </a:rPr>
                <a:t>This hasn’t happened yet, so I have no data.</a:t>
              </a:r>
              <a:endParaRPr/>
            </a:p>
          </p:txBody>
        </p:sp>
        <p:sp>
          <p:nvSpPr>
            <p:cNvPr id="176" name="Google Shape;176;p2"/>
            <p:cNvSpPr/>
            <p:nvPr/>
          </p:nvSpPr>
          <p:spPr>
            <a:xfrm>
              <a:off x="4498930" y="3900206"/>
              <a:ext cx="2846352" cy="423046"/>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DM Sans"/>
                  <a:ea typeface="DM Sans"/>
                  <a:cs typeface="DM Sans"/>
                  <a:sym typeface="DM Sans"/>
                </a:rPr>
                <a:t>Inference Errors</a:t>
              </a:r>
              <a:endParaRPr/>
            </a:p>
          </p:txBody>
        </p:sp>
        <p:sp>
          <p:nvSpPr>
            <p:cNvPr id="177" name="Google Shape;177;p2"/>
            <p:cNvSpPr/>
            <p:nvPr/>
          </p:nvSpPr>
          <p:spPr>
            <a:xfrm>
              <a:off x="4446417" y="3841422"/>
              <a:ext cx="2981088" cy="2210464"/>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DM Sans"/>
                <a:ea typeface="DM Sans"/>
                <a:cs typeface="DM Sans"/>
                <a:sym typeface="DM Sans"/>
              </a:endParaRPr>
            </a:p>
          </p:txBody>
        </p:sp>
      </p:grpSp>
      <p:grpSp>
        <p:nvGrpSpPr>
          <p:cNvPr id="178" name="Google Shape;178;p2"/>
          <p:cNvGrpSpPr/>
          <p:nvPr/>
        </p:nvGrpSpPr>
        <p:grpSpPr>
          <a:xfrm>
            <a:off x="7480018" y="3837105"/>
            <a:ext cx="2863811" cy="2214781"/>
            <a:chOff x="7480018" y="3837104"/>
            <a:chExt cx="2863811" cy="2214781"/>
          </a:xfrm>
        </p:grpSpPr>
        <p:sp>
          <p:nvSpPr>
            <p:cNvPr id="179" name="Google Shape;179;p2"/>
            <p:cNvSpPr/>
            <p:nvPr/>
          </p:nvSpPr>
          <p:spPr>
            <a:xfrm>
              <a:off x="7554534" y="3923278"/>
              <a:ext cx="2717287" cy="423046"/>
            </a:xfrm>
            <a:prstGeom prst="rect">
              <a:avLst/>
            </a:prstGeom>
            <a:gradFill>
              <a:gsLst>
                <a:gs pos="0">
                  <a:srgbClr val="3864B2"/>
                </a:gs>
                <a:gs pos="23000">
                  <a:srgbClr val="3864B2"/>
                </a:gs>
                <a:gs pos="69000">
                  <a:srgbClr val="2F5496"/>
                </a:gs>
                <a:gs pos="97000">
                  <a:srgbClr val="2C4E8C"/>
                </a:gs>
                <a:gs pos="100000">
                  <a:srgbClr val="2C4E8C"/>
                </a:gs>
              </a:gsLst>
              <a:path path="circle">
                <a:fillToRect b="50%" l="50%" r="50%" t="50%"/>
              </a:path>
              <a:tileRect/>
            </a:gra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chemeClr val="lt1"/>
                  </a:solidFill>
                  <a:latin typeface="DM Sans"/>
                  <a:ea typeface="DM Sans"/>
                  <a:cs typeface="DM Sans"/>
                  <a:sym typeface="DM Sans"/>
                </a:rPr>
                <a:t>Analysis Placebos</a:t>
              </a:r>
              <a:endParaRPr/>
            </a:p>
          </p:txBody>
        </p:sp>
        <p:sp>
          <p:nvSpPr>
            <p:cNvPr id="180" name="Google Shape;180;p2"/>
            <p:cNvSpPr/>
            <p:nvPr/>
          </p:nvSpPr>
          <p:spPr>
            <a:xfrm>
              <a:off x="7480018" y="3837104"/>
              <a:ext cx="2863811" cy="2214781"/>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DM Sans"/>
                <a:ea typeface="DM Sans"/>
                <a:cs typeface="DM Sans"/>
                <a:sym typeface="DM Sans"/>
              </a:endParaRPr>
            </a:p>
          </p:txBody>
        </p:sp>
        <p:pic>
          <p:nvPicPr>
            <p:cNvPr descr="A silhouette of a person&#10;&#10;Description automatically generated" id="181" name="Google Shape;181;p2"/>
            <p:cNvPicPr preferRelativeResize="0"/>
            <p:nvPr/>
          </p:nvPicPr>
          <p:blipFill rotWithShape="1">
            <a:blip r:embed="rId5">
              <a:alphaModFix/>
            </a:blip>
            <a:srcRect b="26167" l="0" r="0" t="0"/>
            <a:stretch/>
          </p:blipFill>
          <p:spPr>
            <a:xfrm>
              <a:off x="8546120" y="5060879"/>
              <a:ext cx="1346300" cy="934885"/>
            </a:xfrm>
            <a:prstGeom prst="rect">
              <a:avLst/>
            </a:prstGeom>
            <a:noFill/>
            <a:ln>
              <a:noFill/>
            </a:ln>
          </p:spPr>
        </p:pic>
        <p:sp>
          <p:nvSpPr>
            <p:cNvPr id="182" name="Google Shape;182;p2"/>
            <p:cNvSpPr/>
            <p:nvPr/>
          </p:nvSpPr>
          <p:spPr>
            <a:xfrm>
              <a:off x="7564776" y="4410377"/>
              <a:ext cx="2444216" cy="614666"/>
            </a:xfrm>
            <a:prstGeom prst="wedgeRoundRectCallout">
              <a:avLst>
                <a:gd fmla="val -284" name="adj1"/>
                <a:gd fmla="val 91098" name="adj2"/>
                <a:gd fmla="val 16667" name="adj3"/>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DM Sans"/>
                  <a:ea typeface="DM Sans"/>
                  <a:cs typeface="DM Sans"/>
                  <a:sym typeface="DM Sans"/>
                </a:rPr>
                <a:t>Our new method is working great!</a:t>
              </a:r>
              <a:endParaRPr/>
            </a:p>
          </p:txBody>
        </p:sp>
      </p:grpSp>
      <p:grpSp>
        <p:nvGrpSpPr>
          <p:cNvPr id="183" name="Google Shape;183;p2"/>
          <p:cNvGrpSpPr/>
          <p:nvPr/>
        </p:nvGrpSpPr>
        <p:grpSpPr>
          <a:xfrm>
            <a:off x="539671" y="2111749"/>
            <a:ext cx="10696371" cy="3083832"/>
            <a:chOff x="539672" y="2111750"/>
            <a:chExt cx="10696371" cy="3083832"/>
          </a:xfrm>
        </p:grpSpPr>
        <p:sp>
          <p:nvSpPr>
            <p:cNvPr id="184" name="Google Shape;184;p2"/>
            <p:cNvSpPr/>
            <p:nvPr/>
          </p:nvSpPr>
          <p:spPr>
            <a:xfrm rot="-5400000">
              <a:off x="-625999" y="3295854"/>
              <a:ext cx="3065398" cy="734057"/>
            </a:xfrm>
            <a:prstGeom prst="curvedDownArrow">
              <a:avLst>
                <a:gd fmla="val 25000" name="adj1"/>
                <a:gd fmla="val 65981"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DM Sans"/>
                <a:ea typeface="DM Sans"/>
                <a:cs typeface="DM Sans"/>
                <a:sym typeface="DM Sans"/>
              </a:endParaRPr>
            </a:p>
          </p:txBody>
        </p:sp>
        <p:sp>
          <p:nvSpPr>
            <p:cNvPr id="185" name="Google Shape;185;p2"/>
            <p:cNvSpPr/>
            <p:nvPr/>
          </p:nvSpPr>
          <p:spPr>
            <a:xfrm flipH="1" rot="-5400000">
              <a:off x="49859" y="3395086"/>
              <a:ext cx="1890364" cy="734058"/>
            </a:xfrm>
            <a:prstGeom prst="curvedDownArrow">
              <a:avLst>
                <a:gd fmla="val 25000" name="adj1"/>
                <a:gd fmla="val 73971"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DM Sans"/>
                <a:ea typeface="DM Sans"/>
                <a:cs typeface="DM Sans"/>
                <a:sym typeface="DM Sans"/>
              </a:endParaRPr>
            </a:p>
          </p:txBody>
        </p:sp>
        <p:sp>
          <p:nvSpPr>
            <p:cNvPr id="186" name="Google Shape;186;p2"/>
            <p:cNvSpPr/>
            <p:nvPr/>
          </p:nvSpPr>
          <p:spPr>
            <a:xfrm flipH="1" rot="5400000">
              <a:off x="9336315" y="3277420"/>
              <a:ext cx="3065398" cy="734057"/>
            </a:xfrm>
            <a:prstGeom prst="curvedDownArrow">
              <a:avLst>
                <a:gd fmla="val 25000" name="adj1"/>
                <a:gd fmla="val 65981"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DM Sans"/>
                <a:ea typeface="DM Sans"/>
                <a:cs typeface="DM Sans"/>
                <a:sym typeface="DM Sans"/>
              </a:endParaRPr>
            </a:p>
          </p:txBody>
        </p:sp>
        <p:sp>
          <p:nvSpPr>
            <p:cNvPr id="187" name="Google Shape;187;p2"/>
            <p:cNvSpPr/>
            <p:nvPr/>
          </p:nvSpPr>
          <p:spPr>
            <a:xfrm rot="5400000">
              <a:off x="9874332" y="3395086"/>
              <a:ext cx="1890364" cy="734058"/>
            </a:xfrm>
            <a:prstGeom prst="curvedDownArrow">
              <a:avLst>
                <a:gd fmla="val 25000" name="adj1"/>
                <a:gd fmla="val 73971"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DM Sans"/>
                <a:ea typeface="DM Sans"/>
                <a:cs typeface="DM Sans"/>
                <a:sym typeface="DM Sans"/>
              </a:endParaRPr>
            </a:p>
          </p:txBody>
        </p:sp>
      </p:grpSp>
      <p:sp>
        <p:nvSpPr>
          <p:cNvPr id="188" name="Google Shape;188;p2"/>
          <p:cNvSpPr/>
          <p:nvPr/>
        </p:nvSpPr>
        <p:spPr>
          <a:xfrm>
            <a:off x="1575366" y="4934914"/>
            <a:ext cx="8615042" cy="423046"/>
          </a:xfrm>
          <a:prstGeom prst="rect">
            <a:avLst/>
          </a:prstGeom>
          <a:solidFill>
            <a:srgbClr val="833C0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DM Sans"/>
                <a:ea typeface="DM Sans"/>
                <a:cs typeface="DM Sans"/>
                <a:sym typeface="DM Sans"/>
              </a:rPr>
              <a:t>Use outside data (both the object and method of measurement)</a:t>
            </a:r>
            <a:endParaRPr/>
          </a:p>
        </p:txBody>
      </p:sp>
      <p:sp>
        <p:nvSpPr>
          <p:cNvPr id="189" name="Google Shape;189;p2"/>
          <p:cNvSpPr/>
          <p:nvPr/>
        </p:nvSpPr>
        <p:spPr>
          <a:xfrm>
            <a:off x="1585414" y="4453084"/>
            <a:ext cx="8615042" cy="423046"/>
          </a:xfrm>
          <a:prstGeom prst="rect">
            <a:avLst/>
          </a:prstGeom>
          <a:solidFill>
            <a:srgbClr val="833C0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DM Sans"/>
                <a:ea typeface="DM Sans"/>
                <a:cs typeface="DM Sans"/>
                <a:sym typeface="DM Sans"/>
              </a:rPr>
              <a:t>Track Performance</a:t>
            </a:r>
            <a:endParaRPr/>
          </a:p>
        </p:txBody>
      </p:sp>
      <p:sp>
        <p:nvSpPr>
          <p:cNvPr id="190" name="Google Shape;190;p2"/>
          <p:cNvSpPr/>
          <p:nvPr/>
        </p:nvSpPr>
        <p:spPr>
          <a:xfrm>
            <a:off x="1575366" y="5444370"/>
            <a:ext cx="8615042" cy="423046"/>
          </a:xfrm>
          <a:prstGeom prst="rect">
            <a:avLst/>
          </a:prstGeom>
          <a:solidFill>
            <a:srgbClr val="833C0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DM Sans"/>
                <a:ea typeface="DM Sans"/>
                <a:cs typeface="DM Sans"/>
                <a:sym typeface="DM Sans"/>
              </a:rPr>
              <a:t>Do less math in our heads</a:t>
            </a:r>
            <a:endParaRPr/>
          </a:p>
        </p:txBody>
      </p:sp>
      <p:sp>
        <p:nvSpPr>
          <p:cNvPr id="191" name="Google Shape;191;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5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20"/>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Hope is Not a Strategy</a:t>
            </a:r>
            <a:endParaRPr/>
          </a:p>
        </p:txBody>
      </p:sp>
      <p:sp>
        <p:nvSpPr>
          <p:cNvPr id="665" name="Google Shape;665;p20"/>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666" name="Google Shape;666;p20"/>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descr="A picture containing silhouette&#10;&#10;Description automatically generated" id="667" name="Google Shape;667;p20"/>
          <p:cNvPicPr preferRelativeResize="0"/>
          <p:nvPr/>
        </p:nvPicPr>
        <p:blipFill rotWithShape="1">
          <a:blip r:embed="rId3">
            <a:alphaModFix/>
          </a:blip>
          <a:srcRect b="21004" l="24471" r="22182" t="22482"/>
          <a:stretch/>
        </p:blipFill>
        <p:spPr>
          <a:xfrm>
            <a:off x="5730116" y="4343400"/>
            <a:ext cx="1872874" cy="1984134"/>
          </a:xfrm>
          <a:prstGeom prst="rect">
            <a:avLst/>
          </a:prstGeom>
          <a:noFill/>
          <a:ln>
            <a:noFill/>
          </a:ln>
        </p:spPr>
      </p:pic>
      <p:sp>
        <p:nvSpPr>
          <p:cNvPr id="668" name="Google Shape;668;p20"/>
          <p:cNvSpPr/>
          <p:nvPr/>
        </p:nvSpPr>
        <p:spPr>
          <a:xfrm>
            <a:off x="1465435" y="3522294"/>
            <a:ext cx="4112973" cy="2392370"/>
          </a:xfrm>
          <a:prstGeom prst="cloudCallout">
            <a:avLst>
              <a:gd fmla="val 66678" name="adj1"/>
              <a:gd fmla="val -12427" name="adj2"/>
            </a:avLst>
          </a:prstGeom>
          <a:solidFill>
            <a:schemeClr val="lt1"/>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pic>
        <p:nvPicPr>
          <p:cNvPr id="669" name="Google Shape;669;p20"/>
          <p:cNvPicPr preferRelativeResize="0"/>
          <p:nvPr/>
        </p:nvPicPr>
        <p:blipFill rotWithShape="1">
          <a:blip r:embed="rId4">
            <a:alphaModFix/>
          </a:blip>
          <a:srcRect b="0" l="0" r="0" t="0"/>
          <a:stretch/>
        </p:blipFill>
        <p:spPr>
          <a:xfrm>
            <a:off x="2127403" y="3951359"/>
            <a:ext cx="2595544" cy="1303762"/>
          </a:xfrm>
          <a:prstGeom prst="rect">
            <a:avLst/>
          </a:prstGeom>
          <a:noFill/>
          <a:ln>
            <a:noFill/>
          </a:ln>
        </p:spPr>
      </p:pic>
      <p:sp>
        <p:nvSpPr>
          <p:cNvPr id="670" name="Google Shape;670;p20"/>
          <p:cNvSpPr/>
          <p:nvPr/>
        </p:nvSpPr>
        <p:spPr>
          <a:xfrm>
            <a:off x="7835708" y="3734051"/>
            <a:ext cx="2020980" cy="1738380"/>
          </a:xfrm>
          <a:prstGeom prst="cloudCallout">
            <a:avLst>
              <a:gd fmla="val -94349" name="adj1"/>
              <a:gd fmla="val -4372" name="adj2"/>
            </a:avLst>
          </a:prstGeom>
          <a:solidFill>
            <a:schemeClr val="lt1"/>
          </a:solid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pic>
        <p:nvPicPr>
          <p:cNvPr descr="A picture containing logo&#10;&#10;Description automatically generated" id="671" name="Google Shape;671;p20"/>
          <p:cNvPicPr preferRelativeResize="0"/>
          <p:nvPr/>
        </p:nvPicPr>
        <p:blipFill rotWithShape="1">
          <a:blip r:embed="rId5">
            <a:alphaModFix/>
          </a:blip>
          <a:srcRect b="0" l="0" r="0" t="0"/>
          <a:stretch/>
        </p:blipFill>
        <p:spPr>
          <a:xfrm>
            <a:off x="8284297" y="4041340"/>
            <a:ext cx="1123801" cy="1123801"/>
          </a:xfrm>
          <a:prstGeom prst="rect">
            <a:avLst/>
          </a:prstGeom>
          <a:noFill/>
          <a:ln>
            <a:noFill/>
          </a:ln>
        </p:spPr>
      </p:pic>
      <p:sp>
        <p:nvSpPr>
          <p:cNvPr id="672" name="Google Shape;672;p20"/>
          <p:cNvSpPr/>
          <p:nvPr/>
        </p:nvSpPr>
        <p:spPr>
          <a:xfrm>
            <a:off x="1212642" y="1435321"/>
            <a:ext cx="9800651" cy="80798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DM Mono"/>
                <a:ea typeface="DM Mono"/>
                <a:cs typeface="DM Mono"/>
                <a:sym typeface="DM Mono"/>
              </a:rPr>
              <a:t>Are you counting on a </a:t>
            </a:r>
            <a:r>
              <a:rPr b="1" lang="en-US" sz="2000" u="sng">
                <a:solidFill>
                  <a:schemeClr val="lt1"/>
                </a:solidFill>
                <a:latin typeface="DM Mono"/>
                <a:ea typeface="DM Mono"/>
                <a:cs typeface="DM Mono"/>
                <a:sym typeface="DM Mono"/>
              </a:rPr>
              <a:t>“Dashboard Epiphany”</a:t>
            </a:r>
            <a:r>
              <a:rPr lang="en-US" sz="2000">
                <a:solidFill>
                  <a:schemeClr val="lt1"/>
                </a:solidFill>
                <a:latin typeface="DM Mono"/>
                <a:ea typeface="DM Mono"/>
                <a:cs typeface="DM Mono"/>
                <a:sym typeface="DM Mono"/>
              </a:rPr>
              <a:t> for important decisions?</a:t>
            </a:r>
            <a:endParaRPr sz="1600">
              <a:solidFill>
                <a:schemeClr val="lt1"/>
              </a:solidFill>
              <a:latin typeface="DM Mono"/>
              <a:ea typeface="DM Mono"/>
              <a:cs typeface="DM Mono"/>
              <a:sym typeface="DM Mono"/>
            </a:endParaRPr>
          </a:p>
        </p:txBody>
      </p:sp>
      <p:sp>
        <p:nvSpPr>
          <p:cNvPr id="673" name="Google Shape;673;p20"/>
          <p:cNvSpPr txBox="1"/>
          <p:nvPr/>
        </p:nvSpPr>
        <p:spPr>
          <a:xfrm>
            <a:off x="1212642" y="2320044"/>
            <a:ext cx="9800651"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Are you confident you will “know it when you see it?”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Are you considering multiple interacting conditions?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Are you forecasting from those conditions the net benefit of different actions at different times?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1"/>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Are Dashboards &amp; Metrics Driven By Information Value?</a:t>
            </a:r>
            <a:endParaRPr/>
          </a:p>
        </p:txBody>
      </p:sp>
      <p:sp>
        <p:nvSpPr>
          <p:cNvPr id="680" name="Google Shape;680;p21"/>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681" name="Google Shape;681;p21"/>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grpSp>
        <p:nvGrpSpPr>
          <p:cNvPr id="682" name="Google Shape;682;p21"/>
          <p:cNvGrpSpPr/>
          <p:nvPr/>
        </p:nvGrpSpPr>
        <p:grpSpPr>
          <a:xfrm>
            <a:off x="6165476" y="1580141"/>
            <a:ext cx="5344902" cy="2862140"/>
            <a:chOff x="3250023" y="1754765"/>
            <a:chExt cx="5774243" cy="3046853"/>
          </a:xfrm>
        </p:grpSpPr>
        <p:grpSp>
          <p:nvGrpSpPr>
            <p:cNvPr id="683" name="Google Shape;683;p21"/>
            <p:cNvGrpSpPr/>
            <p:nvPr/>
          </p:nvGrpSpPr>
          <p:grpSpPr>
            <a:xfrm>
              <a:off x="3250023" y="1754765"/>
              <a:ext cx="5762625" cy="2954984"/>
              <a:chOff x="8729471" y="4021732"/>
              <a:chExt cx="6403249" cy="3925161"/>
            </a:xfrm>
          </p:grpSpPr>
          <p:sp>
            <p:nvSpPr>
              <p:cNvPr id="684" name="Google Shape;684;p21"/>
              <p:cNvSpPr/>
              <p:nvPr/>
            </p:nvSpPr>
            <p:spPr>
              <a:xfrm>
                <a:off x="8793473" y="4021732"/>
                <a:ext cx="6254079" cy="3238867"/>
              </a:xfrm>
              <a:prstGeom prst="rect">
                <a:avLst/>
              </a:prstGeom>
              <a:solidFill>
                <a:schemeClr val="lt1"/>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i="1" lang="en-US" sz="1200">
                    <a:solidFill>
                      <a:schemeClr val="dk1"/>
                    </a:solidFill>
                    <a:latin typeface="Arial"/>
                    <a:ea typeface="Arial"/>
                    <a:cs typeface="Arial"/>
                    <a:sym typeface="Arial"/>
                  </a:rPr>
                  <a:t>IEEE Transactions on Systems Science and Cybernetics </a:t>
                </a:r>
                <a:r>
                  <a:rPr lang="en-US" sz="1200">
                    <a:solidFill>
                      <a:schemeClr val="dk1"/>
                    </a:solidFill>
                    <a:latin typeface="Arial"/>
                    <a:ea typeface="Arial"/>
                    <a:cs typeface="Arial"/>
                    <a:sym typeface="Arial"/>
                  </a:rPr>
                  <a:t>(1966 )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a:p>
                <a:pPr indent="0" lvl="0" marL="0" marR="0" rtl="0" algn="ctr">
                  <a:spcBef>
                    <a:spcPts val="0"/>
                  </a:spcBef>
                  <a:spcAft>
                    <a:spcPts val="0"/>
                  </a:spcAft>
                  <a:buNone/>
                </a:pPr>
                <a:r>
                  <a:rPr b="1" lang="en-US" sz="1400">
                    <a:solidFill>
                      <a:schemeClr val="dk1"/>
                    </a:solidFill>
                    <a:latin typeface="DM Sans"/>
                    <a:ea typeface="DM Sans"/>
                    <a:cs typeface="DM Sans"/>
                    <a:sym typeface="DM Sans"/>
                  </a:rPr>
                  <a:t>Information Value Theory</a:t>
                </a:r>
                <a:endParaRPr/>
              </a:p>
              <a:p>
                <a:pPr indent="0" lvl="0" marL="0" marR="0" rtl="0" algn="ctr">
                  <a:spcBef>
                    <a:spcPts val="0"/>
                  </a:spcBef>
                  <a:spcAft>
                    <a:spcPts val="0"/>
                  </a:spcAft>
                  <a:buNone/>
                </a:pPr>
                <a:r>
                  <a:t/>
                </a:r>
                <a:endParaRPr sz="1400">
                  <a:solidFill>
                    <a:schemeClr val="dk1"/>
                  </a:solidFill>
                  <a:latin typeface="DM Sans"/>
                  <a:ea typeface="DM Sans"/>
                  <a:cs typeface="DM Sans"/>
                  <a:sym typeface="DM Sans"/>
                </a:endParaRPr>
              </a:p>
              <a:p>
                <a:pPr indent="0" lvl="0" marL="0" marR="0" rtl="0" algn="ctr">
                  <a:spcBef>
                    <a:spcPts val="0"/>
                  </a:spcBef>
                  <a:spcAft>
                    <a:spcPts val="0"/>
                  </a:spcAft>
                  <a:buNone/>
                </a:pPr>
                <a:r>
                  <a:rPr lang="en-US" sz="1400">
                    <a:solidFill>
                      <a:schemeClr val="dk1"/>
                    </a:solidFill>
                    <a:latin typeface="DM Sans"/>
                    <a:ea typeface="DM Sans"/>
                    <a:cs typeface="DM Sans"/>
                    <a:sym typeface="DM Sans"/>
                  </a:rPr>
                  <a:t>Ron Howard</a:t>
                </a:r>
                <a:endParaRPr b="1" sz="1400" u="sng">
                  <a:solidFill>
                    <a:schemeClr val="dk1"/>
                  </a:solidFill>
                  <a:latin typeface="DM Sans"/>
                  <a:ea typeface="DM Sans"/>
                  <a:cs typeface="DM Sans"/>
                  <a:sym typeface="DM Sans"/>
                </a:endParaRPr>
              </a:p>
              <a:p>
                <a:pPr indent="0" lvl="0" marL="0" marR="0" rtl="0" algn="l">
                  <a:spcBef>
                    <a:spcPts val="0"/>
                  </a:spcBef>
                  <a:spcAft>
                    <a:spcPts val="0"/>
                  </a:spcAft>
                  <a:buNone/>
                </a:pPr>
                <a:r>
                  <a:rPr b="1" lang="en-US" sz="1400" u="sng">
                    <a:solidFill>
                      <a:schemeClr val="dk1"/>
                    </a:solidFill>
                    <a:latin typeface="DM Sans"/>
                    <a:ea typeface="DM Sans"/>
                    <a:cs typeface="DM Sans"/>
                    <a:sym typeface="DM Sans"/>
                  </a:rPr>
                  <a:t>Abstract</a:t>
                </a:r>
                <a:endParaRPr/>
              </a:p>
              <a:p>
                <a:pPr indent="0" lvl="0" marL="0" marR="0" rtl="0" algn="l">
                  <a:spcBef>
                    <a:spcPts val="0"/>
                  </a:spcBef>
                  <a:spcAft>
                    <a:spcPts val="0"/>
                  </a:spcAft>
                  <a:buNone/>
                </a:pPr>
                <a:r>
                  <a:rPr lang="en-US" sz="1200">
                    <a:solidFill>
                      <a:srgbClr val="333333"/>
                    </a:solidFill>
                    <a:latin typeface="Arial"/>
                    <a:ea typeface="Arial"/>
                    <a:cs typeface="Arial"/>
                    <a:sym typeface="Arial"/>
                  </a:rPr>
                  <a:t>The information theory developed by Shannon was designed to place a quantitative measure on the amount of information involved in any communication. The early developers stressed that the information measure was dependent only on the probabilistic structure of the communication process. For example, if losing all your assets in the stock</a:t>
                </a:r>
                <a:endParaRPr b="1" sz="1400" u="sng">
                  <a:solidFill>
                    <a:schemeClr val="dk1"/>
                  </a:solidFill>
                  <a:latin typeface="DM Sans"/>
                  <a:ea typeface="DM Sans"/>
                  <a:cs typeface="DM Sans"/>
                  <a:sym typeface="DM Sans"/>
                </a:endParaRPr>
              </a:p>
            </p:txBody>
          </p:sp>
          <p:grpSp>
            <p:nvGrpSpPr>
              <p:cNvPr id="685" name="Google Shape;685;p21"/>
              <p:cNvGrpSpPr/>
              <p:nvPr/>
            </p:nvGrpSpPr>
            <p:grpSpPr>
              <a:xfrm>
                <a:off x="8729471" y="6420229"/>
                <a:ext cx="6403249" cy="1526664"/>
                <a:chOff x="1027900" y="4234056"/>
                <a:chExt cx="6403249" cy="1526664"/>
              </a:xfrm>
            </p:grpSpPr>
            <p:sp>
              <p:nvSpPr>
                <p:cNvPr id="686" name="Google Shape;686;p21"/>
                <p:cNvSpPr/>
                <p:nvPr/>
              </p:nvSpPr>
              <p:spPr>
                <a:xfrm>
                  <a:off x="1045651" y="5184250"/>
                  <a:ext cx="6235107" cy="5764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687" name="Google Shape;687;p21"/>
                <p:cNvSpPr/>
                <p:nvPr/>
              </p:nvSpPr>
              <p:spPr>
                <a:xfrm>
                  <a:off x="1125730" y="4234056"/>
                  <a:ext cx="6118480" cy="1294523"/>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688" name="Google Shape;688;p21"/>
                <p:cNvSpPr/>
                <p:nvPr/>
              </p:nvSpPr>
              <p:spPr>
                <a:xfrm>
                  <a:off x="1027900" y="4601263"/>
                  <a:ext cx="6403249" cy="8681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grpSp>
        </p:grpSp>
        <p:sp>
          <p:nvSpPr>
            <p:cNvPr id="689" name="Google Shape;689;p21"/>
            <p:cNvSpPr/>
            <p:nvPr/>
          </p:nvSpPr>
          <p:spPr>
            <a:xfrm>
              <a:off x="3280691" y="4148013"/>
              <a:ext cx="5743575" cy="6536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grpSp>
      <p:grpSp>
        <p:nvGrpSpPr>
          <p:cNvPr id="690" name="Google Shape;690;p21"/>
          <p:cNvGrpSpPr/>
          <p:nvPr/>
        </p:nvGrpSpPr>
        <p:grpSpPr>
          <a:xfrm>
            <a:off x="6660574" y="3588374"/>
            <a:ext cx="3949077" cy="2715133"/>
            <a:chOff x="7018898" y="2582748"/>
            <a:chExt cx="3949077" cy="2715133"/>
          </a:xfrm>
        </p:grpSpPr>
        <p:sp>
          <p:nvSpPr>
            <p:cNvPr id="691" name="Google Shape;691;p21"/>
            <p:cNvSpPr txBox="1"/>
            <p:nvPr/>
          </p:nvSpPr>
          <p:spPr>
            <a:xfrm>
              <a:off x="7018898" y="4466884"/>
              <a:ext cx="1902619" cy="830997"/>
            </a:xfrm>
            <a:prstGeom prst="rect">
              <a:avLst/>
            </a:prstGeom>
            <a:solidFill>
              <a:srgbClr val="333333">
                <a:alpha val="24705"/>
              </a:srgbClr>
            </a:solidFill>
            <a:ln cap="flat" cmpd="sng" w="25400">
              <a:solidFill>
                <a:srgbClr val="3333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333333"/>
                  </a:solidFill>
                  <a:latin typeface="DM Sans"/>
                  <a:ea typeface="DM Sans"/>
                  <a:cs typeface="DM Sans"/>
                  <a:sym typeface="DM Sans"/>
                </a:rPr>
                <a:t>Highest Information Value</a:t>
              </a:r>
              <a:endParaRPr/>
            </a:p>
          </p:txBody>
        </p:sp>
        <p:sp>
          <p:nvSpPr>
            <p:cNvPr id="692" name="Google Shape;692;p21"/>
            <p:cNvSpPr txBox="1"/>
            <p:nvPr/>
          </p:nvSpPr>
          <p:spPr>
            <a:xfrm>
              <a:off x="9177275" y="4510966"/>
              <a:ext cx="1790700" cy="338554"/>
            </a:xfrm>
            <a:prstGeom prst="rect">
              <a:avLst/>
            </a:prstGeom>
            <a:solidFill>
              <a:srgbClr val="333333">
                <a:alpha val="24705"/>
              </a:srgbClr>
            </a:solidFill>
            <a:ln cap="flat" cmpd="sng" w="25400">
              <a:solidFill>
                <a:srgbClr val="3333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333333"/>
                  </a:solidFill>
                  <a:latin typeface="DM Sans"/>
                  <a:ea typeface="DM Sans"/>
                  <a:cs typeface="DM Sans"/>
                  <a:sym typeface="DM Sans"/>
                </a:rPr>
                <a:t>Least Measured</a:t>
              </a:r>
              <a:endParaRPr/>
            </a:p>
          </p:txBody>
        </p:sp>
        <p:sp>
          <p:nvSpPr>
            <p:cNvPr id="693" name="Google Shape;693;p21"/>
            <p:cNvSpPr/>
            <p:nvPr/>
          </p:nvSpPr>
          <p:spPr>
            <a:xfrm rot="10800000">
              <a:off x="7627308" y="3497069"/>
              <a:ext cx="685800" cy="908764"/>
            </a:xfrm>
            <a:prstGeom prst="upArrow">
              <a:avLst>
                <a:gd fmla="val 48611" name="adj1"/>
                <a:gd fmla="val 74008" name="adj2"/>
              </a:avLst>
            </a:prstGeom>
            <a:gradFill>
              <a:gsLst>
                <a:gs pos="0">
                  <a:srgbClr val="66CCFF"/>
                </a:gs>
                <a:gs pos="100000">
                  <a:srgbClr val="333333"/>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DM Sans"/>
                <a:ea typeface="DM Sans"/>
                <a:cs typeface="DM Sans"/>
                <a:sym typeface="DM Sans"/>
              </a:endParaRPr>
            </a:p>
          </p:txBody>
        </p:sp>
        <p:sp>
          <p:nvSpPr>
            <p:cNvPr id="694" name="Google Shape;694;p21"/>
            <p:cNvSpPr/>
            <p:nvPr/>
          </p:nvSpPr>
          <p:spPr>
            <a:xfrm>
              <a:off x="9729725" y="3470361"/>
              <a:ext cx="685800" cy="951103"/>
            </a:xfrm>
            <a:prstGeom prst="upArrow">
              <a:avLst>
                <a:gd fmla="val 48611" name="adj1"/>
                <a:gd fmla="val 93056" name="adj2"/>
              </a:avLst>
            </a:prstGeom>
            <a:gradFill>
              <a:gsLst>
                <a:gs pos="0">
                  <a:srgbClr val="66CCFF"/>
                </a:gs>
                <a:gs pos="100000">
                  <a:srgbClr val="333333"/>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DM Sans"/>
                <a:ea typeface="DM Sans"/>
                <a:cs typeface="DM Sans"/>
                <a:sym typeface="DM Sans"/>
              </a:endParaRPr>
            </a:p>
          </p:txBody>
        </p:sp>
        <p:sp>
          <p:nvSpPr>
            <p:cNvPr id="695" name="Google Shape;695;p21"/>
            <p:cNvSpPr txBox="1"/>
            <p:nvPr/>
          </p:nvSpPr>
          <p:spPr>
            <a:xfrm>
              <a:off x="7018898" y="2582748"/>
              <a:ext cx="1902619" cy="830997"/>
            </a:xfrm>
            <a:prstGeom prst="rect">
              <a:avLst/>
            </a:prstGeom>
            <a:solidFill>
              <a:srgbClr val="333333">
                <a:alpha val="24705"/>
              </a:srgbClr>
            </a:solidFill>
            <a:ln cap="flat" cmpd="sng" w="25400">
              <a:solidFill>
                <a:srgbClr val="3333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333333"/>
                  </a:solidFill>
                  <a:latin typeface="DM Sans"/>
                  <a:ea typeface="DM Sans"/>
                  <a:cs typeface="DM Sans"/>
                  <a:sym typeface="DM Sans"/>
                </a:rPr>
                <a:t>Lowest</a:t>
              </a:r>
              <a:endParaRPr/>
            </a:p>
            <a:p>
              <a:pPr indent="0" lvl="0" marL="0" marR="0" rtl="0" algn="ctr">
                <a:spcBef>
                  <a:spcPts val="0"/>
                </a:spcBef>
                <a:spcAft>
                  <a:spcPts val="0"/>
                </a:spcAft>
                <a:buNone/>
              </a:pPr>
              <a:r>
                <a:rPr b="1" lang="en-US" sz="1600">
                  <a:solidFill>
                    <a:srgbClr val="333333"/>
                  </a:solidFill>
                  <a:latin typeface="DM Sans"/>
                  <a:ea typeface="DM Sans"/>
                  <a:cs typeface="DM Sans"/>
                  <a:sym typeface="DM Sans"/>
                </a:rPr>
                <a:t>Information Value</a:t>
              </a:r>
              <a:endParaRPr/>
            </a:p>
          </p:txBody>
        </p:sp>
        <p:sp>
          <p:nvSpPr>
            <p:cNvPr id="696" name="Google Shape;696;p21"/>
            <p:cNvSpPr txBox="1"/>
            <p:nvPr/>
          </p:nvSpPr>
          <p:spPr>
            <a:xfrm>
              <a:off x="9177275" y="3082730"/>
              <a:ext cx="1790700" cy="338554"/>
            </a:xfrm>
            <a:prstGeom prst="rect">
              <a:avLst/>
            </a:prstGeom>
            <a:solidFill>
              <a:srgbClr val="333333">
                <a:alpha val="24705"/>
              </a:srgbClr>
            </a:solidFill>
            <a:ln cap="flat" cmpd="sng" w="25400">
              <a:solidFill>
                <a:srgbClr val="3333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333333"/>
                  </a:solidFill>
                  <a:latin typeface="DM Sans"/>
                  <a:ea typeface="DM Sans"/>
                  <a:cs typeface="DM Sans"/>
                  <a:sym typeface="DM Sans"/>
                </a:rPr>
                <a:t>Most Measured</a:t>
              </a:r>
              <a:endParaRPr/>
            </a:p>
          </p:txBody>
        </p:sp>
      </p:grpSp>
      <p:sp>
        <p:nvSpPr>
          <p:cNvPr id="697" name="Google Shape;697;p21"/>
          <p:cNvSpPr txBox="1"/>
          <p:nvPr/>
        </p:nvSpPr>
        <p:spPr>
          <a:xfrm>
            <a:off x="955788" y="1828800"/>
            <a:ext cx="5056272" cy="1229363"/>
          </a:xfrm>
          <a:prstGeom prst="rect">
            <a:avLst/>
          </a:prstGeom>
          <a:solidFill>
            <a:srgbClr val="002060"/>
          </a:solidFill>
          <a:ln cap="flat" cmpd="sng" w="25400">
            <a:solidFill>
              <a:schemeClr val="dk2"/>
            </a:solidFill>
            <a:prstDash val="solid"/>
            <a:miter lim="800000"/>
            <a:headEnd len="sm" w="sm" type="none"/>
            <a:tailEnd len="sm" w="sm" type="none"/>
          </a:ln>
        </p:spPr>
        <p:txBody>
          <a:bodyPr anchorCtr="0" anchor="t" bIns="91425" lIns="91425" spcFirstLastPara="1" rIns="91425" wrap="square" tIns="91425">
            <a:noAutofit/>
          </a:bodyPr>
          <a:lstStyle/>
          <a:p>
            <a:pPr indent="0" lvl="0" marL="0" marR="0" rtl="0" algn="ctr">
              <a:lnSpc>
                <a:spcPct val="120000"/>
              </a:lnSpc>
              <a:spcBef>
                <a:spcPts val="0"/>
              </a:spcBef>
              <a:spcAft>
                <a:spcPts val="0"/>
              </a:spcAft>
              <a:buNone/>
            </a:pPr>
            <a:r>
              <a:rPr b="1" lang="en-US" sz="2000">
                <a:solidFill>
                  <a:schemeClr val="lt1"/>
                </a:solidFill>
                <a:latin typeface="DM Sans"/>
                <a:ea typeface="DM Sans"/>
                <a:cs typeface="DM Sans"/>
                <a:sym typeface="DM Sans"/>
              </a:rPr>
              <a:t>The economic value of measuring a variable is usually inversely proportional to the measurement effort.</a:t>
            </a:r>
            <a:endParaRPr/>
          </a:p>
        </p:txBody>
      </p:sp>
      <p:sp>
        <p:nvSpPr>
          <p:cNvPr id="698" name="Google Shape;698;p21"/>
          <p:cNvSpPr txBox="1"/>
          <p:nvPr/>
        </p:nvSpPr>
        <p:spPr>
          <a:xfrm>
            <a:off x="980490" y="3112648"/>
            <a:ext cx="5057648"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HDR has observed a “Measurement Inversion” in nearly every industry, profession, and type of decision model we’ve ever made.</a:t>
            </a:r>
            <a:endParaRPr/>
          </a:p>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a:p>
            <a:pPr indent="0" lvl="0" marL="0" marR="0" rtl="0" algn="l">
              <a:spcBef>
                <a:spcPts val="0"/>
              </a:spcBef>
              <a:spcAft>
                <a:spcPts val="0"/>
              </a:spcAft>
              <a:buNone/>
            </a:pPr>
            <a:r>
              <a:rPr lang="en-US" sz="1800">
                <a:solidFill>
                  <a:schemeClr val="dk1"/>
                </a:solidFill>
                <a:latin typeface="DM Sans"/>
                <a:ea typeface="DM Sans"/>
                <a:cs typeface="DM Sans"/>
                <a:sym typeface="DM Sans"/>
              </a:rPr>
              <a:t>The cure starts with knowing which variables are the highest information value.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2"/>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Tracking Decisions and Estimates is Practical</a:t>
            </a:r>
            <a:endParaRPr/>
          </a:p>
        </p:txBody>
      </p:sp>
      <p:sp>
        <p:nvSpPr>
          <p:cNvPr id="705" name="Google Shape;705;p22"/>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706" name="Google Shape;706;p22"/>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id="707" name="Google Shape;707;p22"/>
          <p:cNvPicPr preferRelativeResize="0"/>
          <p:nvPr/>
        </p:nvPicPr>
        <p:blipFill rotWithShape="1">
          <a:blip r:embed="rId3">
            <a:alphaModFix/>
          </a:blip>
          <a:srcRect b="0" l="0" r="0" t="0"/>
          <a:stretch/>
        </p:blipFill>
        <p:spPr>
          <a:xfrm>
            <a:off x="507739" y="1796519"/>
            <a:ext cx="4111530" cy="3265039"/>
          </a:xfrm>
          <a:prstGeom prst="rect">
            <a:avLst/>
          </a:prstGeom>
          <a:noFill/>
          <a:ln>
            <a:noFill/>
          </a:ln>
        </p:spPr>
      </p:pic>
      <p:pic>
        <p:nvPicPr>
          <p:cNvPr id="708" name="Google Shape;708;p22"/>
          <p:cNvPicPr preferRelativeResize="0"/>
          <p:nvPr/>
        </p:nvPicPr>
        <p:blipFill rotWithShape="1">
          <a:blip r:embed="rId4">
            <a:alphaModFix/>
          </a:blip>
          <a:srcRect b="0" l="0" r="0" t="0"/>
          <a:stretch/>
        </p:blipFill>
        <p:spPr>
          <a:xfrm>
            <a:off x="3208989" y="2110638"/>
            <a:ext cx="4435285" cy="2091745"/>
          </a:xfrm>
          <a:prstGeom prst="rect">
            <a:avLst/>
          </a:prstGeom>
          <a:noFill/>
          <a:ln>
            <a:noFill/>
          </a:ln>
        </p:spPr>
      </p:pic>
      <p:pic>
        <p:nvPicPr>
          <p:cNvPr id="709" name="Google Shape;709;p22"/>
          <p:cNvPicPr preferRelativeResize="0"/>
          <p:nvPr/>
        </p:nvPicPr>
        <p:blipFill rotWithShape="1">
          <a:blip r:embed="rId5">
            <a:alphaModFix/>
          </a:blip>
          <a:srcRect b="19307" l="0" r="10047" t="0"/>
          <a:stretch/>
        </p:blipFill>
        <p:spPr>
          <a:xfrm>
            <a:off x="1730616" y="3803180"/>
            <a:ext cx="4907465" cy="2252696"/>
          </a:xfrm>
          <a:prstGeom prst="rect">
            <a:avLst/>
          </a:prstGeom>
          <a:noFill/>
          <a:ln>
            <a:noFill/>
          </a:ln>
        </p:spPr>
      </p:pic>
      <p:sp>
        <p:nvSpPr>
          <p:cNvPr id="710" name="Google Shape;710;p22"/>
          <p:cNvSpPr txBox="1"/>
          <p:nvPr/>
        </p:nvSpPr>
        <p:spPr>
          <a:xfrm>
            <a:off x="7735824" y="2227525"/>
            <a:ext cx="3857463"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DM Sans"/>
                <a:ea typeface="DM Sans"/>
                <a:cs typeface="DM Sans"/>
                <a:sym typeface="DM Sans"/>
              </a:rPr>
              <a:t>What we need are dashboards for estimates and decisions which answer the questions:</a:t>
            </a:r>
            <a:endParaRPr/>
          </a:p>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How well are we estimating?</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Which estimation methods work best (SMEs, combinations of SMEs, models, etc.)?</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What measurements have priority?</a:t>
            </a:r>
            <a:endParaRPr/>
          </a:p>
          <a:p>
            <a:pPr indent="-342900" lvl="0" marL="34290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What actions are needed now?</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23"/>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A Decision Ecosystem</a:t>
            </a:r>
            <a:endParaRPr/>
          </a:p>
        </p:txBody>
      </p:sp>
      <p:sp>
        <p:nvSpPr>
          <p:cNvPr id="717" name="Google Shape;717;p23"/>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718" name="Google Shape;718;p23"/>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719" name="Google Shape;719;p23"/>
          <p:cNvSpPr/>
          <p:nvPr/>
        </p:nvSpPr>
        <p:spPr>
          <a:xfrm>
            <a:off x="4170358" y="3399910"/>
            <a:ext cx="3963629" cy="1747984"/>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20" name="Google Shape;720;p23"/>
          <p:cNvSpPr/>
          <p:nvPr/>
        </p:nvSpPr>
        <p:spPr>
          <a:xfrm>
            <a:off x="4261185" y="3948389"/>
            <a:ext cx="1538195" cy="754939"/>
          </a:xfrm>
          <a:prstGeom prst="rect">
            <a:avLst/>
          </a:prstGeom>
          <a:solidFill>
            <a:srgbClr val="8DA9DB"/>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dk1"/>
              </a:solidFill>
              <a:latin typeface="DM Sans"/>
              <a:ea typeface="DM Sans"/>
              <a:cs typeface="DM Sans"/>
              <a:sym typeface="DM Sans"/>
            </a:endParaRPr>
          </a:p>
        </p:txBody>
      </p:sp>
      <p:sp>
        <p:nvSpPr>
          <p:cNvPr id="721" name="Google Shape;721;p23"/>
          <p:cNvSpPr/>
          <p:nvPr/>
        </p:nvSpPr>
        <p:spPr>
          <a:xfrm>
            <a:off x="4212784" y="2136034"/>
            <a:ext cx="2690407" cy="40036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External Research</a:t>
            </a:r>
            <a:endParaRPr/>
          </a:p>
        </p:txBody>
      </p:sp>
      <p:sp>
        <p:nvSpPr>
          <p:cNvPr id="722" name="Google Shape;722;p23"/>
          <p:cNvSpPr/>
          <p:nvPr/>
        </p:nvSpPr>
        <p:spPr>
          <a:xfrm>
            <a:off x="6341886" y="3909746"/>
            <a:ext cx="1327282" cy="80735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Individual Estimate</a:t>
            </a:r>
            <a:endParaRPr/>
          </a:p>
        </p:txBody>
      </p:sp>
      <p:sp>
        <p:nvSpPr>
          <p:cNvPr id="723" name="Google Shape;723;p23"/>
          <p:cNvSpPr/>
          <p:nvPr/>
        </p:nvSpPr>
        <p:spPr>
          <a:xfrm rot="-5400000">
            <a:off x="8613182" y="3165410"/>
            <a:ext cx="3907736" cy="59978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DM Sans"/>
                <a:ea typeface="DM Sans"/>
                <a:cs typeface="DM Sans"/>
                <a:sym typeface="DM Sans"/>
              </a:rPr>
              <a:t>Decision</a:t>
            </a:r>
            <a:endParaRPr/>
          </a:p>
        </p:txBody>
      </p:sp>
      <p:sp>
        <p:nvSpPr>
          <p:cNvPr id="724" name="Google Shape;724;p23"/>
          <p:cNvSpPr/>
          <p:nvPr/>
        </p:nvSpPr>
        <p:spPr>
          <a:xfrm>
            <a:off x="8343347" y="3714596"/>
            <a:ext cx="1487750" cy="126052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Aggregated Estimates</a:t>
            </a:r>
            <a:endParaRPr/>
          </a:p>
        </p:txBody>
      </p:sp>
      <p:sp>
        <p:nvSpPr>
          <p:cNvPr id="725" name="Google Shape;725;p23"/>
          <p:cNvSpPr/>
          <p:nvPr/>
        </p:nvSpPr>
        <p:spPr>
          <a:xfrm>
            <a:off x="4413585" y="4100789"/>
            <a:ext cx="1538195" cy="754939"/>
          </a:xfrm>
          <a:prstGeom prst="rect">
            <a:avLst/>
          </a:prstGeom>
          <a:solidFill>
            <a:srgbClr val="8DA9DB"/>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Subject </a:t>
            </a:r>
            <a:endParaRPr/>
          </a:p>
        </p:txBody>
      </p:sp>
      <p:sp>
        <p:nvSpPr>
          <p:cNvPr id="726" name="Google Shape;726;p23"/>
          <p:cNvSpPr/>
          <p:nvPr/>
        </p:nvSpPr>
        <p:spPr>
          <a:xfrm>
            <a:off x="4565985" y="4253189"/>
            <a:ext cx="1538195" cy="754939"/>
          </a:xfrm>
          <a:prstGeom prst="rect">
            <a:avLst/>
          </a:prstGeom>
          <a:solidFill>
            <a:srgbClr val="8DA9DB"/>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Subject Matter Expert</a:t>
            </a:r>
            <a:endParaRPr/>
          </a:p>
        </p:txBody>
      </p:sp>
      <p:sp>
        <p:nvSpPr>
          <p:cNvPr id="727" name="Google Shape;727;p23"/>
          <p:cNvSpPr txBox="1"/>
          <p:nvPr/>
        </p:nvSpPr>
        <p:spPr>
          <a:xfrm>
            <a:off x="4212783" y="3469635"/>
            <a:ext cx="132728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DM Sans"/>
                <a:ea typeface="DM Sans"/>
                <a:cs typeface="DM Sans"/>
                <a:sym typeface="DM Sans"/>
              </a:rPr>
              <a:t>Teams</a:t>
            </a:r>
            <a:endParaRPr/>
          </a:p>
        </p:txBody>
      </p:sp>
      <p:sp>
        <p:nvSpPr>
          <p:cNvPr id="728" name="Google Shape;728;p23"/>
          <p:cNvSpPr/>
          <p:nvPr/>
        </p:nvSpPr>
        <p:spPr>
          <a:xfrm>
            <a:off x="6494286" y="4062146"/>
            <a:ext cx="1327282" cy="80735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Individual Estimate</a:t>
            </a:r>
            <a:endParaRPr/>
          </a:p>
        </p:txBody>
      </p:sp>
      <p:sp>
        <p:nvSpPr>
          <p:cNvPr id="729" name="Google Shape;729;p23"/>
          <p:cNvSpPr/>
          <p:nvPr/>
        </p:nvSpPr>
        <p:spPr>
          <a:xfrm>
            <a:off x="6646686" y="4214546"/>
            <a:ext cx="1327282" cy="80735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Individual Estimate</a:t>
            </a:r>
            <a:endParaRPr/>
          </a:p>
        </p:txBody>
      </p:sp>
      <p:sp>
        <p:nvSpPr>
          <p:cNvPr id="730" name="Google Shape;730;p23"/>
          <p:cNvSpPr/>
          <p:nvPr/>
        </p:nvSpPr>
        <p:spPr>
          <a:xfrm>
            <a:off x="8241036" y="2571287"/>
            <a:ext cx="1566501" cy="74494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Model</a:t>
            </a:r>
            <a:endParaRPr/>
          </a:p>
        </p:txBody>
      </p:sp>
      <p:sp>
        <p:nvSpPr>
          <p:cNvPr id="731" name="Google Shape;731;p23"/>
          <p:cNvSpPr/>
          <p:nvPr/>
        </p:nvSpPr>
        <p:spPr>
          <a:xfrm>
            <a:off x="5297681" y="2637147"/>
            <a:ext cx="2690407" cy="52945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Empirical Measurements</a:t>
            </a:r>
            <a:endParaRPr/>
          </a:p>
        </p:txBody>
      </p:sp>
      <p:sp>
        <p:nvSpPr>
          <p:cNvPr id="732" name="Google Shape;732;p23"/>
          <p:cNvSpPr/>
          <p:nvPr/>
        </p:nvSpPr>
        <p:spPr>
          <a:xfrm>
            <a:off x="6029467" y="4143530"/>
            <a:ext cx="518194" cy="696693"/>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33" name="Google Shape;733;p23"/>
          <p:cNvSpPr/>
          <p:nvPr/>
        </p:nvSpPr>
        <p:spPr>
          <a:xfrm>
            <a:off x="8176034" y="2090941"/>
            <a:ext cx="1959863" cy="40036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Model Building</a:t>
            </a:r>
            <a:endParaRPr/>
          </a:p>
        </p:txBody>
      </p:sp>
      <p:sp>
        <p:nvSpPr>
          <p:cNvPr id="734" name="Google Shape;734;p23"/>
          <p:cNvSpPr/>
          <p:nvPr/>
        </p:nvSpPr>
        <p:spPr>
          <a:xfrm>
            <a:off x="8393436" y="2723687"/>
            <a:ext cx="1566501" cy="74494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Model</a:t>
            </a:r>
            <a:endParaRPr/>
          </a:p>
        </p:txBody>
      </p:sp>
      <p:sp>
        <p:nvSpPr>
          <p:cNvPr id="735" name="Google Shape;735;p23"/>
          <p:cNvSpPr/>
          <p:nvPr/>
        </p:nvSpPr>
        <p:spPr>
          <a:xfrm>
            <a:off x="8545836" y="2876087"/>
            <a:ext cx="1566501" cy="74494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Model</a:t>
            </a:r>
            <a:endParaRPr/>
          </a:p>
        </p:txBody>
      </p:sp>
      <p:sp>
        <p:nvSpPr>
          <p:cNvPr id="736" name="Google Shape;736;p23"/>
          <p:cNvSpPr/>
          <p:nvPr/>
        </p:nvSpPr>
        <p:spPr>
          <a:xfrm>
            <a:off x="8495747" y="3866996"/>
            <a:ext cx="1487750" cy="126052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Aggregated Estimates</a:t>
            </a:r>
            <a:endParaRPr/>
          </a:p>
        </p:txBody>
      </p:sp>
      <p:sp>
        <p:nvSpPr>
          <p:cNvPr id="737" name="Google Shape;737;p23"/>
          <p:cNvSpPr/>
          <p:nvPr/>
        </p:nvSpPr>
        <p:spPr>
          <a:xfrm>
            <a:off x="8648147" y="4019396"/>
            <a:ext cx="1487750" cy="126052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Aggregated Estimates</a:t>
            </a:r>
            <a:endParaRPr/>
          </a:p>
        </p:txBody>
      </p:sp>
      <p:sp>
        <p:nvSpPr>
          <p:cNvPr id="738" name="Google Shape;738;p23"/>
          <p:cNvSpPr/>
          <p:nvPr/>
        </p:nvSpPr>
        <p:spPr>
          <a:xfrm>
            <a:off x="8099046" y="4207206"/>
            <a:ext cx="518194" cy="696693"/>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39" name="Google Shape;739;p23"/>
          <p:cNvSpPr/>
          <p:nvPr/>
        </p:nvSpPr>
        <p:spPr>
          <a:xfrm rot="5400000">
            <a:off x="8947146" y="2413255"/>
            <a:ext cx="518194" cy="696693"/>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40" name="Google Shape;740;p23"/>
          <p:cNvSpPr/>
          <p:nvPr/>
        </p:nvSpPr>
        <p:spPr>
          <a:xfrm>
            <a:off x="7893575" y="2593686"/>
            <a:ext cx="518194" cy="696693"/>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41" name="Google Shape;741;p23"/>
          <p:cNvSpPr/>
          <p:nvPr/>
        </p:nvSpPr>
        <p:spPr>
          <a:xfrm flipH="1" rot="5400000">
            <a:off x="8917588" y="3335752"/>
            <a:ext cx="518194" cy="696693"/>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42" name="Google Shape;742;p23"/>
          <p:cNvSpPr/>
          <p:nvPr/>
        </p:nvSpPr>
        <p:spPr>
          <a:xfrm rot="5400000">
            <a:off x="4219048" y="2700077"/>
            <a:ext cx="940659" cy="641243"/>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43" name="Google Shape;743;p23"/>
          <p:cNvSpPr/>
          <p:nvPr/>
        </p:nvSpPr>
        <p:spPr>
          <a:xfrm rot="5400000">
            <a:off x="6442620" y="3008997"/>
            <a:ext cx="518194" cy="696693"/>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44" name="Google Shape;744;p23"/>
          <p:cNvSpPr/>
          <p:nvPr/>
        </p:nvSpPr>
        <p:spPr>
          <a:xfrm rot="5400000">
            <a:off x="6555714" y="2322544"/>
            <a:ext cx="222720" cy="498295"/>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45" name="Google Shape;745;p23"/>
          <p:cNvSpPr/>
          <p:nvPr/>
        </p:nvSpPr>
        <p:spPr>
          <a:xfrm rot="-5400000">
            <a:off x="8765582" y="3317810"/>
            <a:ext cx="3907736" cy="59978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DM Sans"/>
                <a:ea typeface="DM Sans"/>
                <a:cs typeface="DM Sans"/>
                <a:sym typeface="DM Sans"/>
              </a:rPr>
              <a:t>Decision</a:t>
            </a:r>
            <a:endParaRPr/>
          </a:p>
        </p:txBody>
      </p:sp>
      <p:sp>
        <p:nvSpPr>
          <p:cNvPr id="746" name="Google Shape;746;p23"/>
          <p:cNvSpPr/>
          <p:nvPr/>
        </p:nvSpPr>
        <p:spPr>
          <a:xfrm rot="-5400000">
            <a:off x="8917982" y="3470210"/>
            <a:ext cx="3907736" cy="59978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DM Sans"/>
                <a:ea typeface="DM Sans"/>
                <a:cs typeface="DM Sans"/>
                <a:sym typeface="DM Sans"/>
              </a:rPr>
              <a:t>Decision</a:t>
            </a:r>
            <a:endParaRPr/>
          </a:p>
        </p:txBody>
      </p:sp>
      <p:grpSp>
        <p:nvGrpSpPr>
          <p:cNvPr id="747" name="Google Shape;747;p23"/>
          <p:cNvGrpSpPr/>
          <p:nvPr/>
        </p:nvGrpSpPr>
        <p:grpSpPr>
          <a:xfrm>
            <a:off x="914744" y="2604812"/>
            <a:ext cx="2956335" cy="2990061"/>
            <a:chOff x="914744" y="2604812"/>
            <a:chExt cx="2956335" cy="2990061"/>
          </a:xfrm>
        </p:grpSpPr>
        <p:sp>
          <p:nvSpPr>
            <p:cNvPr id="748" name="Google Shape;748;p23"/>
            <p:cNvSpPr/>
            <p:nvPr/>
          </p:nvSpPr>
          <p:spPr>
            <a:xfrm>
              <a:off x="914744" y="4840222"/>
              <a:ext cx="2956335" cy="754651"/>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Physical Environment: location, time of day, etc.</a:t>
              </a:r>
              <a:endParaRPr/>
            </a:p>
          </p:txBody>
        </p:sp>
        <p:sp>
          <p:nvSpPr>
            <p:cNvPr id="749" name="Google Shape;749;p23"/>
            <p:cNvSpPr/>
            <p:nvPr/>
          </p:nvSpPr>
          <p:spPr>
            <a:xfrm>
              <a:off x="914744" y="4253188"/>
              <a:ext cx="2956335" cy="500773"/>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Personal: Fatigue, Stress etc.</a:t>
              </a:r>
              <a:endParaRPr/>
            </a:p>
          </p:txBody>
        </p:sp>
        <p:sp>
          <p:nvSpPr>
            <p:cNvPr id="750" name="Google Shape;750;p23"/>
            <p:cNvSpPr/>
            <p:nvPr/>
          </p:nvSpPr>
          <p:spPr>
            <a:xfrm>
              <a:off x="918155" y="3206807"/>
              <a:ext cx="2939784" cy="96012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Individual Past Performance: calibration, consistency, accuracy, speed, etc.</a:t>
              </a:r>
              <a:endParaRPr/>
            </a:p>
          </p:txBody>
        </p:sp>
        <p:sp>
          <p:nvSpPr>
            <p:cNvPr id="751" name="Google Shape;751;p23"/>
            <p:cNvSpPr/>
            <p:nvPr/>
          </p:nvSpPr>
          <p:spPr>
            <a:xfrm>
              <a:off x="923019" y="2604812"/>
              <a:ext cx="2939784" cy="48006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Model Performance</a:t>
              </a:r>
              <a:endParaRPr/>
            </a:p>
          </p:txBody>
        </p:sp>
      </p:grpSp>
      <p:sp>
        <p:nvSpPr>
          <p:cNvPr id="752" name="Google Shape;752;p23"/>
          <p:cNvSpPr/>
          <p:nvPr/>
        </p:nvSpPr>
        <p:spPr>
          <a:xfrm flipH="1" rot="5400000">
            <a:off x="5582735" y="2979100"/>
            <a:ext cx="613498" cy="696693"/>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753" name="Google Shape;753;p23"/>
          <p:cNvSpPr/>
          <p:nvPr/>
        </p:nvSpPr>
        <p:spPr>
          <a:xfrm flipH="1">
            <a:off x="7778257" y="2262950"/>
            <a:ext cx="613498" cy="696693"/>
          </a:xfrm>
          <a:prstGeom prst="rightArrow">
            <a:avLst>
              <a:gd fmla="val 50000" name="adj1"/>
              <a:gd fmla="val 50000" name="adj2"/>
            </a:avLst>
          </a:prstGeom>
          <a:solidFill>
            <a:srgbClr val="E1EFD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24"/>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Summary</a:t>
            </a:r>
            <a:endParaRPr/>
          </a:p>
        </p:txBody>
      </p:sp>
      <p:sp>
        <p:nvSpPr>
          <p:cNvPr id="760" name="Google Shape;760;p24"/>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761" name="Google Shape;761;p24"/>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762" name="Google Shape;762;p24"/>
          <p:cNvSpPr/>
          <p:nvPr/>
        </p:nvSpPr>
        <p:spPr>
          <a:xfrm>
            <a:off x="1176337" y="1962103"/>
            <a:ext cx="9863138" cy="3705225"/>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763" name="Google Shape;763;p24"/>
          <p:cNvSpPr txBox="1"/>
          <p:nvPr/>
        </p:nvSpPr>
        <p:spPr>
          <a:xfrm>
            <a:off x="1862137" y="2291222"/>
            <a:ext cx="885825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lt1"/>
                </a:solidFill>
                <a:latin typeface="DM Sans"/>
                <a:ea typeface="DM Sans"/>
                <a:cs typeface="DM Sans"/>
                <a:sym typeface="DM Sans"/>
              </a:rPr>
              <a:t>Think of Cybersecurity Risk Management as a component of a larger decision-making process – it is part of Enterprise Risk Management which is part of Enterprise Decision Management.</a:t>
            </a:r>
            <a:endParaRPr/>
          </a:p>
          <a:p>
            <a:pPr indent="0" lvl="0" marL="0" marR="0" rtl="0" algn="l">
              <a:spcBef>
                <a:spcPts val="0"/>
              </a:spcBef>
              <a:spcAft>
                <a:spcPts val="0"/>
              </a:spcAft>
              <a:buNone/>
            </a:pPr>
            <a:r>
              <a:t/>
            </a:r>
            <a:endParaRPr sz="2000">
              <a:solidFill>
                <a:schemeClr val="lt1"/>
              </a:solidFill>
              <a:latin typeface="DM Sans"/>
              <a:ea typeface="DM Sans"/>
              <a:cs typeface="DM Sans"/>
              <a:sym typeface="DM Sans"/>
            </a:endParaRPr>
          </a:p>
          <a:p>
            <a:pPr indent="0" lvl="0" marL="0" marR="0" rtl="0" algn="l">
              <a:spcBef>
                <a:spcPts val="0"/>
              </a:spcBef>
              <a:spcAft>
                <a:spcPts val="0"/>
              </a:spcAft>
              <a:buNone/>
            </a:pPr>
            <a:r>
              <a:rPr lang="en-US" sz="2000">
                <a:solidFill>
                  <a:schemeClr val="lt1"/>
                </a:solidFill>
                <a:latin typeface="DM Sans"/>
                <a:ea typeface="DM Sans"/>
                <a:cs typeface="DM Sans"/>
                <a:sym typeface="DM Sans"/>
              </a:rPr>
              <a:t>Getting the most value out of Cybersecurity Risk Management may involve developing the other components of decision making.</a:t>
            </a:r>
            <a:endParaRPr/>
          </a:p>
          <a:p>
            <a:pPr indent="0" lvl="0" marL="0" marR="0" rtl="0" algn="l">
              <a:spcBef>
                <a:spcPts val="0"/>
              </a:spcBef>
              <a:spcAft>
                <a:spcPts val="0"/>
              </a:spcAft>
              <a:buNone/>
            </a:pPr>
            <a:r>
              <a:t/>
            </a:r>
            <a:endParaRPr sz="2000">
              <a:solidFill>
                <a:schemeClr val="lt1"/>
              </a:solidFill>
              <a:latin typeface="DM Sans"/>
              <a:ea typeface="DM Sans"/>
              <a:cs typeface="DM Sans"/>
              <a:sym typeface="DM Sans"/>
            </a:endParaRPr>
          </a:p>
          <a:p>
            <a:pPr indent="0" lvl="0" marL="0" marR="0" rtl="0" algn="l">
              <a:spcBef>
                <a:spcPts val="0"/>
              </a:spcBef>
              <a:spcAft>
                <a:spcPts val="0"/>
              </a:spcAft>
              <a:buNone/>
            </a:pPr>
            <a:r>
              <a:rPr lang="en-US" sz="2000">
                <a:solidFill>
                  <a:schemeClr val="lt1"/>
                </a:solidFill>
                <a:latin typeface="DM Sans"/>
                <a:ea typeface="DM Sans"/>
                <a:cs typeface="DM Sans"/>
                <a:sym typeface="DM Sans"/>
              </a:rPr>
              <a:t>One of the first steps is starting to track the performance of SMEs, decision makers, and models.  Don’t assume they work.</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25"/>
          <p:cNvSpPr txBox="1"/>
          <p:nvPr/>
        </p:nvSpPr>
        <p:spPr>
          <a:xfrm>
            <a:off x="1151129" y="237392"/>
            <a:ext cx="7529716" cy="671615"/>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Thank you for Your Time!</a:t>
            </a:r>
            <a:endParaRPr/>
          </a:p>
        </p:txBody>
      </p:sp>
      <p:sp>
        <p:nvSpPr>
          <p:cNvPr id="769" name="Google Shape;769;p25"/>
          <p:cNvSpPr txBox="1"/>
          <p:nvPr/>
        </p:nvSpPr>
        <p:spPr>
          <a:xfrm>
            <a:off x="1916805" y="4299485"/>
            <a:ext cx="8229600" cy="12589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4000"/>
              <a:buFont typeface="DM Sans"/>
              <a:buNone/>
            </a:pPr>
            <a:r>
              <a:rPr i="1" lang="en-US" sz="4000">
                <a:solidFill>
                  <a:schemeClr val="dk1"/>
                </a:solidFill>
                <a:latin typeface="DM Sans"/>
                <a:ea typeface="DM Sans"/>
                <a:cs typeface="DM Sans"/>
                <a:sym typeface="DM Sans"/>
              </a:rPr>
              <a:t>Measure What Matters.</a:t>
            </a:r>
            <a:endParaRPr/>
          </a:p>
          <a:p>
            <a:pPr indent="0" lvl="0" marL="0" marR="0" rtl="0" algn="ctr">
              <a:spcBef>
                <a:spcPts val="800"/>
              </a:spcBef>
              <a:spcAft>
                <a:spcPts val="0"/>
              </a:spcAft>
              <a:buClr>
                <a:schemeClr val="dk1"/>
              </a:buClr>
              <a:buSzPts val="4000"/>
              <a:buFont typeface="DM Sans"/>
              <a:buNone/>
            </a:pPr>
            <a:r>
              <a:rPr i="1" lang="en-US" sz="4000">
                <a:solidFill>
                  <a:schemeClr val="dk1"/>
                </a:solidFill>
                <a:latin typeface="DM Sans"/>
                <a:ea typeface="DM Sans"/>
                <a:cs typeface="DM Sans"/>
                <a:sym typeface="DM Sans"/>
              </a:rPr>
              <a:t>Make Better Decisions.</a:t>
            </a:r>
            <a:endParaRPr/>
          </a:p>
        </p:txBody>
      </p:sp>
      <p:sp>
        <p:nvSpPr>
          <p:cNvPr id="770" name="Google Shape;770;p25"/>
          <p:cNvSpPr txBox="1"/>
          <p:nvPr>
            <p:ph idx="1" type="body"/>
          </p:nvPr>
        </p:nvSpPr>
        <p:spPr>
          <a:xfrm>
            <a:off x="2088591" y="1887957"/>
            <a:ext cx="7886028" cy="164991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dk1"/>
              </a:buClr>
              <a:buSzPts val="2400"/>
              <a:buFont typeface="DM Sans"/>
              <a:buNone/>
            </a:pPr>
            <a:r>
              <a:rPr lang="en-US" sz="2400"/>
              <a:t>Doug Hubbard</a:t>
            </a:r>
            <a:endParaRPr/>
          </a:p>
          <a:p>
            <a:pPr indent="-228600" lvl="0" marL="228600" rtl="0" algn="ctr">
              <a:lnSpc>
                <a:spcPct val="90000"/>
              </a:lnSpc>
              <a:spcBef>
                <a:spcPts val="1000"/>
              </a:spcBef>
              <a:spcAft>
                <a:spcPts val="0"/>
              </a:spcAft>
              <a:buClr>
                <a:schemeClr val="dk1"/>
              </a:buClr>
              <a:buSzPts val="2400"/>
              <a:buFont typeface="DM Sans"/>
              <a:buNone/>
            </a:pPr>
            <a:r>
              <a:rPr lang="en-US" sz="2400"/>
              <a:t>Hubbard Decision Research</a:t>
            </a:r>
            <a:endParaRPr/>
          </a:p>
          <a:p>
            <a:pPr indent="-228600" lvl="0" marL="228600" rtl="0" algn="ctr">
              <a:lnSpc>
                <a:spcPct val="90000"/>
              </a:lnSpc>
              <a:spcBef>
                <a:spcPts val="1000"/>
              </a:spcBef>
              <a:spcAft>
                <a:spcPts val="0"/>
              </a:spcAft>
              <a:buClr>
                <a:schemeClr val="dk1"/>
              </a:buClr>
              <a:buSzPts val="2400"/>
              <a:buFont typeface="DM Sans"/>
              <a:buNone/>
            </a:pPr>
            <a:r>
              <a:rPr lang="en-US" sz="2400"/>
              <a:t>dwhubbard@hubbardresearch.com</a:t>
            </a:r>
            <a:endParaRPr/>
          </a:p>
          <a:p>
            <a:pPr indent="-228600" lvl="0" marL="228600" rtl="0" algn="ctr">
              <a:lnSpc>
                <a:spcPct val="90000"/>
              </a:lnSpc>
              <a:spcBef>
                <a:spcPts val="1000"/>
              </a:spcBef>
              <a:spcAft>
                <a:spcPts val="0"/>
              </a:spcAft>
              <a:buClr>
                <a:schemeClr val="dk1"/>
              </a:buClr>
              <a:buSzPts val="2400"/>
              <a:buFont typeface="DM Sans"/>
              <a:buNone/>
            </a:pPr>
            <a:r>
              <a:rPr lang="en-US" sz="2400"/>
              <a:t>www.hubbardresearch.com</a:t>
            </a:r>
            <a:endParaRPr/>
          </a:p>
        </p:txBody>
      </p:sp>
      <p:sp>
        <p:nvSpPr>
          <p:cNvPr id="771" name="Google Shape;771;p25"/>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DM Sans"/>
                <a:ea typeface="DM Sans"/>
                <a:cs typeface="DM Sans"/>
                <a:sym typeface="DM Sans"/>
              </a:rPr>
              <a:t>‹#›</a:t>
            </a:fld>
            <a:endParaRPr sz="1200">
              <a:solidFill>
                <a:srgbClr val="888888"/>
              </a:solidFill>
              <a:latin typeface="DM Sans"/>
              <a:ea typeface="DM Sans"/>
              <a:cs typeface="DM Sans"/>
              <a:sym typeface="DM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26"/>
          <p:cNvSpPr txBox="1"/>
          <p:nvPr/>
        </p:nvSpPr>
        <p:spPr>
          <a:xfrm>
            <a:off x="6553200" y="2362200"/>
            <a:ext cx="3657600"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400">
                <a:solidFill>
                  <a:schemeClr val="dk1"/>
                </a:solidFill>
                <a:latin typeface="Times New Roman"/>
                <a:ea typeface="Times New Roman"/>
                <a:cs typeface="Times New Roman"/>
                <a:sym typeface="Times New Roman"/>
              </a:rPr>
              <a:t>Supplementary Material</a:t>
            </a:r>
            <a:endParaRPr sz="4000">
              <a:solidFill>
                <a:schemeClr val="dk1"/>
              </a:solidFill>
              <a:latin typeface="Times New Roman"/>
              <a:ea typeface="Times New Roman"/>
              <a:cs typeface="Times New Roman"/>
              <a:sym typeface="Times New Roman"/>
            </a:endParaRPr>
          </a:p>
        </p:txBody>
      </p:sp>
      <p:sp>
        <p:nvSpPr>
          <p:cNvPr id="778" name="Google Shape;77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27"/>
          <p:cNvSpPr txBox="1"/>
          <p:nvPr/>
        </p:nvSpPr>
        <p:spPr>
          <a:xfrm>
            <a:off x="1559496" y="4113076"/>
            <a:ext cx="8384577" cy="1626783"/>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sp>
        <p:nvSpPr>
          <p:cNvPr id="784" name="Google Shape;784;p27"/>
          <p:cNvSpPr txBox="1"/>
          <p:nvPr>
            <p:ph type="title"/>
          </p:nvPr>
        </p:nvSpPr>
        <p:spPr>
          <a:xfrm>
            <a:off x="1157177" y="301330"/>
            <a:ext cx="6934200" cy="52801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Calibrated Experts</a:t>
            </a:r>
            <a:endParaRPr/>
          </a:p>
        </p:txBody>
      </p:sp>
      <p:sp>
        <p:nvSpPr>
          <p:cNvPr id="785" name="Google Shape;78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786" name="Google Shape;786;p27"/>
          <p:cNvSpPr/>
          <p:nvPr/>
        </p:nvSpPr>
        <p:spPr>
          <a:xfrm>
            <a:off x="5115093" y="3422373"/>
            <a:ext cx="4811467"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DM Sans"/>
                <a:ea typeface="DM Sans"/>
                <a:cs typeface="DM Sans"/>
                <a:sym typeface="DM Sans"/>
              </a:rPr>
              <a:t>Daniel Kahneman, </a:t>
            </a:r>
            <a:r>
              <a:rPr lang="en-US" sz="1400">
                <a:solidFill>
                  <a:schemeClr val="dk1"/>
                </a:solidFill>
                <a:latin typeface="DM Sans"/>
                <a:ea typeface="DM Sans"/>
                <a:cs typeface="DM Sans"/>
                <a:sym typeface="DM Sans"/>
              </a:rPr>
              <a:t>Psychologist, Economics Nobel</a:t>
            </a:r>
            <a:endParaRPr sz="1800">
              <a:solidFill>
                <a:schemeClr val="dk1"/>
              </a:solidFill>
              <a:latin typeface="DM Sans"/>
              <a:ea typeface="DM Sans"/>
              <a:cs typeface="DM Sans"/>
              <a:sym typeface="DM Sans"/>
            </a:endParaRPr>
          </a:p>
        </p:txBody>
      </p:sp>
      <p:pic>
        <p:nvPicPr>
          <p:cNvPr descr="http://i.ytimg.com/vi/sW5sMgGo7dw/maxresdefault.jpg" id="787" name="Google Shape;787;p27"/>
          <p:cNvPicPr preferRelativeResize="0"/>
          <p:nvPr/>
        </p:nvPicPr>
        <p:blipFill rotWithShape="1">
          <a:blip r:embed="rId3">
            <a:alphaModFix/>
          </a:blip>
          <a:srcRect b="21524" l="22682" r="13591" t="0"/>
          <a:stretch/>
        </p:blipFill>
        <p:spPr>
          <a:xfrm>
            <a:off x="7291023" y="1464341"/>
            <a:ext cx="2653050" cy="1837766"/>
          </a:xfrm>
          <a:prstGeom prst="rect">
            <a:avLst/>
          </a:prstGeom>
          <a:noFill/>
          <a:ln>
            <a:noFill/>
          </a:ln>
        </p:spPr>
      </p:pic>
      <p:sp>
        <p:nvSpPr>
          <p:cNvPr id="788" name="Google Shape;788;p27"/>
          <p:cNvSpPr txBox="1"/>
          <p:nvPr/>
        </p:nvSpPr>
        <p:spPr>
          <a:xfrm>
            <a:off x="1636985" y="4201913"/>
            <a:ext cx="8229600" cy="1585165"/>
          </a:xfrm>
          <a:prstGeom prst="rect">
            <a:avLst/>
          </a:prstGeom>
          <a:noFill/>
          <a:ln>
            <a:noFill/>
          </a:ln>
        </p:spPr>
        <p:txBody>
          <a:bodyPr anchorCtr="0" anchor="t" bIns="45700" lIns="91425" spcFirstLastPara="1" rIns="91425" wrap="square" tIns="45700">
            <a:normAutofit/>
          </a:bodyPr>
          <a:lstStyle/>
          <a:p>
            <a:pPr indent="-171450" lvl="0" marL="171450" marR="0" rtl="0" algn="l">
              <a:spcBef>
                <a:spcPts val="0"/>
              </a:spcBef>
              <a:spcAft>
                <a:spcPts val="0"/>
              </a:spcAft>
              <a:buClr>
                <a:schemeClr val="dk1"/>
              </a:buClr>
              <a:buSzPts val="1800"/>
              <a:buFont typeface="DM Sans"/>
              <a:buChar char="•"/>
            </a:pPr>
            <a:r>
              <a:rPr lang="en-US" sz="1800">
                <a:solidFill>
                  <a:schemeClr val="dk1"/>
                </a:solidFill>
                <a:latin typeface="DM Sans"/>
                <a:ea typeface="DM Sans"/>
                <a:cs typeface="DM Sans"/>
                <a:sym typeface="DM Sans"/>
              </a:rPr>
              <a:t>Decades of studies show that most managers are statistically “overconfident” when assessing their own uncertainty.</a:t>
            </a:r>
            <a:endParaRPr/>
          </a:p>
          <a:p>
            <a:pPr indent="-171450" lvl="0" marL="171450" marR="0" rtl="0" algn="l">
              <a:spcBef>
                <a:spcPts val="360"/>
              </a:spcBef>
              <a:spcAft>
                <a:spcPts val="0"/>
              </a:spcAft>
              <a:buClr>
                <a:schemeClr val="dk1"/>
              </a:buClr>
              <a:buSzPts val="1800"/>
              <a:buFont typeface="DM Sans"/>
              <a:buChar char="•"/>
            </a:pPr>
            <a:r>
              <a:rPr lang="en-US" sz="1800">
                <a:solidFill>
                  <a:schemeClr val="dk1"/>
                </a:solidFill>
                <a:latin typeface="DM Sans"/>
                <a:ea typeface="DM Sans"/>
                <a:cs typeface="DM Sans"/>
                <a:sym typeface="DM Sans"/>
              </a:rPr>
              <a:t>Studies also show that measuring </a:t>
            </a:r>
            <a:r>
              <a:rPr i="1" lang="en-US" sz="1800">
                <a:solidFill>
                  <a:schemeClr val="dk1"/>
                </a:solidFill>
                <a:latin typeface="DM Sans"/>
                <a:ea typeface="DM Sans"/>
                <a:cs typeface="DM Sans"/>
                <a:sym typeface="DM Sans"/>
              </a:rPr>
              <a:t>your own</a:t>
            </a:r>
            <a:r>
              <a:rPr lang="en-US" sz="1800">
                <a:solidFill>
                  <a:schemeClr val="dk1"/>
                </a:solidFill>
                <a:latin typeface="DM Sans"/>
                <a:ea typeface="DM Sans"/>
                <a:cs typeface="DM Sans"/>
                <a:sym typeface="DM Sans"/>
              </a:rPr>
              <a:t> uncertainty about a quantity is a general skill that </a:t>
            </a:r>
            <a:r>
              <a:rPr lang="en-US" sz="1800" u="sng">
                <a:solidFill>
                  <a:schemeClr val="dk1"/>
                </a:solidFill>
                <a:latin typeface="DM Sans"/>
                <a:ea typeface="DM Sans"/>
                <a:cs typeface="DM Sans"/>
                <a:sym typeface="DM Sans"/>
              </a:rPr>
              <a:t>can be taught</a:t>
            </a:r>
            <a:r>
              <a:rPr lang="en-US" sz="1800">
                <a:solidFill>
                  <a:schemeClr val="dk1"/>
                </a:solidFill>
                <a:latin typeface="DM Sans"/>
                <a:ea typeface="DM Sans"/>
                <a:cs typeface="DM Sans"/>
                <a:sym typeface="DM Sans"/>
              </a:rPr>
              <a:t> with a </a:t>
            </a:r>
            <a:r>
              <a:rPr b="1" i="1" lang="en-US" sz="1800">
                <a:solidFill>
                  <a:schemeClr val="dk1"/>
                </a:solidFill>
                <a:latin typeface="DM Sans"/>
                <a:ea typeface="DM Sans"/>
                <a:cs typeface="DM Sans"/>
                <a:sym typeface="DM Sans"/>
              </a:rPr>
              <a:t>measurable</a:t>
            </a:r>
            <a:r>
              <a:rPr lang="en-US" sz="1800">
                <a:solidFill>
                  <a:schemeClr val="dk1"/>
                </a:solidFill>
                <a:latin typeface="DM Sans"/>
                <a:ea typeface="DM Sans"/>
                <a:cs typeface="DM Sans"/>
                <a:sym typeface="DM Sans"/>
              </a:rPr>
              <a:t> improvement.</a:t>
            </a:r>
            <a:endParaRPr/>
          </a:p>
        </p:txBody>
      </p:sp>
      <p:sp>
        <p:nvSpPr>
          <p:cNvPr id="789" name="Google Shape;789;p27"/>
          <p:cNvSpPr/>
          <p:nvPr/>
        </p:nvSpPr>
        <p:spPr>
          <a:xfrm>
            <a:off x="996594" y="1900719"/>
            <a:ext cx="5617920" cy="1309325"/>
          </a:xfrm>
          <a:prstGeom prst="wedgeRoundRectCallout">
            <a:avLst>
              <a:gd fmla="val 72864" name="adj1"/>
              <a:gd fmla="val -24522" name="adj2"/>
              <a:gd fmla="val 16667" name="adj3"/>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DM Sans"/>
                <a:ea typeface="DM Sans"/>
                <a:cs typeface="DM Sans"/>
                <a:sym typeface="DM Sans"/>
              </a:rPr>
              <a:t>“Overconfident professionals sincerely believe they have expertise, act as experts and look like experts. You will have to struggle to remind yourself that they may be in the grip of an illusion.”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pic>
        <p:nvPicPr>
          <p:cNvPr id="794" name="Google Shape;794;p28"/>
          <p:cNvPicPr preferRelativeResize="0"/>
          <p:nvPr/>
        </p:nvPicPr>
        <p:blipFill rotWithShape="1">
          <a:blip r:embed="rId3">
            <a:alphaModFix/>
          </a:blip>
          <a:srcRect b="0" l="0" r="0" t="0"/>
          <a:stretch/>
        </p:blipFill>
        <p:spPr>
          <a:xfrm>
            <a:off x="1066800" y="1671506"/>
            <a:ext cx="3914465" cy="3881914"/>
          </a:xfrm>
          <a:prstGeom prst="rect">
            <a:avLst/>
          </a:prstGeom>
          <a:noFill/>
          <a:ln>
            <a:noFill/>
          </a:ln>
        </p:spPr>
      </p:pic>
      <p:sp>
        <p:nvSpPr>
          <p:cNvPr id="795" name="Google Shape;79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grpSp>
        <p:nvGrpSpPr>
          <p:cNvPr id="796" name="Google Shape;796;p28"/>
          <p:cNvGrpSpPr/>
          <p:nvPr/>
        </p:nvGrpSpPr>
        <p:grpSpPr>
          <a:xfrm>
            <a:off x="5858930" y="1539296"/>
            <a:ext cx="4111572" cy="3422983"/>
            <a:chOff x="4334930" y="1539295"/>
            <a:chExt cx="4111572" cy="3422983"/>
          </a:xfrm>
        </p:grpSpPr>
        <p:graphicFrame>
          <p:nvGraphicFramePr>
            <p:cNvPr id="797" name="Google Shape;797;p28"/>
            <p:cNvGraphicFramePr/>
            <p:nvPr/>
          </p:nvGraphicFramePr>
          <p:xfrm>
            <a:off x="4334930" y="2124070"/>
            <a:ext cx="4111572" cy="2838208"/>
          </p:xfrm>
          <a:graphic>
            <a:graphicData uri="http://schemas.openxmlformats.org/drawingml/2006/chart">
              <c:chart r:id="rId4"/>
            </a:graphicData>
          </a:graphic>
        </p:graphicFrame>
        <p:sp>
          <p:nvSpPr>
            <p:cNvPr id="798" name="Google Shape;798;p28"/>
            <p:cNvSpPr txBox="1"/>
            <p:nvPr/>
          </p:nvSpPr>
          <p:spPr>
            <a:xfrm>
              <a:off x="4425696" y="1539295"/>
              <a:ext cx="402080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Comparison of 1</a:t>
              </a:r>
              <a:r>
                <a:rPr baseline="30000" lang="en-US" sz="1600">
                  <a:solidFill>
                    <a:schemeClr val="dk1"/>
                  </a:solidFill>
                  <a:latin typeface="DM Sans"/>
                  <a:ea typeface="DM Sans"/>
                  <a:cs typeface="DM Sans"/>
                  <a:sym typeface="DM Sans"/>
                </a:rPr>
                <a:t>st</a:t>
              </a:r>
              <a:r>
                <a:rPr lang="en-US" sz="1600">
                  <a:solidFill>
                    <a:schemeClr val="dk1"/>
                  </a:solidFill>
                  <a:latin typeface="DM Sans"/>
                  <a:ea typeface="DM Sans"/>
                  <a:cs typeface="DM Sans"/>
                  <a:sym typeface="DM Sans"/>
                </a:rPr>
                <a:t> to 2</a:t>
              </a:r>
              <a:r>
                <a:rPr baseline="30000" lang="en-US" sz="1600">
                  <a:solidFill>
                    <a:schemeClr val="dk1"/>
                  </a:solidFill>
                  <a:latin typeface="DM Sans"/>
                  <a:ea typeface="DM Sans"/>
                  <a:cs typeface="DM Sans"/>
                  <a:sym typeface="DM Sans"/>
                </a:rPr>
                <a:t>nd</a:t>
              </a:r>
              <a:r>
                <a:rPr lang="en-US" sz="1600">
                  <a:solidFill>
                    <a:schemeClr val="dk1"/>
                  </a:solidFill>
                  <a:latin typeface="DM Sans"/>
                  <a:ea typeface="DM Sans"/>
                  <a:cs typeface="DM Sans"/>
                  <a:sym typeface="DM Sans"/>
                </a:rPr>
                <a:t> Estimates of Cyber risk judgments by same SME</a:t>
              </a:r>
              <a:endParaRPr/>
            </a:p>
          </p:txBody>
        </p:sp>
      </p:grpSp>
      <p:sp>
        <p:nvSpPr>
          <p:cNvPr id="799" name="Google Shape;799;p28"/>
          <p:cNvSpPr txBox="1"/>
          <p:nvPr/>
        </p:nvSpPr>
        <p:spPr>
          <a:xfrm>
            <a:off x="5858930" y="4962279"/>
            <a:ext cx="4232998"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00000"/>
                </a:solidFill>
                <a:latin typeface="DM Sans"/>
                <a:ea typeface="DM Sans"/>
                <a:cs typeface="DM Sans"/>
                <a:sym typeface="DM Sans"/>
              </a:rPr>
              <a:t>21% of variation in expert responses are explained by </a:t>
            </a:r>
            <a:r>
              <a:rPr b="1" i="1" lang="en-US" sz="1800">
                <a:solidFill>
                  <a:srgbClr val="C00000"/>
                </a:solidFill>
                <a:latin typeface="DM Sans"/>
                <a:ea typeface="DM Sans"/>
                <a:cs typeface="DM Sans"/>
                <a:sym typeface="DM Sans"/>
              </a:rPr>
              <a:t>inconsistency.  </a:t>
            </a:r>
            <a:endParaRPr/>
          </a:p>
          <a:p>
            <a:pPr indent="0" lvl="0" marL="0" marR="0" rtl="0" algn="ctr">
              <a:spcBef>
                <a:spcPts val="0"/>
              </a:spcBef>
              <a:spcAft>
                <a:spcPts val="0"/>
              </a:spcAft>
              <a:buNone/>
            </a:pPr>
            <a:r>
              <a:rPr lang="en-US" sz="1800">
                <a:solidFill>
                  <a:schemeClr val="dk1"/>
                </a:solidFill>
                <a:latin typeface="DM Sans"/>
                <a:ea typeface="DM Sans"/>
                <a:cs typeface="DM Sans"/>
                <a:sym typeface="DM Sans"/>
              </a:rPr>
              <a:t>(79% are explained by the actual information they were given)</a:t>
            </a:r>
            <a:endParaRPr/>
          </a:p>
        </p:txBody>
      </p:sp>
      <p:sp>
        <p:nvSpPr>
          <p:cNvPr id="800" name="Google Shape;800;p28"/>
          <p:cNvSpPr/>
          <p:nvPr/>
        </p:nvSpPr>
        <p:spPr>
          <a:xfrm>
            <a:off x="1171394" y="2051103"/>
            <a:ext cx="3928997" cy="255454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DM Sans"/>
                <a:ea typeface="DM Sans"/>
                <a:cs typeface="DM Sans"/>
                <a:sym typeface="DM Sans"/>
              </a:rPr>
              <a:t>We have gathered over 30,000 estimates of probabilities of various security events.</a:t>
            </a:r>
            <a:endParaRPr/>
          </a:p>
          <a:p>
            <a:pPr indent="0" lvl="0" marL="0" marR="0" rtl="0" algn="l">
              <a:spcBef>
                <a:spcPts val="0"/>
              </a:spcBef>
              <a:spcAft>
                <a:spcPts val="0"/>
              </a:spcAft>
              <a:buNone/>
            </a:pPr>
            <a:r>
              <a:t/>
            </a:r>
            <a:endParaRPr sz="2000">
              <a:solidFill>
                <a:schemeClr val="dk1"/>
              </a:solidFill>
              <a:latin typeface="DM Sans"/>
              <a:ea typeface="DM Sans"/>
              <a:cs typeface="DM Sans"/>
              <a:sym typeface="DM Sans"/>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DM Sans"/>
                <a:ea typeface="DM Sans"/>
                <a:cs typeface="DM Sans"/>
                <a:sym typeface="DM Sans"/>
              </a:rPr>
              <a:t>These estimates included over 2,000 duplicate scenarios pairs.</a:t>
            </a:r>
            <a:endParaRPr/>
          </a:p>
        </p:txBody>
      </p:sp>
      <p:sp>
        <p:nvSpPr>
          <p:cNvPr id="801" name="Google Shape;801;p28"/>
          <p:cNvSpPr txBox="1"/>
          <p:nvPr/>
        </p:nvSpPr>
        <p:spPr>
          <a:xfrm>
            <a:off x="1167365" y="356187"/>
            <a:ext cx="10009095" cy="45962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Measuring and Reducing Judgement Inconsistency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500"/>
                                        <p:tgtEl>
                                          <p:spTgt spid="7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29"/>
          <p:cNvSpPr txBox="1"/>
          <p:nvPr>
            <p:ph idx="1" type="body"/>
          </p:nvPr>
        </p:nvSpPr>
        <p:spPr>
          <a:xfrm>
            <a:off x="1167365" y="1344708"/>
            <a:ext cx="9525085" cy="629274"/>
          </a:xfrm>
          <a:prstGeom prst="rect">
            <a:avLst/>
          </a:prstGeom>
          <a:solidFill>
            <a:srgbClr val="333399"/>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None/>
            </a:pPr>
            <a:r>
              <a:rPr lang="en-US" sz="1800">
                <a:solidFill>
                  <a:schemeClr val="lt1"/>
                </a:solidFill>
              </a:rPr>
              <a:t>The “Lens Method” statistically “smooths” estimates of experts.  Several studies for many different kinds of problems show it reduces judgement errors.</a:t>
            </a:r>
            <a:endParaRPr/>
          </a:p>
        </p:txBody>
      </p:sp>
      <p:grpSp>
        <p:nvGrpSpPr>
          <p:cNvPr id="807" name="Google Shape;807;p29"/>
          <p:cNvGrpSpPr/>
          <p:nvPr/>
        </p:nvGrpSpPr>
        <p:grpSpPr>
          <a:xfrm>
            <a:off x="5958328" y="2432990"/>
            <a:ext cx="4309133" cy="3328789"/>
            <a:chOff x="4288767" y="2636838"/>
            <a:chExt cx="4309133" cy="3328789"/>
          </a:xfrm>
        </p:grpSpPr>
        <p:sp>
          <p:nvSpPr>
            <p:cNvPr id="808" name="Google Shape;808;p29"/>
            <p:cNvSpPr txBox="1"/>
            <p:nvPr/>
          </p:nvSpPr>
          <p:spPr>
            <a:xfrm>
              <a:off x="6392863" y="5657850"/>
              <a:ext cx="1906291"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Arial"/>
                  <a:ea typeface="Arial"/>
                  <a:cs typeface="Arial"/>
                  <a:sym typeface="Arial"/>
                </a:rPr>
                <a:t>Reduction in Errors </a:t>
              </a:r>
              <a:endParaRPr/>
            </a:p>
          </p:txBody>
        </p:sp>
        <p:sp>
          <p:nvSpPr>
            <p:cNvPr id="809" name="Google Shape;809;p29"/>
            <p:cNvSpPr/>
            <p:nvPr/>
          </p:nvSpPr>
          <p:spPr>
            <a:xfrm>
              <a:off x="4469647" y="5076825"/>
              <a:ext cx="1455655"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R&amp;D Portfolio Priorities</a:t>
              </a:r>
              <a:endParaRPr/>
            </a:p>
          </p:txBody>
        </p:sp>
        <p:sp>
          <p:nvSpPr>
            <p:cNvPr id="810" name="Google Shape;810;p29"/>
            <p:cNvSpPr/>
            <p:nvPr/>
          </p:nvSpPr>
          <p:spPr>
            <a:xfrm>
              <a:off x="4334703" y="4759325"/>
              <a:ext cx="1562031"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Battlefield Fuel Forecasts</a:t>
              </a:r>
              <a:endParaRPr/>
            </a:p>
          </p:txBody>
        </p:sp>
        <p:sp>
          <p:nvSpPr>
            <p:cNvPr id="811" name="Google Shape;811;p29"/>
            <p:cNvSpPr/>
            <p:nvPr/>
          </p:nvSpPr>
          <p:spPr>
            <a:xfrm>
              <a:off x="4648261" y="4454525"/>
              <a:ext cx="1287340"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IT Portfolio Priorities</a:t>
              </a:r>
              <a:endParaRPr/>
            </a:p>
          </p:txBody>
        </p:sp>
        <p:sp>
          <p:nvSpPr>
            <p:cNvPr id="812" name="Google Shape;812;p29"/>
            <p:cNvSpPr/>
            <p:nvPr/>
          </p:nvSpPr>
          <p:spPr>
            <a:xfrm>
              <a:off x="4423295" y="2787650"/>
              <a:ext cx="1488035"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Cancer patient recovery</a:t>
              </a:r>
              <a:endParaRPr/>
            </a:p>
          </p:txBody>
        </p:sp>
        <p:sp>
          <p:nvSpPr>
            <p:cNvPr id="813" name="Google Shape;813;p29"/>
            <p:cNvSpPr/>
            <p:nvPr/>
          </p:nvSpPr>
          <p:spPr>
            <a:xfrm>
              <a:off x="4444999" y="3397250"/>
              <a:ext cx="1444626"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Changes in stock prices</a:t>
              </a:r>
              <a:endParaRPr/>
            </a:p>
          </p:txBody>
        </p:sp>
        <p:sp>
          <p:nvSpPr>
            <p:cNvPr id="814" name="Google Shape;814;p29"/>
            <p:cNvSpPr/>
            <p:nvPr/>
          </p:nvSpPr>
          <p:spPr>
            <a:xfrm>
              <a:off x="4412008" y="3687763"/>
              <a:ext cx="1504258"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Mental illness prognosis</a:t>
              </a:r>
              <a:endParaRPr/>
            </a:p>
          </p:txBody>
        </p:sp>
        <p:sp>
          <p:nvSpPr>
            <p:cNvPr id="815" name="Google Shape;815;p29"/>
            <p:cNvSpPr/>
            <p:nvPr/>
          </p:nvSpPr>
          <p:spPr>
            <a:xfrm>
              <a:off x="4288767" y="3092450"/>
              <a:ext cx="1587229"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Psychology course grades</a:t>
              </a:r>
              <a:endParaRPr/>
            </a:p>
          </p:txBody>
        </p:sp>
        <p:sp>
          <p:nvSpPr>
            <p:cNvPr id="816" name="Google Shape;816;p29"/>
            <p:cNvSpPr/>
            <p:nvPr/>
          </p:nvSpPr>
          <p:spPr>
            <a:xfrm>
              <a:off x="4887025" y="4016375"/>
              <a:ext cx="1030474" cy="1846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Business failures</a:t>
              </a:r>
              <a:endParaRPr/>
            </a:p>
          </p:txBody>
        </p:sp>
        <p:grpSp>
          <p:nvGrpSpPr>
            <p:cNvPr id="817" name="Google Shape;817;p29"/>
            <p:cNvGrpSpPr/>
            <p:nvPr/>
          </p:nvGrpSpPr>
          <p:grpSpPr>
            <a:xfrm>
              <a:off x="5961063" y="2636838"/>
              <a:ext cx="2636837" cy="3060700"/>
              <a:chOff x="5624926" y="2458193"/>
              <a:chExt cx="3067812" cy="3061854"/>
            </a:xfrm>
          </p:grpSpPr>
          <p:sp>
            <p:nvSpPr>
              <p:cNvPr id="818" name="Google Shape;818;p29"/>
              <p:cNvSpPr/>
              <p:nvPr/>
            </p:nvSpPr>
            <p:spPr>
              <a:xfrm>
                <a:off x="5709064" y="2458193"/>
                <a:ext cx="2971800" cy="2734743"/>
              </a:xfrm>
              <a:prstGeom prst="rect">
                <a:avLst/>
              </a:prstGeom>
              <a:solidFill>
                <a:srgbClr val="C0C0C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cxnSp>
            <p:nvCxnSpPr>
              <p:cNvPr id="819" name="Google Shape;819;p29"/>
              <p:cNvCxnSpPr/>
              <p:nvPr/>
            </p:nvCxnSpPr>
            <p:spPr>
              <a:xfrm>
                <a:off x="6124988" y="2458193"/>
                <a:ext cx="1588" cy="2734743"/>
              </a:xfrm>
              <a:prstGeom prst="straightConnector1">
                <a:avLst/>
              </a:prstGeom>
              <a:noFill/>
              <a:ln cap="flat" cmpd="sng" w="9525">
                <a:solidFill>
                  <a:srgbClr val="000000"/>
                </a:solidFill>
                <a:prstDash val="solid"/>
                <a:round/>
                <a:headEnd len="med" w="med" type="none"/>
                <a:tailEnd len="med" w="med" type="none"/>
              </a:ln>
            </p:spPr>
          </p:cxnSp>
          <p:cxnSp>
            <p:nvCxnSpPr>
              <p:cNvPr id="820" name="Google Shape;820;p29"/>
              <p:cNvCxnSpPr/>
              <p:nvPr/>
            </p:nvCxnSpPr>
            <p:spPr>
              <a:xfrm>
                <a:off x="6553613" y="2458193"/>
                <a:ext cx="1588" cy="2734743"/>
              </a:xfrm>
              <a:prstGeom prst="straightConnector1">
                <a:avLst/>
              </a:prstGeom>
              <a:noFill/>
              <a:ln cap="flat" cmpd="sng" w="9525">
                <a:solidFill>
                  <a:srgbClr val="000000"/>
                </a:solidFill>
                <a:prstDash val="solid"/>
                <a:round/>
                <a:headEnd len="med" w="med" type="none"/>
                <a:tailEnd len="med" w="med" type="none"/>
              </a:ln>
            </p:spPr>
          </p:cxnSp>
          <p:cxnSp>
            <p:nvCxnSpPr>
              <p:cNvPr id="821" name="Google Shape;821;p29"/>
              <p:cNvCxnSpPr/>
              <p:nvPr/>
            </p:nvCxnSpPr>
            <p:spPr>
              <a:xfrm>
                <a:off x="6971126" y="2458193"/>
                <a:ext cx="1588" cy="2734743"/>
              </a:xfrm>
              <a:prstGeom prst="straightConnector1">
                <a:avLst/>
              </a:prstGeom>
              <a:noFill/>
              <a:ln cap="flat" cmpd="sng" w="9525">
                <a:solidFill>
                  <a:srgbClr val="000000"/>
                </a:solidFill>
                <a:prstDash val="solid"/>
                <a:round/>
                <a:headEnd len="med" w="med" type="none"/>
                <a:tailEnd len="med" w="med" type="none"/>
              </a:ln>
            </p:spPr>
          </p:cxnSp>
          <p:cxnSp>
            <p:nvCxnSpPr>
              <p:cNvPr id="822" name="Google Shape;822;p29"/>
              <p:cNvCxnSpPr/>
              <p:nvPr/>
            </p:nvCxnSpPr>
            <p:spPr>
              <a:xfrm>
                <a:off x="7398163" y="2458193"/>
                <a:ext cx="1588" cy="2734743"/>
              </a:xfrm>
              <a:prstGeom prst="straightConnector1">
                <a:avLst/>
              </a:prstGeom>
              <a:noFill/>
              <a:ln cap="flat" cmpd="sng" w="9525">
                <a:solidFill>
                  <a:srgbClr val="000000"/>
                </a:solidFill>
                <a:prstDash val="solid"/>
                <a:round/>
                <a:headEnd len="med" w="med" type="none"/>
                <a:tailEnd len="med" w="med" type="none"/>
              </a:ln>
            </p:spPr>
          </p:cxnSp>
          <p:cxnSp>
            <p:nvCxnSpPr>
              <p:cNvPr id="823" name="Google Shape;823;p29"/>
              <p:cNvCxnSpPr/>
              <p:nvPr/>
            </p:nvCxnSpPr>
            <p:spPr>
              <a:xfrm>
                <a:off x="7815676" y="2458193"/>
                <a:ext cx="1588" cy="2734743"/>
              </a:xfrm>
              <a:prstGeom prst="straightConnector1">
                <a:avLst/>
              </a:prstGeom>
              <a:noFill/>
              <a:ln cap="flat" cmpd="sng" w="9525">
                <a:solidFill>
                  <a:srgbClr val="000000"/>
                </a:solidFill>
                <a:prstDash val="solid"/>
                <a:round/>
                <a:headEnd len="med" w="med" type="none"/>
                <a:tailEnd len="med" w="med" type="none"/>
              </a:ln>
            </p:spPr>
          </p:cxnSp>
          <p:cxnSp>
            <p:nvCxnSpPr>
              <p:cNvPr id="824" name="Google Shape;824;p29"/>
              <p:cNvCxnSpPr/>
              <p:nvPr/>
            </p:nvCxnSpPr>
            <p:spPr>
              <a:xfrm>
                <a:off x="8233188" y="2458193"/>
                <a:ext cx="1588" cy="2734743"/>
              </a:xfrm>
              <a:prstGeom prst="straightConnector1">
                <a:avLst/>
              </a:prstGeom>
              <a:noFill/>
              <a:ln cap="flat" cmpd="sng" w="9525">
                <a:solidFill>
                  <a:srgbClr val="000000"/>
                </a:solidFill>
                <a:prstDash val="solid"/>
                <a:round/>
                <a:headEnd len="med" w="med" type="none"/>
                <a:tailEnd len="med" w="med" type="none"/>
              </a:ln>
            </p:spPr>
          </p:cxnSp>
          <p:cxnSp>
            <p:nvCxnSpPr>
              <p:cNvPr id="825" name="Google Shape;825;p29"/>
              <p:cNvCxnSpPr/>
              <p:nvPr/>
            </p:nvCxnSpPr>
            <p:spPr>
              <a:xfrm>
                <a:off x="8660226" y="2458193"/>
                <a:ext cx="1588" cy="2734743"/>
              </a:xfrm>
              <a:prstGeom prst="straightConnector1">
                <a:avLst/>
              </a:prstGeom>
              <a:noFill/>
              <a:ln cap="flat" cmpd="sng" w="9525">
                <a:solidFill>
                  <a:srgbClr val="000000"/>
                </a:solidFill>
                <a:prstDash val="solid"/>
                <a:round/>
                <a:headEnd len="med" w="med" type="none"/>
                <a:tailEnd len="med" w="med" type="none"/>
              </a:ln>
            </p:spPr>
          </p:cxnSp>
          <p:cxnSp>
            <p:nvCxnSpPr>
              <p:cNvPr id="826" name="Google Shape;826;p29"/>
              <p:cNvCxnSpPr/>
              <p:nvPr/>
            </p:nvCxnSpPr>
            <p:spPr>
              <a:xfrm flipH="1" rot="10800000">
                <a:off x="6124988" y="5192936"/>
                <a:ext cx="1588" cy="38187"/>
              </a:xfrm>
              <a:prstGeom prst="straightConnector1">
                <a:avLst/>
              </a:prstGeom>
              <a:noFill/>
              <a:ln cap="flat" cmpd="sng" w="9525">
                <a:solidFill>
                  <a:srgbClr val="000000"/>
                </a:solidFill>
                <a:prstDash val="solid"/>
                <a:round/>
                <a:headEnd len="med" w="med" type="none"/>
                <a:tailEnd len="med" w="med" type="none"/>
              </a:ln>
            </p:spPr>
          </p:cxnSp>
          <p:cxnSp>
            <p:nvCxnSpPr>
              <p:cNvPr id="827" name="Google Shape;827;p29"/>
              <p:cNvCxnSpPr/>
              <p:nvPr/>
            </p:nvCxnSpPr>
            <p:spPr>
              <a:xfrm flipH="1" rot="10800000">
                <a:off x="6553613" y="5192936"/>
                <a:ext cx="1588" cy="38187"/>
              </a:xfrm>
              <a:prstGeom prst="straightConnector1">
                <a:avLst/>
              </a:prstGeom>
              <a:noFill/>
              <a:ln cap="flat" cmpd="sng" w="9525">
                <a:solidFill>
                  <a:srgbClr val="000000"/>
                </a:solidFill>
                <a:prstDash val="solid"/>
                <a:round/>
                <a:headEnd len="med" w="med" type="none"/>
                <a:tailEnd len="med" w="med" type="none"/>
              </a:ln>
            </p:spPr>
          </p:cxnSp>
          <p:cxnSp>
            <p:nvCxnSpPr>
              <p:cNvPr id="828" name="Google Shape;828;p29"/>
              <p:cNvCxnSpPr/>
              <p:nvPr/>
            </p:nvCxnSpPr>
            <p:spPr>
              <a:xfrm flipH="1" rot="10800000">
                <a:off x="6971126" y="5192936"/>
                <a:ext cx="1588" cy="38187"/>
              </a:xfrm>
              <a:prstGeom prst="straightConnector1">
                <a:avLst/>
              </a:prstGeom>
              <a:noFill/>
              <a:ln cap="flat" cmpd="sng" w="9525">
                <a:solidFill>
                  <a:srgbClr val="000000"/>
                </a:solidFill>
                <a:prstDash val="solid"/>
                <a:round/>
                <a:headEnd len="med" w="med" type="none"/>
                <a:tailEnd len="med" w="med" type="none"/>
              </a:ln>
            </p:spPr>
          </p:cxnSp>
          <p:cxnSp>
            <p:nvCxnSpPr>
              <p:cNvPr id="829" name="Google Shape;829;p29"/>
              <p:cNvCxnSpPr/>
              <p:nvPr/>
            </p:nvCxnSpPr>
            <p:spPr>
              <a:xfrm flipH="1" rot="10800000">
                <a:off x="7398163" y="5192936"/>
                <a:ext cx="1588" cy="38187"/>
              </a:xfrm>
              <a:prstGeom prst="straightConnector1">
                <a:avLst/>
              </a:prstGeom>
              <a:noFill/>
              <a:ln cap="flat" cmpd="sng" w="9525">
                <a:solidFill>
                  <a:srgbClr val="000000"/>
                </a:solidFill>
                <a:prstDash val="solid"/>
                <a:round/>
                <a:headEnd len="med" w="med" type="none"/>
                <a:tailEnd len="med" w="med" type="none"/>
              </a:ln>
            </p:spPr>
          </p:cxnSp>
          <p:cxnSp>
            <p:nvCxnSpPr>
              <p:cNvPr id="830" name="Google Shape;830;p29"/>
              <p:cNvCxnSpPr/>
              <p:nvPr/>
            </p:nvCxnSpPr>
            <p:spPr>
              <a:xfrm flipH="1" rot="10800000">
                <a:off x="7815676" y="5192936"/>
                <a:ext cx="1588" cy="38187"/>
              </a:xfrm>
              <a:prstGeom prst="straightConnector1">
                <a:avLst/>
              </a:prstGeom>
              <a:noFill/>
              <a:ln cap="flat" cmpd="sng" w="9525">
                <a:solidFill>
                  <a:srgbClr val="000000"/>
                </a:solidFill>
                <a:prstDash val="solid"/>
                <a:round/>
                <a:headEnd len="med" w="med" type="none"/>
                <a:tailEnd len="med" w="med" type="none"/>
              </a:ln>
            </p:spPr>
          </p:cxnSp>
          <p:cxnSp>
            <p:nvCxnSpPr>
              <p:cNvPr id="831" name="Google Shape;831;p29"/>
              <p:cNvCxnSpPr/>
              <p:nvPr/>
            </p:nvCxnSpPr>
            <p:spPr>
              <a:xfrm flipH="1" rot="10800000">
                <a:off x="8233188" y="5192936"/>
                <a:ext cx="1588" cy="38187"/>
              </a:xfrm>
              <a:prstGeom prst="straightConnector1">
                <a:avLst/>
              </a:prstGeom>
              <a:noFill/>
              <a:ln cap="flat" cmpd="sng" w="9525">
                <a:solidFill>
                  <a:srgbClr val="000000"/>
                </a:solidFill>
                <a:prstDash val="solid"/>
                <a:round/>
                <a:headEnd len="med" w="med" type="none"/>
                <a:tailEnd len="med" w="med" type="none"/>
              </a:ln>
            </p:spPr>
          </p:cxnSp>
          <p:cxnSp>
            <p:nvCxnSpPr>
              <p:cNvPr id="832" name="Google Shape;832;p29"/>
              <p:cNvCxnSpPr/>
              <p:nvPr/>
            </p:nvCxnSpPr>
            <p:spPr>
              <a:xfrm flipH="1" rot="10800000">
                <a:off x="8660226" y="5192936"/>
                <a:ext cx="1588" cy="38187"/>
              </a:xfrm>
              <a:prstGeom prst="straightConnector1">
                <a:avLst/>
              </a:prstGeom>
              <a:noFill/>
              <a:ln cap="flat" cmpd="sng" w="9525">
                <a:solidFill>
                  <a:srgbClr val="000000"/>
                </a:solidFill>
                <a:prstDash val="solid"/>
                <a:round/>
                <a:headEnd len="med" w="med" type="none"/>
                <a:tailEnd len="med" w="med" type="none"/>
              </a:ln>
            </p:spPr>
          </p:cxnSp>
          <p:sp>
            <p:nvSpPr>
              <p:cNvPr id="833" name="Google Shape;833;p29"/>
              <p:cNvSpPr/>
              <p:nvPr/>
            </p:nvSpPr>
            <p:spPr>
              <a:xfrm>
                <a:off x="5624926" y="5304147"/>
                <a:ext cx="260350" cy="215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DM Sans"/>
                    <a:ea typeface="DM Sans"/>
                    <a:cs typeface="DM Sans"/>
                    <a:sym typeface="DM Sans"/>
                  </a:rPr>
                  <a:t>0%</a:t>
                </a:r>
                <a:endParaRPr sz="3200">
                  <a:solidFill>
                    <a:schemeClr val="dk1"/>
                  </a:solidFill>
                  <a:latin typeface="Times New Roman"/>
                  <a:ea typeface="Times New Roman"/>
                  <a:cs typeface="Times New Roman"/>
                  <a:sym typeface="Times New Roman"/>
                </a:endParaRPr>
              </a:p>
            </p:txBody>
          </p:sp>
          <p:sp>
            <p:nvSpPr>
              <p:cNvPr id="834" name="Google Shape;834;p29"/>
              <p:cNvSpPr/>
              <p:nvPr/>
            </p:nvSpPr>
            <p:spPr>
              <a:xfrm>
                <a:off x="6432963" y="5304147"/>
                <a:ext cx="358775" cy="215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DM Sans"/>
                    <a:ea typeface="DM Sans"/>
                    <a:cs typeface="DM Sans"/>
                    <a:sym typeface="DM Sans"/>
                  </a:rPr>
                  <a:t>10%</a:t>
                </a:r>
                <a:endParaRPr sz="3200">
                  <a:solidFill>
                    <a:schemeClr val="dk1"/>
                  </a:solidFill>
                  <a:latin typeface="Times New Roman"/>
                  <a:ea typeface="Times New Roman"/>
                  <a:cs typeface="Times New Roman"/>
                  <a:sym typeface="Times New Roman"/>
                </a:endParaRPr>
              </a:p>
            </p:txBody>
          </p:sp>
          <p:sp>
            <p:nvSpPr>
              <p:cNvPr id="835" name="Google Shape;835;p29"/>
              <p:cNvSpPr/>
              <p:nvPr/>
            </p:nvSpPr>
            <p:spPr>
              <a:xfrm>
                <a:off x="7277513" y="5304147"/>
                <a:ext cx="358775" cy="215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DM Sans"/>
                    <a:ea typeface="DM Sans"/>
                    <a:cs typeface="DM Sans"/>
                    <a:sym typeface="DM Sans"/>
                  </a:rPr>
                  <a:t>20%</a:t>
                </a:r>
                <a:endParaRPr sz="3200">
                  <a:solidFill>
                    <a:schemeClr val="dk1"/>
                  </a:solidFill>
                  <a:latin typeface="Times New Roman"/>
                  <a:ea typeface="Times New Roman"/>
                  <a:cs typeface="Times New Roman"/>
                  <a:sym typeface="Times New Roman"/>
                </a:endParaRPr>
              </a:p>
            </p:txBody>
          </p:sp>
          <p:sp>
            <p:nvSpPr>
              <p:cNvPr id="836" name="Google Shape;836;p29"/>
              <p:cNvSpPr/>
              <p:nvPr/>
            </p:nvSpPr>
            <p:spPr>
              <a:xfrm>
                <a:off x="8112538" y="5304147"/>
                <a:ext cx="358775" cy="215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1400">
                    <a:solidFill>
                      <a:srgbClr val="000000"/>
                    </a:solidFill>
                    <a:latin typeface="DM Sans"/>
                    <a:ea typeface="DM Sans"/>
                    <a:cs typeface="DM Sans"/>
                    <a:sym typeface="DM Sans"/>
                  </a:rPr>
                  <a:t>30%</a:t>
                </a:r>
                <a:endParaRPr sz="3200">
                  <a:solidFill>
                    <a:schemeClr val="dk1"/>
                  </a:solidFill>
                  <a:latin typeface="Times New Roman"/>
                  <a:ea typeface="Times New Roman"/>
                  <a:cs typeface="Times New Roman"/>
                  <a:sym typeface="Times New Roman"/>
                </a:endParaRPr>
              </a:p>
            </p:txBody>
          </p:sp>
          <p:cxnSp>
            <p:nvCxnSpPr>
              <p:cNvPr id="837" name="Google Shape;837;p29"/>
              <p:cNvCxnSpPr/>
              <p:nvPr/>
            </p:nvCxnSpPr>
            <p:spPr>
              <a:xfrm>
                <a:off x="6069951" y="5189847"/>
                <a:ext cx="42862" cy="1588"/>
              </a:xfrm>
              <a:prstGeom prst="straightConnector1">
                <a:avLst/>
              </a:prstGeom>
              <a:noFill/>
              <a:ln cap="flat" cmpd="sng" w="9525">
                <a:solidFill>
                  <a:srgbClr val="000000"/>
                </a:solidFill>
                <a:prstDash val="solid"/>
                <a:round/>
                <a:headEnd len="med" w="med" type="none"/>
                <a:tailEnd len="med" w="med" type="none"/>
              </a:ln>
            </p:spPr>
          </p:cxnSp>
          <p:sp>
            <p:nvSpPr>
              <p:cNvPr id="838" name="Google Shape;838;p29"/>
              <p:cNvSpPr/>
              <p:nvPr/>
            </p:nvSpPr>
            <p:spPr>
              <a:xfrm>
                <a:off x="5709886" y="4932451"/>
                <a:ext cx="2606070" cy="115931"/>
              </a:xfrm>
              <a:prstGeom prst="rect">
                <a:avLst/>
              </a:prstGeom>
              <a:solidFill>
                <a:srgbClr val="333399"/>
              </a:solidFill>
              <a:ln cap="flat" cmpd="sng" w="11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9" name="Google Shape;839;p29"/>
              <p:cNvSpPr/>
              <p:nvPr/>
            </p:nvSpPr>
            <p:spPr>
              <a:xfrm>
                <a:off x="5709886" y="4657709"/>
                <a:ext cx="1294723" cy="119108"/>
              </a:xfrm>
              <a:prstGeom prst="rect">
                <a:avLst/>
              </a:prstGeom>
              <a:solidFill>
                <a:srgbClr val="333399"/>
              </a:solidFill>
              <a:ln cap="flat" cmpd="sng" w="11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40" name="Google Shape;840;p29"/>
              <p:cNvSpPr/>
              <p:nvPr/>
            </p:nvSpPr>
            <p:spPr>
              <a:xfrm>
                <a:off x="5709886" y="4352794"/>
                <a:ext cx="1750925" cy="119108"/>
              </a:xfrm>
              <a:prstGeom prst="rect">
                <a:avLst/>
              </a:prstGeom>
              <a:solidFill>
                <a:srgbClr val="333399"/>
              </a:solidFill>
              <a:ln cap="flat" cmpd="sng" w="11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41" name="Google Shape;841;p29"/>
              <p:cNvSpPr/>
              <p:nvPr/>
            </p:nvSpPr>
            <p:spPr>
              <a:xfrm>
                <a:off x="7667672" y="4241627"/>
                <a:ext cx="930871" cy="614595"/>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My Studies</a:t>
                </a:r>
                <a:endParaRPr/>
              </a:p>
            </p:txBody>
          </p:sp>
          <p:sp>
            <p:nvSpPr>
              <p:cNvPr id="842" name="Google Shape;842;p29"/>
              <p:cNvSpPr/>
              <p:nvPr/>
            </p:nvSpPr>
            <p:spPr>
              <a:xfrm>
                <a:off x="5707476" y="2641347"/>
                <a:ext cx="2033587" cy="114300"/>
              </a:xfrm>
              <a:prstGeom prst="rect">
                <a:avLst/>
              </a:prstGeom>
              <a:solidFill>
                <a:srgbClr val="9999FF"/>
              </a:solidFill>
              <a:ln cap="flat" cmpd="sng" w="11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sp>
            <p:nvSpPr>
              <p:cNvPr id="843" name="Google Shape;843;p29"/>
              <p:cNvSpPr/>
              <p:nvPr/>
            </p:nvSpPr>
            <p:spPr>
              <a:xfrm>
                <a:off x="5707476" y="3249360"/>
                <a:ext cx="812800" cy="115887"/>
              </a:xfrm>
              <a:prstGeom prst="rect">
                <a:avLst/>
              </a:prstGeom>
              <a:solidFill>
                <a:srgbClr val="9999FF"/>
              </a:solidFill>
              <a:ln cap="flat" cmpd="sng" w="11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sp>
            <p:nvSpPr>
              <p:cNvPr id="844" name="Google Shape;844;p29"/>
              <p:cNvSpPr/>
              <p:nvPr/>
            </p:nvSpPr>
            <p:spPr>
              <a:xfrm>
                <a:off x="5707476" y="3555747"/>
                <a:ext cx="458787" cy="123825"/>
              </a:xfrm>
              <a:prstGeom prst="rect">
                <a:avLst/>
              </a:prstGeom>
              <a:solidFill>
                <a:srgbClr val="9999FF"/>
              </a:solidFill>
              <a:ln cap="flat" cmpd="sng" w="11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sp>
            <p:nvSpPr>
              <p:cNvPr id="845" name="Google Shape;845;p29"/>
              <p:cNvSpPr/>
              <p:nvPr/>
            </p:nvSpPr>
            <p:spPr>
              <a:xfrm>
                <a:off x="5707476" y="2946147"/>
                <a:ext cx="1250950" cy="114300"/>
              </a:xfrm>
              <a:prstGeom prst="rect">
                <a:avLst/>
              </a:prstGeom>
              <a:solidFill>
                <a:srgbClr val="9999FF"/>
              </a:solidFill>
              <a:ln cap="flat" cmpd="sng" w="11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sp>
            <p:nvSpPr>
              <p:cNvPr id="846" name="Google Shape;846;p29"/>
              <p:cNvSpPr/>
              <p:nvPr/>
            </p:nvSpPr>
            <p:spPr>
              <a:xfrm>
                <a:off x="5707476" y="3893885"/>
                <a:ext cx="415925" cy="125412"/>
              </a:xfrm>
              <a:prstGeom prst="rect">
                <a:avLst/>
              </a:prstGeom>
              <a:solidFill>
                <a:srgbClr val="9999FF"/>
              </a:solidFill>
              <a:ln cap="flat" cmpd="sng" w="11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DM Sans"/>
                  <a:ea typeface="DM Sans"/>
                  <a:cs typeface="DM Sans"/>
                  <a:sym typeface="DM Sans"/>
                </a:endParaRPr>
              </a:p>
            </p:txBody>
          </p:sp>
          <p:sp>
            <p:nvSpPr>
              <p:cNvPr id="847" name="Google Shape;847;p29"/>
              <p:cNvSpPr/>
              <p:nvPr/>
            </p:nvSpPr>
            <p:spPr>
              <a:xfrm>
                <a:off x="7054479" y="3171249"/>
                <a:ext cx="1424011" cy="809930"/>
              </a:xfrm>
              <a:prstGeom prst="rect">
                <a:avLst/>
              </a:prstGeom>
              <a:solidFill>
                <a:schemeClr val="lt1"/>
              </a:solidFill>
              <a:ln cap="flat" cmpd="sng" w="12700">
                <a:solidFill>
                  <a:schemeClr val="dk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DM Sans"/>
                    <a:ea typeface="DM Sans"/>
                    <a:cs typeface="DM Sans"/>
                    <a:sym typeface="DM Sans"/>
                  </a:rPr>
                  <a:t>Other Published Studies</a:t>
                </a:r>
                <a:endParaRPr/>
              </a:p>
            </p:txBody>
          </p:sp>
          <p:grpSp>
            <p:nvGrpSpPr>
              <p:cNvPr id="848" name="Google Shape;848;p29"/>
              <p:cNvGrpSpPr/>
              <p:nvPr/>
            </p:nvGrpSpPr>
            <p:grpSpPr>
              <a:xfrm>
                <a:off x="5709064" y="4148447"/>
                <a:ext cx="2983674" cy="1042988"/>
                <a:chOff x="4343400" y="4267200"/>
                <a:chExt cx="3368675" cy="1042988"/>
              </a:xfrm>
            </p:grpSpPr>
            <p:cxnSp>
              <p:nvCxnSpPr>
                <p:cNvPr id="849" name="Google Shape;849;p29"/>
                <p:cNvCxnSpPr/>
                <p:nvPr/>
              </p:nvCxnSpPr>
              <p:spPr>
                <a:xfrm>
                  <a:off x="4343400" y="5308600"/>
                  <a:ext cx="3368675" cy="1588"/>
                </a:xfrm>
                <a:prstGeom prst="straightConnector1">
                  <a:avLst/>
                </a:prstGeom>
                <a:noFill/>
                <a:ln cap="flat" cmpd="sng" w="9525">
                  <a:solidFill>
                    <a:srgbClr val="000000"/>
                  </a:solidFill>
                  <a:prstDash val="solid"/>
                  <a:round/>
                  <a:headEnd len="med" w="med" type="none"/>
                  <a:tailEnd len="med" w="med" type="none"/>
                </a:ln>
              </p:spPr>
            </p:cxnSp>
            <p:cxnSp>
              <p:nvCxnSpPr>
                <p:cNvPr id="850" name="Google Shape;850;p29"/>
                <p:cNvCxnSpPr/>
                <p:nvPr/>
              </p:nvCxnSpPr>
              <p:spPr>
                <a:xfrm>
                  <a:off x="4343400" y="4267200"/>
                  <a:ext cx="3368675" cy="1588"/>
                </a:xfrm>
                <a:prstGeom prst="straightConnector1">
                  <a:avLst/>
                </a:prstGeom>
                <a:noFill/>
                <a:ln cap="flat" cmpd="sng" w="9525">
                  <a:solidFill>
                    <a:srgbClr val="000000"/>
                  </a:solidFill>
                  <a:prstDash val="dash"/>
                  <a:round/>
                  <a:headEnd len="med" w="med" type="none"/>
                  <a:tailEnd len="med" w="med" type="none"/>
                </a:ln>
              </p:spPr>
            </p:cxnSp>
          </p:grpSp>
        </p:grpSp>
      </p:grpSp>
      <p:sp>
        <p:nvSpPr>
          <p:cNvPr id="851" name="Google Shape;851;p29"/>
          <p:cNvSpPr txBox="1"/>
          <p:nvPr/>
        </p:nvSpPr>
        <p:spPr>
          <a:xfrm>
            <a:off x="1167365" y="356187"/>
            <a:ext cx="10009095" cy="45962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Calibri"/>
              <a:buNone/>
            </a:pPr>
            <a:r>
              <a:rPr b="0" i="0" lang="en-US" sz="2800" u="none" cap="none" strike="noStrike">
                <a:solidFill>
                  <a:srgbClr val="000000"/>
                </a:solidFill>
                <a:latin typeface="Calibri"/>
                <a:ea typeface="Calibri"/>
                <a:cs typeface="Calibri"/>
                <a:sym typeface="Calibri"/>
              </a:rPr>
              <a:t>Measuring (And Removing) Inconsistency</a:t>
            </a:r>
            <a:endParaRPr/>
          </a:p>
        </p:txBody>
      </p:sp>
      <p:grpSp>
        <p:nvGrpSpPr>
          <p:cNvPr id="852" name="Google Shape;852;p29"/>
          <p:cNvGrpSpPr/>
          <p:nvPr/>
        </p:nvGrpSpPr>
        <p:grpSpPr>
          <a:xfrm>
            <a:off x="1411433" y="2148057"/>
            <a:ext cx="4312557" cy="3613722"/>
            <a:chOff x="4367808" y="1369898"/>
            <a:chExt cx="5998272" cy="4550654"/>
          </a:xfrm>
        </p:grpSpPr>
        <p:pic>
          <p:nvPicPr>
            <p:cNvPr id="853" name="Google Shape;853;p29"/>
            <p:cNvPicPr preferRelativeResize="0"/>
            <p:nvPr/>
          </p:nvPicPr>
          <p:blipFill rotWithShape="1">
            <a:blip r:embed="rId3">
              <a:alphaModFix/>
            </a:blip>
            <a:srcRect b="0" l="0" r="0" t="0"/>
            <a:stretch/>
          </p:blipFill>
          <p:spPr>
            <a:xfrm>
              <a:off x="4547828" y="1369898"/>
              <a:ext cx="5618957" cy="4270603"/>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pic>
          <p:nvPicPr>
            <p:cNvPr id="854" name="Google Shape;854;p29"/>
            <p:cNvPicPr preferRelativeResize="0"/>
            <p:nvPr/>
          </p:nvPicPr>
          <p:blipFill rotWithShape="1">
            <a:blip r:embed="rId3">
              <a:alphaModFix/>
            </a:blip>
            <a:srcRect b="92048" l="4469" r="80212" t="4065"/>
            <a:stretch/>
          </p:blipFill>
          <p:spPr>
            <a:xfrm>
              <a:off x="4619836" y="1412776"/>
              <a:ext cx="2340260" cy="451247"/>
            </a:xfrm>
            <a:prstGeom prst="rect">
              <a:avLst/>
            </a:prstGeom>
            <a:noFill/>
            <a:ln>
              <a:noFill/>
            </a:ln>
          </p:spPr>
        </p:pic>
        <p:sp>
          <p:nvSpPr>
            <p:cNvPr id="855" name="Google Shape;855;p29"/>
            <p:cNvSpPr/>
            <p:nvPr/>
          </p:nvSpPr>
          <p:spPr>
            <a:xfrm>
              <a:off x="4545517" y="4856939"/>
              <a:ext cx="5472002" cy="579339"/>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856" name="Google Shape;856;p29"/>
            <p:cNvSpPr/>
            <p:nvPr/>
          </p:nvSpPr>
          <p:spPr>
            <a:xfrm>
              <a:off x="4661257" y="5084802"/>
              <a:ext cx="5472002" cy="579339"/>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857" name="Google Shape;857;p29"/>
            <p:cNvSpPr/>
            <p:nvPr/>
          </p:nvSpPr>
          <p:spPr>
            <a:xfrm>
              <a:off x="4603387" y="5198432"/>
              <a:ext cx="5472002" cy="579339"/>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858" name="Google Shape;858;p29"/>
            <p:cNvSpPr/>
            <p:nvPr/>
          </p:nvSpPr>
          <p:spPr>
            <a:xfrm>
              <a:off x="4367808" y="5341213"/>
              <a:ext cx="5998272" cy="57933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grpSp>
      <p:grpSp>
        <p:nvGrpSpPr>
          <p:cNvPr id="859" name="Google Shape;859;p29"/>
          <p:cNvGrpSpPr/>
          <p:nvPr/>
        </p:nvGrpSpPr>
        <p:grpSpPr>
          <a:xfrm>
            <a:off x="703459" y="3134686"/>
            <a:ext cx="4047127" cy="3013534"/>
            <a:chOff x="3552219" y="2168236"/>
            <a:chExt cx="4991099" cy="3585895"/>
          </a:xfrm>
        </p:grpSpPr>
        <p:pic>
          <p:nvPicPr>
            <p:cNvPr id="860" name="Google Shape;860;p29"/>
            <p:cNvPicPr preferRelativeResize="0"/>
            <p:nvPr/>
          </p:nvPicPr>
          <p:blipFill rotWithShape="1">
            <a:blip r:embed="rId4">
              <a:alphaModFix/>
            </a:blip>
            <a:srcRect b="21886" l="0" r="0" t="0"/>
            <a:stretch/>
          </p:blipFill>
          <p:spPr>
            <a:xfrm>
              <a:off x="3823516" y="2168236"/>
              <a:ext cx="4612744" cy="321137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861" name="Google Shape;861;p29"/>
            <p:cNvSpPr/>
            <p:nvPr/>
          </p:nvSpPr>
          <p:spPr>
            <a:xfrm>
              <a:off x="4136328" y="4956473"/>
              <a:ext cx="4119911" cy="579339"/>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862" name="Google Shape;862;p29"/>
            <p:cNvSpPr/>
            <p:nvPr/>
          </p:nvSpPr>
          <p:spPr>
            <a:xfrm>
              <a:off x="3930574" y="5107755"/>
              <a:ext cx="4253658" cy="579339"/>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863" name="Google Shape;863;p29"/>
            <p:cNvSpPr/>
            <p:nvPr/>
          </p:nvSpPr>
          <p:spPr>
            <a:xfrm>
              <a:off x="3552219" y="5260238"/>
              <a:ext cx="4991099" cy="49389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pic>
          <p:nvPicPr>
            <p:cNvPr id="864" name="Google Shape;864;p29"/>
            <p:cNvPicPr preferRelativeResize="0"/>
            <p:nvPr/>
          </p:nvPicPr>
          <p:blipFill rotWithShape="1">
            <a:blip r:embed="rId4">
              <a:alphaModFix/>
            </a:blip>
            <a:srcRect b="88803" l="7264" r="66526" t="4921"/>
            <a:stretch/>
          </p:blipFill>
          <p:spPr>
            <a:xfrm>
              <a:off x="3875028" y="2193898"/>
              <a:ext cx="2314314" cy="493892"/>
            </a:xfrm>
            <a:prstGeom prst="rect">
              <a:avLst/>
            </a:prstGeom>
            <a:noFill/>
            <a:ln>
              <a:noFill/>
            </a:ln>
          </p:spPr>
        </p:pic>
      </p:grpSp>
      <p:pic>
        <p:nvPicPr>
          <p:cNvPr id="865" name="Google Shape;865;p29"/>
          <p:cNvPicPr preferRelativeResize="0"/>
          <p:nvPr/>
        </p:nvPicPr>
        <p:blipFill rotWithShape="1">
          <a:blip r:embed="rId5">
            <a:alphaModFix/>
          </a:blip>
          <a:srcRect b="0" l="0" r="0" t="0"/>
          <a:stretch/>
        </p:blipFill>
        <p:spPr>
          <a:xfrm>
            <a:off x="1698083" y="2328574"/>
            <a:ext cx="2377587" cy="3588066"/>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sp>
        <p:nvSpPr>
          <p:cNvPr id="866" name="Google Shape;86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
          <p:cNvSpPr txBox="1"/>
          <p:nvPr>
            <p:ph type="title"/>
          </p:nvPr>
        </p:nvSpPr>
        <p:spPr>
          <a:xfrm>
            <a:off x="1192924" y="302605"/>
            <a:ext cx="10515600" cy="4775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Combining Experts: The FrankenSME</a:t>
            </a:r>
            <a:endParaRPr sz="2800"/>
          </a:p>
        </p:txBody>
      </p:sp>
      <p:sp>
        <p:nvSpPr>
          <p:cNvPr id="198" name="Google Shape;19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199" name="Google Shape;199;p3"/>
          <p:cNvSpPr txBox="1"/>
          <p:nvPr/>
        </p:nvSpPr>
        <p:spPr>
          <a:xfrm>
            <a:off x="716774" y="6309405"/>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b="0" i="0" lang="en-US" sz="1000" u="none" cap="none" strike="noStrike">
                <a:solidFill>
                  <a:srgbClr val="FFFFFF"/>
                </a:solidFill>
                <a:latin typeface="Arial"/>
                <a:ea typeface="Arial"/>
                <a:cs typeface="Arial"/>
                <a:sym typeface="Arial"/>
              </a:rPr>
              <a:t>Copyright Hubbard Decision Research 2020</a:t>
            </a:r>
            <a:endParaRPr/>
          </a:p>
        </p:txBody>
      </p:sp>
      <p:graphicFrame>
        <p:nvGraphicFramePr>
          <p:cNvPr id="200" name="Google Shape;200;p3"/>
          <p:cNvGraphicFramePr/>
          <p:nvPr/>
        </p:nvGraphicFramePr>
        <p:xfrm>
          <a:off x="716773" y="2145189"/>
          <a:ext cx="3840480" cy="3840480"/>
        </p:xfrm>
        <a:graphic>
          <a:graphicData uri="http://schemas.openxmlformats.org/drawingml/2006/chart">
            <c:chart r:id="rId3"/>
          </a:graphicData>
        </a:graphic>
      </p:graphicFrame>
      <p:sp>
        <p:nvSpPr>
          <p:cNvPr id="201" name="Google Shape;201;p3"/>
          <p:cNvSpPr/>
          <p:nvPr/>
        </p:nvSpPr>
        <p:spPr>
          <a:xfrm>
            <a:off x="1081022" y="2331720"/>
            <a:ext cx="1693000" cy="1097280"/>
          </a:xfrm>
          <a:prstGeom prst="wedgeRoundRectCallout">
            <a:avLst>
              <a:gd fmla="val 77549" name="adj1"/>
              <a:gd fmla="val 24612" name="adj2"/>
              <a:gd fmla="val 16667" name="adj3"/>
            </a:avLst>
          </a:prstGeom>
          <a:solidFill>
            <a:srgbClr val="38562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u="sng" cap="none" strike="noStrike">
                <a:solidFill>
                  <a:schemeClr val="lt1"/>
                </a:solidFill>
                <a:latin typeface="DM Sans"/>
                <a:ea typeface="DM Sans"/>
                <a:cs typeface="DM Sans"/>
                <a:sym typeface="DM Sans"/>
              </a:rPr>
              <a:t>60%, 70% 70%</a:t>
            </a:r>
            <a:r>
              <a:rPr b="0" i="0" lang="en-US" sz="1200" u="none" cap="none" strike="noStrike">
                <a:solidFill>
                  <a:schemeClr val="lt1"/>
                </a:solidFill>
                <a:latin typeface="DM Sans"/>
                <a:ea typeface="DM Sans"/>
                <a:cs typeface="DM Sans"/>
                <a:sym typeface="DM Sans"/>
              </a:rPr>
              <a:t> </a:t>
            </a:r>
            <a:endParaRPr/>
          </a:p>
          <a:p>
            <a:pPr indent="0" lvl="0" marL="0" marR="0" rtl="0" algn="ctr">
              <a:spcBef>
                <a:spcPts val="0"/>
              </a:spcBef>
              <a:spcAft>
                <a:spcPts val="0"/>
              </a:spcAft>
              <a:buNone/>
            </a:pPr>
            <a:r>
              <a:rPr b="0" i="0" lang="en-US" sz="1200" u="none" cap="none" strike="noStrike">
                <a:solidFill>
                  <a:schemeClr val="lt1"/>
                </a:solidFill>
                <a:latin typeface="DM Sans"/>
                <a:ea typeface="DM Sans"/>
                <a:cs typeface="DM Sans"/>
                <a:sym typeface="DM Sans"/>
              </a:rPr>
              <a:t>Count: 7906</a:t>
            </a:r>
            <a:endParaRPr/>
          </a:p>
          <a:p>
            <a:pPr indent="0" lvl="0" marL="0" marR="0" rtl="0" algn="ctr">
              <a:spcBef>
                <a:spcPts val="0"/>
              </a:spcBef>
              <a:spcAft>
                <a:spcPts val="0"/>
              </a:spcAft>
              <a:buNone/>
            </a:pPr>
            <a:r>
              <a:rPr b="0" i="0" lang="en-US" sz="1200" u="none" cap="none" strike="noStrike">
                <a:solidFill>
                  <a:schemeClr val="lt1"/>
                </a:solidFill>
                <a:latin typeface="DM Sans"/>
                <a:ea typeface="DM Sans"/>
                <a:cs typeface="DM Sans"/>
                <a:sym typeface="DM Sans"/>
              </a:rPr>
              <a:t>Average:67%</a:t>
            </a:r>
            <a:endParaRPr/>
          </a:p>
          <a:p>
            <a:pPr indent="0" lvl="0" marL="0" marR="0" rtl="0" algn="ctr">
              <a:spcBef>
                <a:spcPts val="0"/>
              </a:spcBef>
              <a:spcAft>
                <a:spcPts val="0"/>
              </a:spcAft>
              <a:buNone/>
            </a:pPr>
            <a:r>
              <a:rPr b="0" i="0" lang="en-US" sz="1200" u="none" cap="none" strike="noStrike">
                <a:solidFill>
                  <a:schemeClr val="lt1"/>
                </a:solidFill>
                <a:latin typeface="DM Sans"/>
                <a:ea typeface="DM Sans"/>
                <a:cs typeface="DM Sans"/>
                <a:sym typeface="DM Sans"/>
              </a:rPr>
              <a:t>Actual:75%</a:t>
            </a:r>
            <a:endParaRPr/>
          </a:p>
        </p:txBody>
      </p:sp>
      <p:sp>
        <p:nvSpPr>
          <p:cNvPr id="202" name="Google Shape;202;p3"/>
          <p:cNvSpPr txBox="1"/>
          <p:nvPr/>
        </p:nvSpPr>
        <p:spPr>
          <a:xfrm flipH="1">
            <a:off x="1762997" y="5933716"/>
            <a:ext cx="200650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600" u="none" cap="none" strike="noStrike">
                <a:solidFill>
                  <a:schemeClr val="dk1"/>
                </a:solidFill>
                <a:latin typeface="DM Sans"/>
                <a:ea typeface="DM Sans"/>
                <a:cs typeface="DM Sans"/>
                <a:sym typeface="DM Sans"/>
              </a:rPr>
              <a:t>Average of 3 SME’s</a:t>
            </a:r>
            <a:endParaRPr/>
          </a:p>
        </p:txBody>
      </p:sp>
      <p:sp>
        <p:nvSpPr>
          <p:cNvPr id="203" name="Google Shape;203;p3"/>
          <p:cNvSpPr txBox="1"/>
          <p:nvPr/>
        </p:nvSpPr>
        <p:spPr>
          <a:xfrm flipH="1" rot="-5400000">
            <a:off x="-376615" y="3751579"/>
            <a:ext cx="200650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DM Sans"/>
                <a:ea typeface="DM Sans"/>
                <a:cs typeface="DM Sans"/>
                <a:sym typeface="DM Sans"/>
              </a:rPr>
              <a:t>Actual</a:t>
            </a:r>
            <a:endParaRPr/>
          </a:p>
        </p:txBody>
      </p:sp>
      <p:sp>
        <p:nvSpPr>
          <p:cNvPr id="204" name="Google Shape;204;p3"/>
          <p:cNvSpPr txBox="1"/>
          <p:nvPr/>
        </p:nvSpPr>
        <p:spPr>
          <a:xfrm>
            <a:off x="4624483" y="2375242"/>
            <a:ext cx="2531192" cy="35394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DM Sans"/>
                <a:ea typeface="DM Sans"/>
                <a:cs typeface="DM Sans"/>
                <a:sym typeface="DM Sans"/>
              </a:rPr>
              <a:t>Averaging produces underconfident estimates.</a:t>
            </a:r>
            <a:endParaRPr/>
          </a:p>
          <a:p>
            <a:pPr indent="0" lvl="0" marL="0" marR="0" rtl="0" algn="l">
              <a:spcBef>
                <a:spcPts val="0"/>
              </a:spcBef>
              <a:spcAft>
                <a:spcPts val="0"/>
              </a:spcAft>
              <a:buNone/>
            </a:pPr>
            <a:r>
              <a:t/>
            </a:r>
            <a:endParaRPr sz="1600">
              <a:solidFill>
                <a:schemeClr val="dk1"/>
              </a:solidFill>
              <a:latin typeface="DM Sans"/>
              <a:ea typeface="DM Sans"/>
              <a:cs typeface="DM Sans"/>
              <a:sym typeface="DM Sans"/>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DM Sans"/>
                <a:ea typeface="DM Sans"/>
                <a:cs typeface="DM Sans"/>
                <a:sym typeface="DM Sans"/>
              </a:rPr>
              <a:t>The FrankenSME closely predicts actuals.</a:t>
            </a:r>
            <a:endParaRPr/>
          </a:p>
          <a:p>
            <a:pPr indent="0" lvl="0" marL="0" marR="0" rtl="0" algn="l">
              <a:spcBef>
                <a:spcPts val="0"/>
              </a:spcBef>
              <a:spcAft>
                <a:spcPts val="0"/>
              </a:spcAft>
              <a:buNone/>
            </a:pPr>
            <a:r>
              <a:t/>
            </a:r>
            <a:endParaRPr sz="1600">
              <a:solidFill>
                <a:schemeClr val="dk1"/>
              </a:solidFill>
              <a:latin typeface="DM Sans"/>
              <a:ea typeface="DM Sans"/>
              <a:cs typeface="DM Sans"/>
              <a:sym typeface="DM Sans"/>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DM Sans"/>
                <a:ea typeface="DM Sans"/>
                <a:cs typeface="DM Sans"/>
                <a:sym typeface="DM Sans"/>
              </a:rPr>
              <a:t>In many cases, the FrankenSME and actual is higher than the highest confidence of the three</a:t>
            </a:r>
            <a:endParaRPr/>
          </a:p>
        </p:txBody>
      </p:sp>
      <p:sp>
        <p:nvSpPr>
          <p:cNvPr id="205" name="Google Shape;205;p3"/>
          <p:cNvSpPr txBox="1"/>
          <p:nvPr/>
        </p:nvSpPr>
        <p:spPr>
          <a:xfrm>
            <a:off x="811307" y="1377639"/>
            <a:ext cx="1061069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DM Sans"/>
                <a:ea typeface="DM Sans"/>
                <a:cs typeface="DM Sans"/>
                <a:sym typeface="DM Sans"/>
              </a:rPr>
              <a:t>942 individuals with 53,000+ responses were used to create 1.8 million virtual teams of 3.</a:t>
            </a:r>
            <a:endParaRPr/>
          </a:p>
        </p:txBody>
      </p:sp>
      <p:grpSp>
        <p:nvGrpSpPr>
          <p:cNvPr id="206" name="Google Shape;206;p3"/>
          <p:cNvGrpSpPr/>
          <p:nvPr/>
        </p:nvGrpSpPr>
        <p:grpSpPr>
          <a:xfrm>
            <a:off x="7137451" y="2145190"/>
            <a:ext cx="4194422" cy="4061235"/>
            <a:chOff x="7137451" y="2145190"/>
            <a:chExt cx="4194422" cy="4061235"/>
          </a:xfrm>
        </p:grpSpPr>
        <p:sp>
          <p:nvSpPr>
            <p:cNvPr id="207" name="Google Shape;207;p3"/>
            <p:cNvSpPr txBox="1"/>
            <p:nvPr/>
          </p:nvSpPr>
          <p:spPr>
            <a:xfrm flipH="1" rot="-5400000">
              <a:off x="6303473" y="3762780"/>
              <a:ext cx="200650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Actual</a:t>
              </a:r>
              <a:endParaRPr/>
            </a:p>
          </p:txBody>
        </p:sp>
        <p:graphicFrame>
          <p:nvGraphicFramePr>
            <p:cNvPr id="208" name="Google Shape;208;p3"/>
            <p:cNvGraphicFramePr/>
            <p:nvPr/>
          </p:nvGraphicFramePr>
          <p:xfrm>
            <a:off x="7491393" y="2145190"/>
            <a:ext cx="3840480" cy="3840480"/>
          </p:xfrm>
          <a:graphic>
            <a:graphicData uri="http://schemas.openxmlformats.org/drawingml/2006/chart">
              <c:chart r:id="rId4"/>
            </a:graphicData>
          </a:graphic>
        </p:graphicFrame>
        <p:sp>
          <p:nvSpPr>
            <p:cNvPr id="209" name="Google Shape;209;p3"/>
            <p:cNvSpPr txBox="1"/>
            <p:nvPr/>
          </p:nvSpPr>
          <p:spPr>
            <a:xfrm flipH="1">
              <a:off x="8603484" y="5867871"/>
              <a:ext cx="200650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FSME of 3 SME’s</a:t>
              </a:r>
              <a:endParaRPr/>
            </a:p>
          </p:txBody>
        </p:sp>
        <p:cxnSp>
          <p:nvCxnSpPr>
            <p:cNvPr id="210" name="Google Shape;210;p3"/>
            <p:cNvCxnSpPr/>
            <p:nvPr/>
          </p:nvCxnSpPr>
          <p:spPr>
            <a:xfrm flipH="1">
              <a:off x="8040217" y="2331721"/>
              <a:ext cx="3096344" cy="3152229"/>
            </a:xfrm>
            <a:prstGeom prst="straightConnector1">
              <a:avLst/>
            </a:prstGeom>
            <a:noFill/>
            <a:ln cap="flat" cmpd="sng" w="9525">
              <a:solidFill>
                <a:schemeClr val="dk1"/>
              </a:solidFill>
              <a:prstDash val="solid"/>
              <a:miter lim="800000"/>
              <a:headEnd len="sm" w="sm" type="none"/>
              <a:tailEnd len="sm" w="sm" type="none"/>
            </a:ln>
          </p:spPr>
        </p:cxnSp>
      </p:grpSp>
      <p:sp>
        <p:nvSpPr>
          <p:cNvPr id="211" name="Google Shape;211;p3"/>
          <p:cNvSpPr/>
          <p:nvPr/>
        </p:nvSpPr>
        <p:spPr>
          <a:xfrm>
            <a:off x="9684645" y="4386669"/>
            <a:ext cx="1737360" cy="1097280"/>
          </a:xfrm>
          <a:prstGeom prst="wedgeRoundRectCallout">
            <a:avLst>
              <a:gd fmla="val -5282" name="adj1"/>
              <a:gd fmla="val -165776" name="adj2"/>
              <a:gd fmla="val 16667" name="adj3"/>
            </a:avLst>
          </a:prstGeom>
          <a:solidFill>
            <a:srgbClr val="38562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u="sng">
                <a:solidFill>
                  <a:schemeClr val="lt1"/>
                </a:solidFill>
                <a:latin typeface="DM Sans"/>
                <a:ea typeface="DM Sans"/>
                <a:cs typeface="DM Sans"/>
                <a:sym typeface="DM Sans"/>
              </a:rPr>
              <a:t>60%, 70% 70% </a:t>
            </a:r>
            <a:r>
              <a:rPr lang="en-US" sz="1200">
                <a:solidFill>
                  <a:schemeClr val="lt1"/>
                </a:solidFill>
                <a:latin typeface="DM Sans"/>
                <a:ea typeface="DM Sans"/>
                <a:cs typeface="DM Sans"/>
                <a:sym typeface="DM Sans"/>
              </a:rPr>
              <a:t>Count:7906</a:t>
            </a:r>
            <a:endParaRPr/>
          </a:p>
          <a:p>
            <a:pPr indent="0" lvl="0" marL="0" marR="0" rtl="0" algn="ctr">
              <a:spcBef>
                <a:spcPts val="0"/>
              </a:spcBef>
              <a:spcAft>
                <a:spcPts val="0"/>
              </a:spcAft>
              <a:buNone/>
            </a:pPr>
            <a:r>
              <a:rPr lang="en-US" sz="1200">
                <a:solidFill>
                  <a:schemeClr val="lt1"/>
                </a:solidFill>
                <a:latin typeface="DM Sans"/>
                <a:ea typeface="DM Sans"/>
                <a:cs typeface="DM Sans"/>
                <a:sym typeface="DM Sans"/>
              </a:rPr>
              <a:t>FrankenSME:78%</a:t>
            </a:r>
            <a:endParaRPr/>
          </a:p>
          <a:p>
            <a:pPr indent="0" lvl="0" marL="0" marR="0" rtl="0" algn="ctr">
              <a:spcBef>
                <a:spcPts val="0"/>
              </a:spcBef>
              <a:spcAft>
                <a:spcPts val="0"/>
              </a:spcAft>
              <a:buNone/>
            </a:pPr>
            <a:r>
              <a:rPr lang="en-US" sz="1200">
                <a:solidFill>
                  <a:schemeClr val="lt1"/>
                </a:solidFill>
                <a:latin typeface="DM Sans"/>
                <a:ea typeface="DM Sans"/>
                <a:cs typeface="DM Sans"/>
                <a:sym typeface="DM Sans"/>
              </a:rPr>
              <a:t>Actual:75%</a:t>
            </a:r>
            <a:endParaRPr/>
          </a:p>
        </p:txBody>
      </p:sp>
      <p:sp>
        <p:nvSpPr>
          <p:cNvPr id="212" name="Google Shape;212;p3"/>
          <p:cNvSpPr txBox="1"/>
          <p:nvPr/>
        </p:nvSpPr>
        <p:spPr>
          <a:xfrm>
            <a:off x="2766252" y="4498931"/>
            <a:ext cx="1824615" cy="830997"/>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DM Sans"/>
                <a:ea typeface="DM Sans"/>
                <a:cs typeface="DM Sans"/>
                <a:sym typeface="DM Sans"/>
              </a:rPr>
              <a:t>The size of bubbles represents number of virtual teams with that response.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0" st="0"/>
                                            </p:txEl>
                                          </p:spTgt>
                                        </p:tgtEl>
                                        <p:attrNameLst>
                                          <p:attrName>style.visibility</p:attrName>
                                        </p:attrNameLst>
                                      </p:cBhvr>
                                      <p:to>
                                        <p:strVal val="visible"/>
                                      </p:to>
                                    </p:set>
                                    <p:animEffect filter="fade" transition="in">
                                      <p:cBhvr>
                                        <p:cTn dur="500"/>
                                        <p:tgtEl>
                                          <p:spTgt spid="20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1" st="1"/>
                                            </p:txEl>
                                          </p:spTgt>
                                        </p:tgtEl>
                                        <p:attrNameLst>
                                          <p:attrName>style.visibility</p:attrName>
                                        </p:attrNameLst>
                                      </p:cBhvr>
                                      <p:to>
                                        <p:strVal val="visible"/>
                                      </p:to>
                                    </p:set>
                                    <p:animEffect filter="fade" transition="in">
                                      <p:cBhvr>
                                        <p:cTn dur="500"/>
                                        <p:tgtEl>
                                          <p:spTgt spid="20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2" st="2"/>
                                            </p:txEl>
                                          </p:spTgt>
                                        </p:tgtEl>
                                        <p:attrNameLst>
                                          <p:attrName>style.visibility</p:attrName>
                                        </p:attrNameLst>
                                      </p:cBhvr>
                                      <p:to>
                                        <p:strVal val="visible"/>
                                      </p:to>
                                    </p:set>
                                    <p:animEffect filter="fade" transition="in">
                                      <p:cBhvr>
                                        <p:cTn dur="500"/>
                                        <p:tgtEl>
                                          <p:spTgt spid="20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3" st="3"/>
                                            </p:txEl>
                                          </p:spTgt>
                                        </p:tgtEl>
                                        <p:attrNameLst>
                                          <p:attrName>style.visibility</p:attrName>
                                        </p:attrNameLst>
                                      </p:cBhvr>
                                      <p:to>
                                        <p:strVal val="visible"/>
                                      </p:to>
                                    </p:set>
                                    <p:animEffect filter="fade" transition="in">
                                      <p:cBhvr>
                                        <p:cTn dur="500"/>
                                        <p:tgtEl>
                                          <p:spTgt spid="20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xEl>
                                              <p:pRg end="4" st="4"/>
                                            </p:txEl>
                                          </p:spTgt>
                                        </p:tgtEl>
                                        <p:attrNameLst>
                                          <p:attrName>style.visibility</p:attrName>
                                        </p:attrNameLst>
                                      </p:cBhvr>
                                      <p:to>
                                        <p:strVal val="visible"/>
                                      </p:to>
                                    </p:set>
                                    <p:animEffect filter="fade" transition="in">
                                      <p:cBhvr>
                                        <p:cTn dur="500"/>
                                        <p:tgtEl>
                                          <p:spTgt spid="20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30"/>
          <p:cNvSpPr/>
          <p:nvPr/>
        </p:nvSpPr>
        <p:spPr>
          <a:xfrm>
            <a:off x="3388591" y="2596661"/>
            <a:ext cx="7424153" cy="1979777"/>
          </a:xfrm>
          <a:prstGeom prst="rect">
            <a:avLst/>
          </a:prstGeom>
          <a:solidFill>
            <a:srgbClr val="D1D1F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DM Sans"/>
              <a:ea typeface="DM Sans"/>
              <a:cs typeface="DM Sans"/>
              <a:sym typeface="DM Sans"/>
            </a:endParaRPr>
          </a:p>
        </p:txBody>
      </p:sp>
      <p:grpSp>
        <p:nvGrpSpPr>
          <p:cNvPr id="873" name="Google Shape;873;p30"/>
          <p:cNvGrpSpPr/>
          <p:nvPr/>
        </p:nvGrpSpPr>
        <p:grpSpPr>
          <a:xfrm>
            <a:off x="7326930" y="2643369"/>
            <a:ext cx="1321196" cy="764620"/>
            <a:chOff x="4572000" y="2286000"/>
            <a:chExt cx="1321196" cy="764620"/>
          </a:xfrm>
        </p:grpSpPr>
        <p:sp>
          <p:nvSpPr>
            <p:cNvPr id="874" name="Google Shape;874;p30"/>
            <p:cNvSpPr txBox="1"/>
            <p:nvPr/>
          </p:nvSpPr>
          <p:spPr>
            <a:xfrm>
              <a:off x="4572000" y="2286000"/>
              <a:ext cx="13211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P(X)P(Y|X)</a:t>
              </a:r>
              <a:endParaRPr/>
            </a:p>
          </p:txBody>
        </p:sp>
        <p:sp>
          <p:nvSpPr>
            <p:cNvPr id="875" name="Google Shape;875;p30"/>
            <p:cNvSpPr txBox="1"/>
            <p:nvPr/>
          </p:nvSpPr>
          <p:spPr>
            <a:xfrm>
              <a:off x="4845313" y="2681288"/>
              <a:ext cx="774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P(Y)</a:t>
              </a:r>
              <a:endParaRPr/>
            </a:p>
          </p:txBody>
        </p:sp>
        <p:cxnSp>
          <p:nvCxnSpPr>
            <p:cNvPr id="876" name="Google Shape;876;p30"/>
            <p:cNvCxnSpPr/>
            <p:nvPr/>
          </p:nvCxnSpPr>
          <p:spPr>
            <a:xfrm>
              <a:off x="4663579" y="2667000"/>
              <a:ext cx="1138039" cy="0"/>
            </a:xfrm>
            <a:prstGeom prst="straightConnector1">
              <a:avLst/>
            </a:prstGeom>
            <a:noFill/>
            <a:ln cap="flat" cmpd="sng" w="22225">
              <a:solidFill>
                <a:schemeClr val="dk1"/>
              </a:solidFill>
              <a:prstDash val="solid"/>
              <a:miter lim="800000"/>
              <a:headEnd len="sm" w="sm" type="none"/>
              <a:tailEnd len="sm" w="sm" type="none"/>
            </a:ln>
          </p:spPr>
        </p:cxnSp>
      </p:grpSp>
      <p:sp>
        <p:nvSpPr>
          <p:cNvPr id="877" name="Google Shape;877;p30"/>
          <p:cNvSpPr txBox="1"/>
          <p:nvPr/>
        </p:nvSpPr>
        <p:spPr>
          <a:xfrm>
            <a:off x="8979518" y="2643369"/>
            <a:ext cx="13211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P(X)P(Y|X)</a:t>
            </a:r>
            <a:endParaRPr/>
          </a:p>
        </p:txBody>
      </p:sp>
      <p:cxnSp>
        <p:nvCxnSpPr>
          <p:cNvPr id="878" name="Google Shape;878;p30"/>
          <p:cNvCxnSpPr/>
          <p:nvPr/>
        </p:nvCxnSpPr>
        <p:spPr>
          <a:xfrm>
            <a:off x="9001743" y="3013257"/>
            <a:ext cx="1338262" cy="12700"/>
          </a:xfrm>
          <a:prstGeom prst="straightConnector1">
            <a:avLst/>
          </a:prstGeom>
          <a:noFill/>
          <a:ln cap="flat" cmpd="sng" w="22225">
            <a:solidFill>
              <a:schemeClr val="dk1"/>
            </a:solidFill>
            <a:prstDash val="solid"/>
            <a:miter lim="800000"/>
            <a:headEnd len="sm" w="sm" type="none"/>
            <a:tailEnd len="sm" w="sm" type="none"/>
          </a:ln>
        </p:spPr>
      </p:cxnSp>
      <p:sp>
        <p:nvSpPr>
          <p:cNvPr id="879" name="Google Shape;879;p30"/>
          <p:cNvSpPr txBox="1"/>
          <p:nvPr/>
        </p:nvSpPr>
        <p:spPr>
          <a:xfrm>
            <a:off x="8895380" y="2976745"/>
            <a:ext cx="1936750" cy="4619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Σ</a:t>
            </a:r>
            <a:r>
              <a:rPr lang="en-US" sz="1800">
                <a:solidFill>
                  <a:schemeClr val="dk1"/>
                </a:solidFill>
                <a:latin typeface="Arial"/>
                <a:ea typeface="Arial"/>
                <a:cs typeface="Arial"/>
                <a:sym typeface="Arial"/>
              </a:rPr>
              <a:t>P(Y|X</a:t>
            </a:r>
            <a:r>
              <a:rPr baseline="-25000" lang="en-US" sz="1800">
                <a:solidFill>
                  <a:schemeClr val="dk1"/>
                </a:solidFill>
                <a:latin typeface="Arial"/>
                <a:ea typeface="Arial"/>
                <a:cs typeface="Arial"/>
                <a:sym typeface="Arial"/>
              </a:rPr>
              <a:t>i</a:t>
            </a:r>
            <a:r>
              <a:rPr lang="en-US" sz="1800">
                <a:solidFill>
                  <a:schemeClr val="dk1"/>
                </a:solidFill>
                <a:latin typeface="Arial"/>
                <a:ea typeface="Arial"/>
                <a:cs typeface="Arial"/>
                <a:sym typeface="Arial"/>
              </a:rPr>
              <a:t>) P(X</a:t>
            </a:r>
            <a:r>
              <a:rPr baseline="-25000" lang="en-US" sz="1800">
                <a:solidFill>
                  <a:schemeClr val="dk1"/>
                </a:solidFill>
                <a:latin typeface="Arial"/>
                <a:ea typeface="Arial"/>
                <a:cs typeface="Arial"/>
                <a:sym typeface="Arial"/>
              </a:rPr>
              <a:t>i</a:t>
            </a:r>
            <a:r>
              <a:rPr lang="en-US" sz="1800">
                <a:solidFill>
                  <a:schemeClr val="dk1"/>
                </a:solidFill>
                <a:latin typeface="Arial"/>
                <a:ea typeface="Arial"/>
                <a:cs typeface="Arial"/>
                <a:sym typeface="Arial"/>
              </a:rPr>
              <a:t>)</a:t>
            </a:r>
            <a:endParaRPr/>
          </a:p>
        </p:txBody>
      </p:sp>
      <p:sp>
        <p:nvSpPr>
          <p:cNvPr id="880" name="Google Shape;880;p30"/>
          <p:cNvSpPr/>
          <p:nvPr/>
        </p:nvSpPr>
        <p:spPr>
          <a:xfrm>
            <a:off x="9000156" y="3205345"/>
            <a:ext cx="219075"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25000" lang="en-US" sz="1800">
                <a:solidFill>
                  <a:schemeClr val="dk1"/>
                </a:solidFill>
                <a:latin typeface="Arial"/>
                <a:ea typeface="Arial"/>
                <a:cs typeface="Arial"/>
                <a:sym typeface="Arial"/>
              </a:rPr>
              <a:t>i</a:t>
            </a:r>
            <a:endParaRPr sz="1800">
              <a:solidFill>
                <a:schemeClr val="dk1"/>
              </a:solidFill>
              <a:latin typeface="Arial"/>
              <a:ea typeface="Arial"/>
              <a:cs typeface="Arial"/>
              <a:sym typeface="Arial"/>
            </a:endParaRPr>
          </a:p>
        </p:txBody>
      </p:sp>
      <p:sp>
        <p:nvSpPr>
          <p:cNvPr id="881" name="Google Shape;881;p30"/>
          <p:cNvSpPr txBox="1"/>
          <p:nvPr/>
        </p:nvSpPr>
        <p:spPr>
          <a:xfrm>
            <a:off x="3745531" y="3422831"/>
            <a:ext cx="7521575" cy="990600"/>
          </a:xfrm>
          <a:prstGeom prst="rect">
            <a:avLst/>
          </a:prstGeom>
          <a:noFill/>
          <a:ln>
            <a:noFill/>
          </a:ln>
        </p:spPr>
        <p:txBody>
          <a:bodyPr anchorCtr="0" anchor="t" bIns="45700" lIns="91425" spcFirstLastPara="1" rIns="91425" wrap="square" tIns="45700">
            <a:normAutofit/>
          </a:bodyPr>
          <a:lstStyle/>
          <a:p>
            <a:pPr indent="-171450" lvl="0" marL="171450" marR="0" rtl="0" algn="l">
              <a:spcBef>
                <a:spcPts val="0"/>
              </a:spcBef>
              <a:spcAft>
                <a:spcPts val="0"/>
              </a:spcAft>
              <a:buClr>
                <a:schemeClr val="dk1"/>
              </a:buClr>
              <a:buSzPts val="1400"/>
              <a:buFont typeface="DM Sans"/>
              <a:buNone/>
            </a:pPr>
            <a:r>
              <a:rPr lang="en-US" sz="1400">
                <a:solidFill>
                  <a:schemeClr val="dk1"/>
                </a:solidFill>
                <a:latin typeface="DM Sans"/>
                <a:ea typeface="DM Sans"/>
                <a:cs typeface="DM Sans"/>
                <a:sym typeface="DM Sans"/>
              </a:rPr>
              <a:t>P(X) = the probability of X</a:t>
            </a:r>
            <a:endParaRPr/>
          </a:p>
          <a:p>
            <a:pPr indent="-171450" lvl="0" marL="171450" marR="0" rtl="0" algn="l">
              <a:spcBef>
                <a:spcPts val="280"/>
              </a:spcBef>
              <a:spcAft>
                <a:spcPts val="0"/>
              </a:spcAft>
              <a:buClr>
                <a:schemeClr val="dk1"/>
              </a:buClr>
              <a:buSzPts val="1400"/>
              <a:buFont typeface="DM Sans"/>
              <a:buNone/>
            </a:pPr>
            <a:r>
              <a:rPr lang="en-US" sz="1400">
                <a:solidFill>
                  <a:schemeClr val="dk1"/>
                </a:solidFill>
                <a:latin typeface="DM Sans"/>
                <a:ea typeface="DM Sans"/>
                <a:cs typeface="DM Sans"/>
                <a:sym typeface="DM Sans"/>
              </a:rPr>
              <a:t>P(X|Y) = the probability of X given the condition Y</a:t>
            </a:r>
            <a:endParaRPr/>
          </a:p>
          <a:p>
            <a:pPr indent="-171450" lvl="0" marL="171450" marR="0" rtl="0" algn="l">
              <a:spcBef>
                <a:spcPts val="360"/>
              </a:spcBef>
              <a:spcAft>
                <a:spcPts val="0"/>
              </a:spcAft>
              <a:buClr>
                <a:schemeClr val="dk1"/>
              </a:buClr>
              <a:buSzPts val="1800"/>
              <a:buFont typeface="DM Sans"/>
              <a:buNone/>
            </a:pPr>
            <a:r>
              <a:rPr lang="en-US" sz="1800">
                <a:solidFill>
                  <a:schemeClr val="dk1"/>
                </a:solidFill>
                <a:latin typeface="DM Sans"/>
                <a:ea typeface="DM Sans"/>
                <a:cs typeface="DM Sans"/>
                <a:sym typeface="DM Sans"/>
              </a:rPr>
              <a:t>Σ </a:t>
            </a:r>
            <a:r>
              <a:rPr lang="en-US" sz="1400">
                <a:solidFill>
                  <a:schemeClr val="dk1"/>
                </a:solidFill>
                <a:latin typeface="DM Sans"/>
                <a:ea typeface="DM Sans"/>
                <a:cs typeface="DM Sans"/>
                <a:sym typeface="DM Sans"/>
              </a:rPr>
              <a:t>P(Y | X</a:t>
            </a:r>
            <a:r>
              <a:rPr baseline="-25000" lang="en-US" sz="1400">
                <a:solidFill>
                  <a:schemeClr val="dk1"/>
                </a:solidFill>
                <a:latin typeface="DM Sans"/>
                <a:ea typeface="DM Sans"/>
                <a:cs typeface="DM Sans"/>
                <a:sym typeface="DM Sans"/>
              </a:rPr>
              <a:t>i</a:t>
            </a:r>
            <a:r>
              <a:rPr lang="en-US" sz="1400">
                <a:solidFill>
                  <a:schemeClr val="dk1"/>
                </a:solidFill>
                <a:latin typeface="DM Sans"/>
                <a:ea typeface="DM Sans"/>
                <a:cs typeface="DM Sans"/>
                <a:sym typeface="DM Sans"/>
              </a:rPr>
              <a:t>) P(X</a:t>
            </a:r>
            <a:r>
              <a:rPr baseline="-25000" lang="en-US" sz="1400">
                <a:solidFill>
                  <a:schemeClr val="dk1"/>
                </a:solidFill>
                <a:latin typeface="DM Sans"/>
                <a:ea typeface="DM Sans"/>
                <a:cs typeface="DM Sans"/>
                <a:sym typeface="DM Sans"/>
              </a:rPr>
              <a:t>i</a:t>
            </a:r>
            <a:r>
              <a:rPr lang="en-US" sz="1400">
                <a:solidFill>
                  <a:schemeClr val="dk1"/>
                </a:solidFill>
                <a:latin typeface="DM Sans"/>
                <a:ea typeface="DM Sans"/>
                <a:cs typeface="DM Sans"/>
                <a:sym typeface="DM Sans"/>
              </a:rPr>
              <a:t>) = the sum of the probability of Y under each possible condition</a:t>
            </a:r>
            <a:endParaRPr/>
          </a:p>
        </p:txBody>
      </p:sp>
      <p:sp>
        <p:nvSpPr>
          <p:cNvPr id="882" name="Google Shape;882;p30"/>
          <p:cNvSpPr txBox="1"/>
          <p:nvPr/>
        </p:nvSpPr>
        <p:spPr>
          <a:xfrm>
            <a:off x="3974130" y="2871969"/>
            <a:ext cx="2286000" cy="38100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2000"/>
              <a:buFont typeface="DM Sans"/>
              <a:buNone/>
            </a:pPr>
            <a:r>
              <a:rPr lang="en-US" sz="2000">
                <a:solidFill>
                  <a:schemeClr val="dk1"/>
                </a:solidFill>
                <a:latin typeface="DM Sans"/>
                <a:ea typeface="DM Sans"/>
                <a:cs typeface="DM Sans"/>
                <a:sym typeface="DM Sans"/>
              </a:rPr>
              <a:t>Bayes Theorem:</a:t>
            </a:r>
            <a:endParaRPr/>
          </a:p>
        </p:txBody>
      </p:sp>
      <p:sp>
        <p:nvSpPr>
          <p:cNvPr id="883" name="Google Shape;883;p30"/>
          <p:cNvSpPr/>
          <p:nvPr/>
        </p:nvSpPr>
        <p:spPr>
          <a:xfrm>
            <a:off x="8607812" y="2871969"/>
            <a:ext cx="3000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a:t>
            </a:r>
            <a:endParaRPr sz="1800">
              <a:solidFill>
                <a:schemeClr val="dk1"/>
              </a:solidFill>
              <a:latin typeface="DM Sans"/>
              <a:ea typeface="DM Sans"/>
              <a:cs typeface="DM Sans"/>
              <a:sym typeface="DM Sans"/>
            </a:endParaRPr>
          </a:p>
        </p:txBody>
      </p:sp>
      <p:sp>
        <p:nvSpPr>
          <p:cNvPr id="884" name="Google Shape;884;p30"/>
          <p:cNvSpPr/>
          <p:nvPr/>
        </p:nvSpPr>
        <p:spPr>
          <a:xfrm>
            <a:off x="7022130" y="2871969"/>
            <a:ext cx="3000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a:t>
            </a:r>
            <a:endParaRPr sz="1800">
              <a:solidFill>
                <a:schemeClr val="dk1"/>
              </a:solidFill>
              <a:latin typeface="DM Sans"/>
              <a:ea typeface="DM Sans"/>
              <a:cs typeface="DM Sans"/>
              <a:sym typeface="DM Sans"/>
            </a:endParaRPr>
          </a:p>
        </p:txBody>
      </p:sp>
      <p:sp>
        <p:nvSpPr>
          <p:cNvPr id="885" name="Google Shape;885;p30"/>
          <p:cNvSpPr/>
          <p:nvPr/>
        </p:nvSpPr>
        <p:spPr>
          <a:xfrm>
            <a:off x="6260131" y="2871969"/>
            <a:ext cx="78258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P(X|Y)</a:t>
            </a:r>
            <a:endParaRPr/>
          </a:p>
        </p:txBody>
      </p:sp>
      <p:sp>
        <p:nvSpPr>
          <p:cNvPr id="886" name="Google Shape;886;p30"/>
          <p:cNvSpPr txBox="1"/>
          <p:nvPr>
            <p:ph type="title"/>
          </p:nvPr>
        </p:nvSpPr>
        <p:spPr>
          <a:xfrm>
            <a:off x="1192924" y="302373"/>
            <a:ext cx="10515600" cy="5143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Combining Data With Bayes</a:t>
            </a:r>
            <a:endParaRPr/>
          </a:p>
        </p:txBody>
      </p:sp>
      <p:sp>
        <p:nvSpPr>
          <p:cNvPr id="887" name="Google Shape;887;p30"/>
          <p:cNvSpPr txBox="1"/>
          <p:nvPr/>
        </p:nvSpPr>
        <p:spPr>
          <a:xfrm>
            <a:off x="2729375" y="5022524"/>
            <a:ext cx="1157240" cy="1008225"/>
          </a:xfrm>
          <a:prstGeom prst="rect">
            <a:avLst/>
          </a:prstGeom>
          <a:blipFill rotWithShape="1">
            <a:blip r:embed="rId3">
              <a:alphaModFix/>
            </a:blip>
            <a:stretch>
              <a:fillRect b="0" l="-522" r="-486297"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DM Sans"/>
                <a:ea typeface="DM Sans"/>
                <a:cs typeface="DM Sans"/>
                <a:sym typeface="DM Sans"/>
              </a:rPr>
              <a:t> </a:t>
            </a:r>
            <a:endParaRPr/>
          </a:p>
        </p:txBody>
      </p:sp>
      <p:sp>
        <p:nvSpPr>
          <p:cNvPr id="888" name="Google Shape;888;p30"/>
          <p:cNvSpPr txBox="1"/>
          <p:nvPr/>
        </p:nvSpPr>
        <p:spPr>
          <a:xfrm>
            <a:off x="716774" y="6309405"/>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889" name="Google Shape;88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890" name="Google Shape;890;p30"/>
          <p:cNvSpPr txBox="1"/>
          <p:nvPr/>
        </p:nvSpPr>
        <p:spPr>
          <a:xfrm>
            <a:off x="1192925" y="1612763"/>
            <a:ext cx="956413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DM Sans"/>
                <a:ea typeface="DM Sans"/>
                <a:cs typeface="DM Sans"/>
                <a:sym typeface="DM Sans"/>
              </a:rPr>
              <a:t>Bayes Theorem is a simple and powerful concept. It allows us to update our “prior” probabilities with new information – and combine the priors of experts.</a:t>
            </a:r>
            <a:endParaRPr/>
          </a:p>
        </p:txBody>
      </p:sp>
      <p:pic>
        <p:nvPicPr>
          <p:cNvPr descr="A picture containing text, old&#10;&#10;Description automatically generated" id="891" name="Google Shape;891;p30"/>
          <p:cNvPicPr preferRelativeResize="0"/>
          <p:nvPr/>
        </p:nvPicPr>
        <p:blipFill rotWithShape="1">
          <a:blip r:embed="rId4">
            <a:alphaModFix/>
          </a:blip>
          <a:srcRect b="0" l="0" r="0" t="0"/>
          <a:stretch/>
        </p:blipFill>
        <p:spPr>
          <a:xfrm>
            <a:off x="1003826" y="2658536"/>
            <a:ext cx="1625931" cy="1744181"/>
          </a:xfrm>
          <a:prstGeom prst="rect">
            <a:avLst/>
          </a:prstGeom>
          <a:noFill/>
          <a:ln>
            <a:noFill/>
          </a:ln>
        </p:spPr>
      </p:pic>
      <p:sp>
        <p:nvSpPr>
          <p:cNvPr id="892" name="Google Shape;892;p30"/>
          <p:cNvSpPr txBox="1"/>
          <p:nvPr/>
        </p:nvSpPr>
        <p:spPr>
          <a:xfrm>
            <a:off x="567813" y="4441734"/>
            <a:ext cx="274018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Thomas Bayes, 1701-1761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500"/>
                                        <p:tgtEl>
                                          <p:spTgt spid="8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31"/>
          <p:cNvSpPr txBox="1"/>
          <p:nvPr>
            <p:ph type="title"/>
          </p:nvPr>
        </p:nvSpPr>
        <p:spPr>
          <a:xfrm>
            <a:off x="1165411" y="289508"/>
            <a:ext cx="10515600" cy="50759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Measuring Overconfidence</a:t>
            </a:r>
            <a:endParaRPr/>
          </a:p>
        </p:txBody>
      </p:sp>
      <p:sp>
        <p:nvSpPr>
          <p:cNvPr id="899" name="Google Shape;899;p31"/>
          <p:cNvSpPr txBox="1"/>
          <p:nvPr>
            <p:ph idx="1" type="body"/>
          </p:nvPr>
        </p:nvSpPr>
        <p:spPr>
          <a:xfrm>
            <a:off x="7213457" y="2393763"/>
            <a:ext cx="4253554" cy="277230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We’ve trained over 2,000 individuals in subjective estimation of probabilities.</a:t>
            </a:r>
            <a:endParaRPr/>
          </a:p>
          <a:p>
            <a:pPr indent="0" lvl="0" marL="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en-US" sz="2400"/>
              <a:t>Almost everyone is overconfident on the first benchmark test.</a:t>
            </a:r>
            <a:endParaRPr/>
          </a:p>
        </p:txBody>
      </p:sp>
      <p:sp>
        <p:nvSpPr>
          <p:cNvPr id="900" name="Google Shape;900;p31"/>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901" name="Google Shape;901;p31"/>
          <p:cNvSpPr/>
          <p:nvPr/>
        </p:nvSpPr>
        <p:spPr>
          <a:xfrm>
            <a:off x="2270868" y="2086453"/>
            <a:ext cx="2300375" cy="407294"/>
          </a:xfrm>
          <a:prstGeom prst="wedgeRoundRectCallout">
            <a:avLst>
              <a:gd fmla="val 72804" name="adj1"/>
              <a:gd fmla="val 84396" name="adj2"/>
              <a:gd fmla="val 16667" name="adj3"/>
            </a:avLst>
          </a:prstGeom>
          <a:solidFill>
            <a:schemeClr val="lt1"/>
          </a:solidFill>
          <a:ln cap="flat" cmpd="sng" w="381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Perfect Calibration</a:t>
            </a:r>
            <a:endParaRPr sz="1600">
              <a:solidFill>
                <a:schemeClr val="dk1"/>
              </a:solidFill>
              <a:latin typeface="DM Sans"/>
              <a:ea typeface="DM Sans"/>
              <a:cs typeface="DM Sans"/>
              <a:sym typeface="DM Sans"/>
            </a:endParaRPr>
          </a:p>
        </p:txBody>
      </p:sp>
      <p:sp>
        <p:nvSpPr>
          <p:cNvPr id="902" name="Google Shape;902;p31"/>
          <p:cNvSpPr/>
          <p:nvPr/>
        </p:nvSpPr>
        <p:spPr>
          <a:xfrm>
            <a:off x="2094218" y="2698521"/>
            <a:ext cx="2071556" cy="347867"/>
          </a:xfrm>
          <a:prstGeom prst="wedgeRoundRectCallout">
            <a:avLst>
              <a:gd fmla="val 47474" name="adj1"/>
              <a:gd fmla="val 90376" name="adj2"/>
              <a:gd fmla="val 16667" name="adj3"/>
            </a:avLst>
          </a:prstGeom>
          <a:solidFill>
            <a:schemeClr val="lt1"/>
          </a:solidFill>
          <a:ln cap="flat" cmpd="sng" w="1905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Sampling Error</a:t>
            </a:r>
            <a:endParaRPr sz="1600">
              <a:solidFill>
                <a:schemeClr val="dk1"/>
              </a:solidFill>
              <a:latin typeface="DM Sans"/>
              <a:ea typeface="DM Sans"/>
              <a:cs typeface="DM Sans"/>
              <a:sym typeface="DM Sans"/>
            </a:endParaRPr>
          </a:p>
        </p:txBody>
      </p:sp>
      <p:grpSp>
        <p:nvGrpSpPr>
          <p:cNvPr id="903" name="Google Shape;903;p31"/>
          <p:cNvGrpSpPr/>
          <p:nvPr/>
        </p:nvGrpSpPr>
        <p:grpSpPr>
          <a:xfrm>
            <a:off x="1622796" y="1977947"/>
            <a:ext cx="4608621" cy="3603942"/>
            <a:chOff x="1995627" y="2216113"/>
            <a:chExt cx="4608621" cy="3603942"/>
          </a:xfrm>
        </p:grpSpPr>
        <p:graphicFrame>
          <p:nvGraphicFramePr>
            <p:cNvPr id="904" name="Google Shape;904;p31"/>
            <p:cNvGraphicFramePr/>
            <p:nvPr/>
          </p:nvGraphicFramePr>
          <p:xfrm>
            <a:off x="1995627" y="2216113"/>
            <a:ext cx="4357710" cy="3603942"/>
          </p:xfrm>
          <a:graphic>
            <a:graphicData uri="http://schemas.openxmlformats.org/drawingml/2006/chart">
              <c:chart r:id="rId3"/>
            </a:graphicData>
          </a:graphic>
        </p:graphicFrame>
        <p:sp>
          <p:nvSpPr>
            <p:cNvPr id="905" name="Google Shape;905;p31"/>
            <p:cNvSpPr/>
            <p:nvPr/>
          </p:nvSpPr>
          <p:spPr>
            <a:xfrm>
              <a:off x="4303873" y="4761148"/>
              <a:ext cx="2300375" cy="407294"/>
            </a:xfrm>
            <a:prstGeom prst="wedgeRoundRectCallout">
              <a:avLst>
                <a:gd fmla="val -32657" name="adj1"/>
                <a:gd fmla="val -151196" name="adj2"/>
                <a:gd fmla="val 16667" name="adj3"/>
              </a:avLst>
            </a:prstGeom>
            <a:solidFill>
              <a:schemeClr val="lt1"/>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Before Calibration</a:t>
              </a:r>
              <a:endParaRPr sz="1600">
                <a:solidFill>
                  <a:schemeClr val="dk1"/>
                </a:solidFill>
                <a:latin typeface="DM Sans"/>
                <a:ea typeface="DM Sans"/>
                <a:cs typeface="DM Sans"/>
                <a:sym typeface="DM Sans"/>
              </a:endParaRPr>
            </a:p>
          </p:txBody>
        </p:sp>
      </p:grpSp>
      <p:graphicFrame>
        <p:nvGraphicFramePr>
          <p:cNvPr id="906" name="Google Shape;906;p31"/>
          <p:cNvGraphicFramePr/>
          <p:nvPr/>
        </p:nvGraphicFramePr>
        <p:xfrm>
          <a:off x="1247215" y="1908718"/>
          <a:ext cx="4788532" cy="3962303"/>
        </p:xfrm>
        <a:graphic>
          <a:graphicData uri="http://schemas.openxmlformats.org/drawingml/2006/chart">
            <c:chart r:id="rId4"/>
          </a:graphicData>
        </a:graphic>
      </p:graphicFrame>
      <p:sp>
        <p:nvSpPr>
          <p:cNvPr id="907" name="Google Shape;907;p31"/>
          <p:cNvSpPr/>
          <p:nvPr/>
        </p:nvSpPr>
        <p:spPr>
          <a:xfrm>
            <a:off x="2129199" y="5839494"/>
            <a:ext cx="3051175" cy="333375"/>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Assessed Chance Of Being Correct</a:t>
            </a:r>
            <a:endParaRPr/>
          </a:p>
        </p:txBody>
      </p:sp>
      <p:sp>
        <p:nvSpPr>
          <p:cNvPr id="908" name="Google Shape;908;p31"/>
          <p:cNvSpPr/>
          <p:nvPr/>
        </p:nvSpPr>
        <p:spPr>
          <a:xfrm rot="-5400000">
            <a:off x="276866" y="3672509"/>
            <a:ext cx="1454150" cy="333375"/>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Percent Correct</a:t>
            </a:r>
            <a:endParaRPr/>
          </a:p>
        </p:txBody>
      </p:sp>
      <p:sp>
        <p:nvSpPr>
          <p:cNvPr id="909" name="Google Shape;909;p31"/>
          <p:cNvSpPr txBox="1"/>
          <p:nvPr>
            <p:ph idx="12" type="sldNum"/>
          </p:nvPr>
        </p:nvSpPr>
        <p:spPr>
          <a:xfrm>
            <a:off x="8610600" y="6362071"/>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500"/>
                                        <p:tgtEl>
                                          <p:spTgt spid="9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grpSp>
        <p:nvGrpSpPr>
          <p:cNvPr id="915" name="Google Shape;915;p32"/>
          <p:cNvGrpSpPr/>
          <p:nvPr/>
        </p:nvGrpSpPr>
        <p:grpSpPr>
          <a:xfrm>
            <a:off x="925343" y="1942100"/>
            <a:ext cx="6938120" cy="3962303"/>
            <a:chOff x="1255923" y="2135141"/>
            <a:chExt cx="6938120" cy="3962303"/>
          </a:xfrm>
        </p:grpSpPr>
        <p:sp>
          <p:nvSpPr>
            <p:cNvPr id="916" name="Google Shape;916;p32"/>
            <p:cNvSpPr/>
            <p:nvPr/>
          </p:nvSpPr>
          <p:spPr>
            <a:xfrm>
              <a:off x="6168329" y="2135141"/>
              <a:ext cx="2025714" cy="507498"/>
            </a:xfrm>
            <a:prstGeom prst="wedgeRoundRectCallout">
              <a:avLst>
                <a:gd fmla="val -80303" name="adj1"/>
                <a:gd fmla="val 84030" name="adj2"/>
                <a:gd fmla="val 16667" name="adj3"/>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After Calibration</a:t>
              </a:r>
              <a:endParaRPr sz="1600">
                <a:solidFill>
                  <a:schemeClr val="dk1"/>
                </a:solidFill>
                <a:latin typeface="DM Sans"/>
                <a:ea typeface="DM Sans"/>
                <a:cs typeface="DM Sans"/>
                <a:sym typeface="DM Sans"/>
              </a:endParaRPr>
            </a:p>
          </p:txBody>
        </p:sp>
        <p:graphicFrame>
          <p:nvGraphicFramePr>
            <p:cNvPr id="917" name="Google Shape;917;p32"/>
            <p:cNvGraphicFramePr/>
            <p:nvPr/>
          </p:nvGraphicFramePr>
          <p:xfrm>
            <a:off x="1255923" y="2135141"/>
            <a:ext cx="4788532" cy="3962303"/>
          </p:xfrm>
          <a:graphic>
            <a:graphicData uri="http://schemas.openxmlformats.org/drawingml/2006/chart">
              <c:chart r:id="rId3"/>
            </a:graphicData>
          </a:graphic>
        </p:graphicFrame>
      </p:grpSp>
      <p:sp>
        <p:nvSpPr>
          <p:cNvPr id="918" name="Google Shape;918;p32"/>
          <p:cNvSpPr txBox="1"/>
          <p:nvPr>
            <p:ph type="title"/>
          </p:nvPr>
        </p:nvSpPr>
        <p:spPr>
          <a:xfrm>
            <a:off x="1255923" y="283641"/>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Measuring Calibration Training</a:t>
            </a:r>
            <a:endParaRPr/>
          </a:p>
        </p:txBody>
      </p:sp>
      <p:sp>
        <p:nvSpPr>
          <p:cNvPr id="919" name="Google Shape;919;p32"/>
          <p:cNvSpPr txBox="1"/>
          <p:nvPr>
            <p:ph idx="1" type="body"/>
          </p:nvPr>
        </p:nvSpPr>
        <p:spPr>
          <a:xfrm>
            <a:off x="7120566" y="3036003"/>
            <a:ext cx="4253554" cy="277230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400"/>
              <a:buChar char="•"/>
            </a:pPr>
            <a:r>
              <a:rPr lang="en-US" sz="2400"/>
              <a:t>Training improves the ability to provide calibrated estimates.</a:t>
            </a:r>
            <a:endParaRPr/>
          </a:p>
          <a:p>
            <a:pPr indent="0" lvl="0" marL="0" rtl="0" algn="l">
              <a:lnSpc>
                <a:spcPct val="90000"/>
              </a:lnSpc>
              <a:spcBef>
                <a:spcPts val="1000"/>
              </a:spcBef>
              <a:spcAft>
                <a:spcPts val="0"/>
              </a:spcAft>
              <a:buClr>
                <a:schemeClr val="dk1"/>
              </a:buClr>
              <a:buSzPts val="2400"/>
              <a:buNone/>
            </a:pPr>
            <a:r>
              <a:t/>
            </a:r>
            <a:endParaRPr sz="2400"/>
          </a:p>
          <a:p>
            <a:pPr indent="-228600" lvl="0" marL="228600" rtl="0" algn="l">
              <a:lnSpc>
                <a:spcPct val="90000"/>
              </a:lnSpc>
              <a:spcBef>
                <a:spcPts val="1000"/>
              </a:spcBef>
              <a:spcAft>
                <a:spcPts val="0"/>
              </a:spcAft>
              <a:buClr>
                <a:schemeClr val="dk1"/>
              </a:buClr>
              <a:buSzPts val="2400"/>
              <a:buChar char="•"/>
            </a:pPr>
            <a:r>
              <a:rPr lang="en-US" sz="2400"/>
              <a:t>We’ve done experiments which shows this training improves real-world estimates.</a:t>
            </a:r>
            <a:endParaRPr/>
          </a:p>
        </p:txBody>
      </p:sp>
      <p:sp>
        <p:nvSpPr>
          <p:cNvPr id="920" name="Google Shape;920;p32"/>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921" name="Google Shape;921;p32"/>
          <p:cNvSpPr/>
          <p:nvPr/>
        </p:nvSpPr>
        <p:spPr>
          <a:xfrm>
            <a:off x="1944296" y="2119836"/>
            <a:ext cx="2300375" cy="407294"/>
          </a:xfrm>
          <a:prstGeom prst="wedgeRoundRectCallout">
            <a:avLst>
              <a:gd fmla="val 72804" name="adj1"/>
              <a:gd fmla="val 84396" name="adj2"/>
              <a:gd fmla="val 16667" name="adj3"/>
            </a:avLst>
          </a:prstGeom>
          <a:solidFill>
            <a:schemeClr val="lt1"/>
          </a:solidFill>
          <a:ln cap="flat" cmpd="sng" w="381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Perfect Calibration</a:t>
            </a:r>
            <a:endParaRPr sz="1600">
              <a:solidFill>
                <a:schemeClr val="dk1"/>
              </a:solidFill>
              <a:latin typeface="DM Sans"/>
              <a:ea typeface="DM Sans"/>
              <a:cs typeface="DM Sans"/>
              <a:sym typeface="DM Sans"/>
            </a:endParaRPr>
          </a:p>
        </p:txBody>
      </p:sp>
      <p:sp>
        <p:nvSpPr>
          <p:cNvPr id="922" name="Google Shape;922;p32"/>
          <p:cNvSpPr/>
          <p:nvPr/>
        </p:nvSpPr>
        <p:spPr>
          <a:xfrm>
            <a:off x="1767646" y="2731904"/>
            <a:ext cx="2071556" cy="347867"/>
          </a:xfrm>
          <a:prstGeom prst="wedgeRoundRectCallout">
            <a:avLst>
              <a:gd fmla="val 47474" name="adj1"/>
              <a:gd fmla="val 90376" name="adj2"/>
              <a:gd fmla="val 16667" name="adj3"/>
            </a:avLst>
          </a:prstGeom>
          <a:solidFill>
            <a:schemeClr val="lt1"/>
          </a:solidFill>
          <a:ln cap="flat" cmpd="sng" w="1905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Sampling Error</a:t>
            </a:r>
            <a:endParaRPr sz="1600">
              <a:solidFill>
                <a:schemeClr val="dk1"/>
              </a:solidFill>
              <a:latin typeface="DM Sans"/>
              <a:ea typeface="DM Sans"/>
              <a:cs typeface="DM Sans"/>
              <a:sym typeface="DM Sans"/>
            </a:endParaRPr>
          </a:p>
        </p:txBody>
      </p:sp>
      <p:grpSp>
        <p:nvGrpSpPr>
          <p:cNvPr id="923" name="Google Shape;923;p32"/>
          <p:cNvGrpSpPr/>
          <p:nvPr/>
        </p:nvGrpSpPr>
        <p:grpSpPr>
          <a:xfrm>
            <a:off x="1296224" y="2011330"/>
            <a:ext cx="4608621" cy="3603942"/>
            <a:chOff x="1995627" y="2216113"/>
            <a:chExt cx="4608621" cy="3603942"/>
          </a:xfrm>
        </p:grpSpPr>
        <p:graphicFrame>
          <p:nvGraphicFramePr>
            <p:cNvPr id="924" name="Google Shape;924;p32"/>
            <p:cNvGraphicFramePr/>
            <p:nvPr/>
          </p:nvGraphicFramePr>
          <p:xfrm>
            <a:off x="1995627" y="2216113"/>
            <a:ext cx="4357710" cy="3603942"/>
          </p:xfrm>
          <a:graphic>
            <a:graphicData uri="http://schemas.openxmlformats.org/drawingml/2006/chart">
              <c:chart r:id="rId4"/>
            </a:graphicData>
          </a:graphic>
        </p:graphicFrame>
        <p:sp>
          <p:nvSpPr>
            <p:cNvPr id="925" name="Google Shape;925;p32"/>
            <p:cNvSpPr/>
            <p:nvPr/>
          </p:nvSpPr>
          <p:spPr>
            <a:xfrm>
              <a:off x="4303873" y="4761148"/>
              <a:ext cx="2300375" cy="407294"/>
            </a:xfrm>
            <a:prstGeom prst="wedgeRoundRectCallout">
              <a:avLst>
                <a:gd fmla="val -32657" name="adj1"/>
                <a:gd fmla="val -151196" name="adj2"/>
                <a:gd fmla="val 16667" name="adj3"/>
              </a:avLst>
            </a:prstGeom>
            <a:solidFill>
              <a:schemeClr val="lt1"/>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Before Calibration</a:t>
              </a:r>
              <a:endParaRPr sz="1600">
                <a:solidFill>
                  <a:schemeClr val="dk1"/>
                </a:solidFill>
                <a:latin typeface="DM Sans"/>
                <a:ea typeface="DM Sans"/>
                <a:cs typeface="DM Sans"/>
                <a:sym typeface="DM Sans"/>
              </a:endParaRPr>
            </a:p>
          </p:txBody>
        </p:sp>
      </p:grpSp>
      <p:graphicFrame>
        <p:nvGraphicFramePr>
          <p:cNvPr id="926" name="Google Shape;926;p32"/>
          <p:cNvGraphicFramePr/>
          <p:nvPr/>
        </p:nvGraphicFramePr>
        <p:xfrm>
          <a:off x="920643" y="1942101"/>
          <a:ext cx="4788532" cy="3962303"/>
        </p:xfrm>
        <a:graphic>
          <a:graphicData uri="http://schemas.openxmlformats.org/drawingml/2006/chart">
            <c:chart r:id="rId5"/>
          </a:graphicData>
        </a:graphic>
      </p:graphicFrame>
      <p:sp>
        <p:nvSpPr>
          <p:cNvPr id="927" name="Google Shape;927;p32"/>
          <p:cNvSpPr/>
          <p:nvPr/>
        </p:nvSpPr>
        <p:spPr>
          <a:xfrm>
            <a:off x="1926159" y="5829589"/>
            <a:ext cx="3051175" cy="333375"/>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Assessed Chance Of Being Correct</a:t>
            </a:r>
            <a:endParaRPr/>
          </a:p>
        </p:txBody>
      </p:sp>
      <p:sp>
        <p:nvSpPr>
          <p:cNvPr id="928" name="Google Shape;928;p32"/>
          <p:cNvSpPr/>
          <p:nvPr/>
        </p:nvSpPr>
        <p:spPr>
          <a:xfrm rot="-5400000">
            <a:off x="73826" y="3662604"/>
            <a:ext cx="1454150" cy="333375"/>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Percent Correct</a:t>
            </a:r>
            <a:endParaRPr/>
          </a:p>
        </p:txBody>
      </p:sp>
      <p:sp>
        <p:nvSpPr>
          <p:cNvPr id="929" name="Google Shape;929;p32"/>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5"/>
                                        </p:tgtEl>
                                        <p:attrNameLst>
                                          <p:attrName>style.visibility</p:attrName>
                                        </p:attrNameLst>
                                      </p:cBhvr>
                                      <p:to>
                                        <p:strVal val="visible"/>
                                      </p:to>
                                    </p:set>
                                    <p:animEffect filter="fade" transition="in">
                                      <p:cBhvr>
                                        <p:cTn dur="500"/>
                                        <p:tgtEl>
                                          <p:spTgt spid="915"/>
                                        </p:tgtEl>
                                      </p:cBhvr>
                                    </p:animEffect>
                                  </p:childTnLst>
                                </p:cTn>
                              </p:par>
                              <p:par>
                                <p:cTn fill="hold" nodeType="withEffect" presetClass="entr" presetID="10" presetSubtype="0">
                                  <p:stCondLst>
                                    <p:cond delay="0"/>
                                  </p:stCondLst>
                                  <p:childTnLst>
                                    <p:set>
                                      <p:cBhvr>
                                        <p:cTn dur="1" fill="hold">
                                          <p:stCondLst>
                                            <p:cond delay="0"/>
                                          </p:stCondLst>
                                        </p:cTn>
                                        <p:tgtEl>
                                          <p:spTgt spid="919">
                                            <p:txEl>
                                              <p:pRg end="0" st="0"/>
                                            </p:txEl>
                                          </p:spTgt>
                                        </p:tgtEl>
                                        <p:attrNameLst>
                                          <p:attrName>style.visibility</p:attrName>
                                        </p:attrNameLst>
                                      </p:cBhvr>
                                      <p:to>
                                        <p:strVal val="visible"/>
                                      </p:to>
                                    </p:set>
                                    <p:animEffect filter="fade" transition="in">
                                      <p:cBhvr>
                                        <p:cTn dur="500"/>
                                        <p:tgtEl>
                                          <p:spTgt spid="91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919">
                                            <p:txEl>
                                              <p:pRg end="1" st="1"/>
                                            </p:txEl>
                                          </p:spTgt>
                                        </p:tgtEl>
                                        <p:attrNameLst>
                                          <p:attrName>style.visibility</p:attrName>
                                        </p:attrNameLst>
                                      </p:cBhvr>
                                      <p:to>
                                        <p:strVal val="visible"/>
                                      </p:to>
                                    </p:set>
                                    <p:animEffect filter="fade" transition="in">
                                      <p:cBhvr>
                                        <p:cTn dur="500"/>
                                        <p:tgtEl>
                                          <p:spTgt spid="91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919">
                                            <p:txEl>
                                              <p:pRg end="2" st="2"/>
                                            </p:txEl>
                                          </p:spTgt>
                                        </p:tgtEl>
                                        <p:attrNameLst>
                                          <p:attrName>style.visibility</p:attrName>
                                        </p:attrNameLst>
                                      </p:cBhvr>
                                      <p:to>
                                        <p:strVal val="visible"/>
                                      </p:to>
                                    </p:set>
                                    <p:animEffect filter="fade" transition="in">
                                      <p:cBhvr>
                                        <p:cTn dur="500"/>
                                        <p:tgtEl>
                                          <p:spTgt spid="91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grpSp>
        <p:nvGrpSpPr>
          <p:cNvPr id="935" name="Google Shape;935;p33"/>
          <p:cNvGrpSpPr/>
          <p:nvPr/>
        </p:nvGrpSpPr>
        <p:grpSpPr>
          <a:xfrm>
            <a:off x="925343" y="1942100"/>
            <a:ext cx="6938120" cy="3962303"/>
            <a:chOff x="1255923" y="2135141"/>
            <a:chExt cx="6938120" cy="3962303"/>
          </a:xfrm>
        </p:grpSpPr>
        <p:sp>
          <p:nvSpPr>
            <p:cNvPr id="936" name="Google Shape;936;p33"/>
            <p:cNvSpPr/>
            <p:nvPr/>
          </p:nvSpPr>
          <p:spPr>
            <a:xfrm>
              <a:off x="6168329" y="2135141"/>
              <a:ext cx="2025714" cy="507498"/>
            </a:xfrm>
            <a:prstGeom prst="wedgeRoundRectCallout">
              <a:avLst>
                <a:gd fmla="val -80303" name="adj1"/>
                <a:gd fmla="val 84030" name="adj2"/>
                <a:gd fmla="val 16667" name="adj3"/>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After Calibration</a:t>
              </a:r>
              <a:endParaRPr sz="1600">
                <a:solidFill>
                  <a:schemeClr val="dk1"/>
                </a:solidFill>
                <a:latin typeface="DM Sans"/>
                <a:ea typeface="DM Sans"/>
                <a:cs typeface="DM Sans"/>
                <a:sym typeface="DM Sans"/>
              </a:endParaRPr>
            </a:p>
          </p:txBody>
        </p:sp>
        <p:graphicFrame>
          <p:nvGraphicFramePr>
            <p:cNvPr id="937" name="Google Shape;937;p33"/>
            <p:cNvGraphicFramePr/>
            <p:nvPr/>
          </p:nvGraphicFramePr>
          <p:xfrm>
            <a:off x="1255923" y="2135141"/>
            <a:ext cx="4788532" cy="3962303"/>
          </p:xfrm>
          <a:graphic>
            <a:graphicData uri="http://schemas.openxmlformats.org/drawingml/2006/chart">
              <c:chart r:id="rId3"/>
            </a:graphicData>
          </a:graphic>
        </p:graphicFrame>
      </p:grpSp>
      <p:sp>
        <p:nvSpPr>
          <p:cNvPr id="938" name="Google Shape;938;p33"/>
          <p:cNvSpPr txBox="1"/>
          <p:nvPr>
            <p:ph type="title"/>
          </p:nvPr>
        </p:nvSpPr>
        <p:spPr>
          <a:xfrm>
            <a:off x="1170470" y="323189"/>
            <a:ext cx="10420094" cy="44413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Final Calibration Adjustments</a:t>
            </a:r>
            <a:endParaRPr/>
          </a:p>
        </p:txBody>
      </p:sp>
      <p:sp>
        <p:nvSpPr>
          <p:cNvPr id="939" name="Google Shape;939;p33"/>
          <p:cNvSpPr txBox="1"/>
          <p:nvPr>
            <p:ph idx="1" type="body"/>
          </p:nvPr>
        </p:nvSpPr>
        <p:spPr>
          <a:xfrm>
            <a:off x="7100246" y="2637891"/>
            <a:ext cx="4253554" cy="277230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Further adjustments using actual performance data for individual SMEs will make them nearly perfectly calibrated.</a:t>
            </a:r>
            <a:endParaRPr/>
          </a:p>
        </p:txBody>
      </p:sp>
      <p:sp>
        <p:nvSpPr>
          <p:cNvPr id="940" name="Google Shape;940;p33"/>
          <p:cNvSpPr txBox="1"/>
          <p:nvPr/>
        </p:nvSpPr>
        <p:spPr>
          <a:xfrm>
            <a:off x="700216" y="6322271"/>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sp>
        <p:nvSpPr>
          <p:cNvPr id="941" name="Google Shape;941;p33"/>
          <p:cNvSpPr/>
          <p:nvPr/>
        </p:nvSpPr>
        <p:spPr>
          <a:xfrm>
            <a:off x="1944296" y="2119836"/>
            <a:ext cx="2300375" cy="407294"/>
          </a:xfrm>
          <a:prstGeom prst="wedgeRoundRectCallout">
            <a:avLst>
              <a:gd fmla="val 72804" name="adj1"/>
              <a:gd fmla="val 84396" name="adj2"/>
              <a:gd fmla="val 16667" name="adj3"/>
            </a:avLst>
          </a:prstGeom>
          <a:solidFill>
            <a:schemeClr val="lt1"/>
          </a:solidFill>
          <a:ln cap="flat" cmpd="sng" w="381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Perfect Calibration</a:t>
            </a:r>
            <a:endParaRPr sz="1600">
              <a:solidFill>
                <a:schemeClr val="dk1"/>
              </a:solidFill>
              <a:latin typeface="DM Sans"/>
              <a:ea typeface="DM Sans"/>
              <a:cs typeface="DM Sans"/>
              <a:sym typeface="DM Sans"/>
            </a:endParaRPr>
          </a:p>
        </p:txBody>
      </p:sp>
      <p:sp>
        <p:nvSpPr>
          <p:cNvPr id="942" name="Google Shape;942;p33"/>
          <p:cNvSpPr/>
          <p:nvPr/>
        </p:nvSpPr>
        <p:spPr>
          <a:xfrm>
            <a:off x="1767646" y="2731904"/>
            <a:ext cx="2071556" cy="347867"/>
          </a:xfrm>
          <a:prstGeom prst="wedgeRoundRectCallout">
            <a:avLst>
              <a:gd fmla="val 47474" name="adj1"/>
              <a:gd fmla="val 90376" name="adj2"/>
              <a:gd fmla="val 16667" name="adj3"/>
            </a:avLst>
          </a:prstGeom>
          <a:solidFill>
            <a:schemeClr val="lt1"/>
          </a:solidFill>
          <a:ln cap="flat" cmpd="sng" w="19050">
            <a:solidFill>
              <a:srgbClr val="AEAB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Sampling Error</a:t>
            </a:r>
            <a:endParaRPr sz="1600">
              <a:solidFill>
                <a:schemeClr val="dk1"/>
              </a:solidFill>
              <a:latin typeface="DM Sans"/>
              <a:ea typeface="DM Sans"/>
              <a:cs typeface="DM Sans"/>
              <a:sym typeface="DM Sans"/>
            </a:endParaRPr>
          </a:p>
        </p:txBody>
      </p:sp>
      <p:grpSp>
        <p:nvGrpSpPr>
          <p:cNvPr id="943" name="Google Shape;943;p33"/>
          <p:cNvGrpSpPr/>
          <p:nvPr/>
        </p:nvGrpSpPr>
        <p:grpSpPr>
          <a:xfrm>
            <a:off x="1296224" y="2011330"/>
            <a:ext cx="4608621" cy="3603942"/>
            <a:chOff x="1995627" y="2216113"/>
            <a:chExt cx="4608621" cy="3603942"/>
          </a:xfrm>
        </p:grpSpPr>
        <p:graphicFrame>
          <p:nvGraphicFramePr>
            <p:cNvPr id="944" name="Google Shape;944;p33"/>
            <p:cNvGraphicFramePr/>
            <p:nvPr/>
          </p:nvGraphicFramePr>
          <p:xfrm>
            <a:off x="1995627" y="2216113"/>
            <a:ext cx="4357710" cy="3603942"/>
          </p:xfrm>
          <a:graphic>
            <a:graphicData uri="http://schemas.openxmlformats.org/drawingml/2006/chart">
              <c:chart r:id="rId4"/>
            </a:graphicData>
          </a:graphic>
        </p:graphicFrame>
        <p:sp>
          <p:nvSpPr>
            <p:cNvPr id="945" name="Google Shape;945;p33"/>
            <p:cNvSpPr/>
            <p:nvPr/>
          </p:nvSpPr>
          <p:spPr>
            <a:xfrm>
              <a:off x="4303873" y="4761148"/>
              <a:ext cx="2300375" cy="407294"/>
            </a:xfrm>
            <a:prstGeom prst="wedgeRoundRectCallout">
              <a:avLst>
                <a:gd fmla="val -32657" name="adj1"/>
                <a:gd fmla="val -151196" name="adj2"/>
                <a:gd fmla="val 16667" name="adj3"/>
              </a:avLst>
            </a:prstGeom>
            <a:solidFill>
              <a:schemeClr val="lt1"/>
            </a:solid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Before Calibration</a:t>
              </a:r>
              <a:endParaRPr sz="1600">
                <a:solidFill>
                  <a:schemeClr val="dk1"/>
                </a:solidFill>
                <a:latin typeface="DM Sans"/>
                <a:ea typeface="DM Sans"/>
                <a:cs typeface="DM Sans"/>
                <a:sym typeface="DM Sans"/>
              </a:endParaRPr>
            </a:p>
          </p:txBody>
        </p:sp>
      </p:grpSp>
      <p:graphicFrame>
        <p:nvGraphicFramePr>
          <p:cNvPr id="946" name="Google Shape;946;p33"/>
          <p:cNvGraphicFramePr/>
          <p:nvPr/>
        </p:nvGraphicFramePr>
        <p:xfrm>
          <a:off x="920643" y="1942101"/>
          <a:ext cx="4788532" cy="3962303"/>
        </p:xfrm>
        <a:graphic>
          <a:graphicData uri="http://schemas.openxmlformats.org/drawingml/2006/chart">
            <c:chart r:id="rId5"/>
          </a:graphicData>
        </a:graphic>
      </p:graphicFrame>
      <p:sp>
        <p:nvSpPr>
          <p:cNvPr id="947" name="Google Shape;947;p33"/>
          <p:cNvSpPr/>
          <p:nvPr/>
        </p:nvSpPr>
        <p:spPr>
          <a:xfrm>
            <a:off x="1926159" y="5829589"/>
            <a:ext cx="3051175" cy="333375"/>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Assessed Chance Of Being Correct</a:t>
            </a:r>
            <a:endParaRPr/>
          </a:p>
        </p:txBody>
      </p:sp>
      <p:sp>
        <p:nvSpPr>
          <p:cNvPr id="948" name="Google Shape;948;p33"/>
          <p:cNvSpPr/>
          <p:nvPr/>
        </p:nvSpPr>
        <p:spPr>
          <a:xfrm rot="-5400000">
            <a:off x="73826" y="3662604"/>
            <a:ext cx="1454150" cy="333375"/>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Percent Correct</a:t>
            </a:r>
            <a:endParaRPr/>
          </a:p>
        </p:txBody>
      </p:sp>
      <p:sp>
        <p:nvSpPr>
          <p:cNvPr id="949" name="Google Shape;949;p33"/>
          <p:cNvSpPr txBox="1"/>
          <p:nvPr>
            <p:ph idx="12" type="sldNum"/>
          </p:nvPr>
        </p:nvSpPr>
        <p:spPr>
          <a:xfrm>
            <a:off x="8610600" y="6357155"/>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950" name="Google Shape;950;p33"/>
          <p:cNvSpPr/>
          <p:nvPr/>
        </p:nvSpPr>
        <p:spPr>
          <a:xfrm>
            <a:off x="1546167" y="2144684"/>
            <a:ext cx="3906982" cy="3217025"/>
          </a:xfrm>
          <a:custGeom>
            <a:rect b="b" l="l" r="r" t="t"/>
            <a:pathLst>
              <a:path extrusionOk="0" h="3217025" w="3906982">
                <a:moveTo>
                  <a:pt x="0" y="3217025"/>
                </a:moveTo>
                <a:cubicBezTo>
                  <a:pt x="216131" y="3023061"/>
                  <a:pt x="432262" y="2829097"/>
                  <a:pt x="689957" y="2626821"/>
                </a:cubicBezTo>
                <a:cubicBezTo>
                  <a:pt x="947652" y="2424545"/>
                  <a:pt x="1280161" y="2223654"/>
                  <a:pt x="1546168" y="2003367"/>
                </a:cubicBezTo>
                <a:cubicBezTo>
                  <a:pt x="1812175" y="1783080"/>
                  <a:pt x="2021378" y="1530927"/>
                  <a:pt x="2286000" y="1305098"/>
                </a:cubicBezTo>
                <a:cubicBezTo>
                  <a:pt x="2550622" y="1079269"/>
                  <a:pt x="3133898" y="648392"/>
                  <a:pt x="3133898" y="648392"/>
                </a:cubicBezTo>
                <a:lnTo>
                  <a:pt x="3133898" y="648392"/>
                </a:lnTo>
                <a:lnTo>
                  <a:pt x="3906982" y="0"/>
                </a:lnTo>
                <a:lnTo>
                  <a:pt x="3906982" y="0"/>
                </a:lnTo>
              </a:path>
            </a:pathLst>
          </a:cu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951" name="Google Shape;951;p33"/>
          <p:cNvSpPr/>
          <p:nvPr/>
        </p:nvSpPr>
        <p:spPr>
          <a:xfrm>
            <a:off x="1508760" y="5318760"/>
            <a:ext cx="91440" cy="91440"/>
          </a:xfrm>
          <a:prstGeom prst="ellipse">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952" name="Google Shape;952;p33"/>
          <p:cNvSpPr/>
          <p:nvPr/>
        </p:nvSpPr>
        <p:spPr>
          <a:xfrm>
            <a:off x="2194560" y="4724400"/>
            <a:ext cx="91440" cy="91440"/>
          </a:xfrm>
          <a:prstGeom prst="ellipse">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953" name="Google Shape;953;p33"/>
          <p:cNvSpPr/>
          <p:nvPr/>
        </p:nvSpPr>
        <p:spPr>
          <a:xfrm>
            <a:off x="3032760" y="4099560"/>
            <a:ext cx="91440" cy="91440"/>
          </a:xfrm>
          <a:prstGeom prst="ellipse">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954" name="Google Shape;954;p33"/>
          <p:cNvSpPr/>
          <p:nvPr/>
        </p:nvSpPr>
        <p:spPr>
          <a:xfrm>
            <a:off x="3794760" y="3413760"/>
            <a:ext cx="91440" cy="91440"/>
          </a:xfrm>
          <a:prstGeom prst="ellipse">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955" name="Google Shape;955;p33"/>
          <p:cNvSpPr/>
          <p:nvPr/>
        </p:nvSpPr>
        <p:spPr>
          <a:xfrm>
            <a:off x="4632960" y="2743200"/>
            <a:ext cx="91440" cy="91440"/>
          </a:xfrm>
          <a:prstGeom prst="ellipse">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956" name="Google Shape;956;p33"/>
          <p:cNvSpPr/>
          <p:nvPr/>
        </p:nvSpPr>
        <p:spPr>
          <a:xfrm>
            <a:off x="5394960" y="2118360"/>
            <a:ext cx="91440" cy="91440"/>
          </a:xfrm>
          <a:prstGeom prst="ellipse">
            <a:avLst/>
          </a:prstGeom>
          <a:solidFill>
            <a:srgbClr val="00B05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9">
                                            <p:txEl>
                                              <p:pRg end="0" st="0"/>
                                            </p:txEl>
                                          </p:spTgt>
                                        </p:tgtEl>
                                        <p:attrNameLst>
                                          <p:attrName>style.visibility</p:attrName>
                                        </p:attrNameLst>
                                      </p:cBhvr>
                                      <p:to>
                                        <p:strVal val="visible"/>
                                      </p:to>
                                    </p:set>
                                    <p:animEffect filter="fade" transition="in">
                                      <p:cBhvr>
                                        <p:cTn dur="500"/>
                                        <p:tgtEl>
                                          <p:spTgt spid="93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0" name="Shape 960"/>
        <p:cNvGrpSpPr/>
        <p:nvPr/>
      </p:nvGrpSpPr>
      <p:grpSpPr>
        <a:xfrm>
          <a:off x="0" y="0"/>
          <a:ext cx="0" cy="0"/>
          <a:chOff x="0" y="0"/>
          <a:chExt cx="0" cy="0"/>
        </a:xfrm>
      </p:grpSpPr>
      <p:graphicFrame>
        <p:nvGraphicFramePr>
          <p:cNvPr id="961" name="Google Shape;961;p34"/>
          <p:cNvGraphicFramePr/>
          <p:nvPr/>
        </p:nvGraphicFramePr>
        <p:xfrm>
          <a:off x="770226" y="1785317"/>
          <a:ext cx="4876800" cy="2964656"/>
        </p:xfrm>
        <a:graphic>
          <a:graphicData uri="http://schemas.openxmlformats.org/drawingml/2006/chart">
            <c:chart r:id="rId3"/>
          </a:graphicData>
        </a:graphic>
      </p:graphicFrame>
      <p:sp>
        <p:nvSpPr>
          <p:cNvPr id="962" name="Google Shape;962;p34"/>
          <p:cNvSpPr txBox="1"/>
          <p:nvPr>
            <p:ph type="title"/>
          </p:nvPr>
        </p:nvSpPr>
        <p:spPr>
          <a:xfrm>
            <a:off x="1219200" y="228600"/>
            <a:ext cx="10134600" cy="5415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Lora Medium"/>
              <a:buNone/>
            </a:pPr>
            <a:r>
              <a:rPr lang="en-US" sz="3200"/>
              <a:t>Comparing Aggregation Methods</a:t>
            </a:r>
            <a:endParaRPr/>
          </a:p>
        </p:txBody>
      </p:sp>
      <p:sp>
        <p:nvSpPr>
          <p:cNvPr id="963" name="Google Shape;963;p34"/>
          <p:cNvSpPr txBox="1"/>
          <p:nvPr>
            <p:ph idx="1" type="body"/>
          </p:nvPr>
        </p:nvSpPr>
        <p:spPr>
          <a:xfrm>
            <a:off x="7148154" y="1983998"/>
            <a:ext cx="4093945" cy="418055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Calibration and information (width of the interval) are measures of different aggregation methods.</a:t>
            </a:r>
            <a:endParaRPr/>
          </a:p>
          <a:p>
            <a:pPr indent="-228600" lvl="0" marL="228600" rtl="0" algn="l">
              <a:lnSpc>
                <a:spcPct val="90000"/>
              </a:lnSpc>
              <a:spcBef>
                <a:spcPts val="1000"/>
              </a:spcBef>
              <a:spcAft>
                <a:spcPts val="0"/>
              </a:spcAft>
              <a:buClr>
                <a:schemeClr val="dk1"/>
              </a:buClr>
              <a:buSzPts val="1800"/>
              <a:buChar char="•"/>
            </a:pPr>
            <a:r>
              <a:rPr lang="en-US" sz="1800"/>
              <a:t>The width of confidence intervals is normalized to use the average trained SME as a width of “1.”</a:t>
            </a:r>
            <a:endParaRPr/>
          </a:p>
          <a:p>
            <a:pPr indent="-228600" lvl="0" marL="228600" rtl="0" algn="l">
              <a:lnSpc>
                <a:spcPct val="90000"/>
              </a:lnSpc>
              <a:spcBef>
                <a:spcPts val="1000"/>
              </a:spcBef>
              <a:spcAft>
                <a:spcPts val="0"/>
              </a:spcAft>
              <a:buClr>
                <a:schemeClr val="dk1"/>
              </a:buClr>
              <a:buSzPts val="1800"/>
              <a:buChar char="•"/>
            </a:pPr>
            <a:r>
              <a:rPr lang="en-US" sz="1800"/>
              <a:t>The objective is to be narrow but calibrated.</a:t>
            </a:r>
            <a:endParaRPr/>
          </a:p>
          <a:p>
            <a:pPr indent="-228600" lvl="0" marL="228600" rtl="0" algn="l">
              <a:lnSpc>
                <a:spcPct val="90000"/>
              </a:lnSpc>
              <a:spcBef>
                <a:spcPts val="1000"/>
              </a:spcBef>
              <a:spcAft>
                <a:spcPts val="0"/>
              </a:spcAft>
              <a:buClr>
                <a:schemeClr val="dk1"/>
              </a:buClr>
              <a:buSzPts val="1800"/>
              <a:buChar char="•"/>
            </a:pPr>
            <a:r>
              <a:rPr lang="en-US" sz="1800"/>
              <a:t>The best of 7 is about as wide as 1 on average but better calibrated (closer to 90% within the CI).</a:t>
            </a:r>
            <a:endParaRPr/>
          </a:p>
          <a:p>
            <a:pPr indent="-228600" lvl="0" marL="228600" rtl="0" algn="l">
              <a:lnSpc>
                <a:spcPct val="90000"/>
              </a:lnSpc>
              <a:spcBef>
                <a:spcPts val="1000"/>
              </a:spcBef>
              <a:spcAft>
                <a:spcPts val="0"/>
              </a:spcAft>
              <a:buClr>
                <a:schemeClr val="dk1"/>
              </a:buClr>
              <a:buSzPts val="1800"/>
              <a:buChar char="•"/>
            </a:pPr>
            <a:r>
              <a:rPr lang="en-US" sz="1800"/>
              <a:t>The untrained individual has a narrow but extremely uncalibrated range.</a:t>
            </a:r>
            <a:endParaRPr/>
          </a:p>
        </p:txBody>
      </p:sp>
      <p:sp>
        <p:nvSpPr>
          <p:cNvPr id="964" name="Google Shape;964;p34"/>
          <p:cNvSpPr txBox="1"/>
          <p:nvPr/>
        </p:nvSpPr>
        <p:spPr>
          <a:xfrm>
            <a:off x="1949123" y="4612906"/>
            <a:ext cx="20955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Relative Width</a:t>
            </a:r>
            <a:endParaRPr/>
          </a:p>
        </p:txBody>
      </p:sp>
      <p:sp>
        <p:nvSpPr>
          <p:cNvPr id="965" name="Google Shape;965;p34"/>
          <p:cNvSpPr txBox="1"/>
          <p:nvPr/>
        </p:nvSpPr>
        <p:spPr>
          <a:xfrm>
            <a:off x="2784659" y="3615827"/>
            <a:ext cx="364555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833C0B"/>
                </a:solidFill>
                <a:latin typeface="DM Sans"/>
                <a:ea typeface="DM Sans"/>
                <a:cs typeface="DM Sans"/>
                <a:sym typeface="DM Sans"/>
              </a:rPr>
              <a:t>Average Trained SME w/o final calibration</a:t>
            </a:r>
            <a:endParaRPr/>
          </a:p>
        </p:txBody>
      </p:sp>
      <p:grpSp>
        <p:nvGrpSpPr>
          <p:cNvPr id="966" name="Google Shape;966;p34"/>
          <p:cNvGrpSpPr/>
          <p:nvPr/>
        </p:nvGrpSpPr>
        <p:grpSpPr>
          <a:xfrm>
            <a:off x="914400" y="4961994"/>
            <a:ext cx="5280165" cy="1202563"/>
            <a:chOff x="914400" y="4961994"/>
            <a:chExt cx="5280165" cy="1202563"/>
          </a:xfrm>
        </p:grpSpPr>
        <p:pic>
          <p:nvPicPr>
            <p:cNvPr id="967" name="Google Shape;967;p34"/>
            <p:cNvPicPr preferRelativeResize="0"/>
            <p:nvPr/>
          </p:nvPicPr>
          <p:blipFill rotWithShape="1">
            <a:blip r:embed="rId4">
              <a:alphaModFix/>
            </a:blip>
            <a:srcRect b="0" l="0" r="75625" t="64575"/>
            <a:stretch/>
          </p:blipFill>
          <p:spPr>
            <a:xfrm>
              <a:off x="914400" y="4961994"/>
              <a:ext cx="1376647" cy="1202563"/>
            </a:xfrm>
            <a:prstGeom prst="rect">
              <a:avLst/>
            </a:prstGeom>
            <a:noFill/>
            <a:ln>
              <a:noFill/>
            </a:ln>
          </p:spPr>
        </p:pic>
        <p:cxnSp>
          <p:nvCxnSpPr>
            <p:cNvPr id="968" name="Google Shape;968;p34"/>
            <p:cNvCxnSpPr/>
            <p:nvPr/>
          </p:nvCxnSpPr>
          <p:spPr>
            <a:xfrm flipH="1">
              <a:off x="1656019" y="5435503"/>
              <a:ext cx="1270056" cy="142777"/>
            </a:xfrm>
            <a:prstGeom prst="straightConnector1">
              <a:avLst/>
            </a:prstGeom>
            <a:noFill/>
            <a:ln cap="flat" cmpd="sng" w="38100">
              <a:solidFill>
                <a:schemeClr val="accent1"/>
              </a:solidFill>
              <a:prstDash val="solid"/>
              <a:miter lim="800000"/>
              <a:headEnd len="sm" w="sm" type="none"/>
              <a:tailEnd len="med" w="med" type="triangle"/>
            </a:ln>
          </p:spPr>
        </p:cxnSp>
        <p:sp>
          <p:nvSpPr>
            <p:cNvPr id="969" name="Google Shape;969;p34"/>
            <p:cNvSpPr txBox="1"/>
            <p:nvPr/>
          </p:nvSpPr>
          <p:spPr>
            <a:xfrm>
              <a:off x="2996873" y="5152948"/>
              <a:ext cx="319769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DM Sans"/>
                  <a:ea typeface="DM Sans"/>
                  <a:cs typeface="DM Sans"/>
                  <a:sym typeface="DM Sans"/>
                </a:rPr>
                <a:t>Off the chart – uncalibrated single individual</a:t>
              </a:r>
              <a:endParaRPr/>
            </a:p>
          </p:txBody>
        </p:sp>
      </p:grpSp>
      <p:sp>
        <p:nvSpPr>
          <p:cNvPr id="970" name="Google Shape;970;p34"/>
          <p:cNvSpPr txBox="1"/>
          <p:nvPr/>
        </p:nvSpPr>
        <p:spPr>
          <a:xfrm rot="-5400000">
            <a:off x="-333549" y="3030452"/>
            <a:ext cx="20955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 W/in Interval</a:t>
            </a:r>
            <a:endParaRPr/>
          </a:p>
        </p:txBody>
      </p:sp>
      <p:grpSp>
        <p:nvGrpSpPr>
          <p:cNvPr id="971" name="Google Shape;971;p34"/>
          <p:cNvGrpSpPr/>
          <p:nvPr/>
        </p:nvGrpSpPr>
        <p:grpSpPr>
          <a:xfrm>
            <a:off x="2667000" y="3261360"/>
            <a:ext cx="2282466" cy="366599"/>
            <a:chOff x="2667000" y="3261360"/>
            <a:chExt cx="2282466" cy="366599"/>
          </a:xfrm>
        </p:grpSpPr>
        <p:sp>
          <p:nvSpPr>
            <p:cNvPr id="972" name="Google Shape;972;p34"/>
            <p:cNvSpPr txBox="1"/>
            <p:nvPr/>
          </p:nvSpPr>
          <p:spPr>
            <a:xfrm>
              <a:off x="2723600" y="3289405"/>
              <a:ext cx="222586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4472C4"/>
                  </a:solidFill>
                  <a:latin typeface="DM Sans"/>
                  <a:ea typeface="DM Sans"/>
                  <a:cs typeface="DM Sans"/>
                  <a:sym typeface="DM Sans"/>
                </a:rPr>
                <a:t>Best Calibrated SME of 7</a:t>
              </a:r>
              <a:endParaRPr/>
            </a:p>
          </p:txBody>
        </p:sp>
        <p:sp>
          <p:nvSpPr>
            <p:cNvPr id="973" name="Google Shape;973;p34"/>
            <p:cNvSpPr/>
            <p:nvPr/>
          </p:nvSpPr>
          <p:spPr>
            <a:xfrm>
              <a:off x="2667000" y="3261360"/>
              <a:ext cx="91440" cy="9144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grpSp>
      <p:sp>
        <p:nvSpPr>
          <p:cNvPr id="974" name="Google Shape;974;p34"/>
          <p:cNvSpPr/>
          <p:nvPr/>
        </p:nvSpPr>
        <p:spPr>
          <a:xfrm>
            <a:off x="1938759" y="3032589"/>
            <a:ext cx="455660" cy="304800"/>
          </a:xfrm>
          <a:prstGeom prst="lef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975" name="Google Shape;975;p34"/>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DM Sans"/>
                <a:ea typeface="DM Sans"/>
                <a:cs typeface="DM Sans"/>
                <a:sym typeface="DM Sans"/>
              </a:rPr>
              <a:t>‹#›</a:t>
            </a:fld>
            <a:endParaRPr sz="1200">
              <a:solidFill>
                <a:srgbClr val="888888"/>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3">
                                            <p:txEl>
                                              <p:pRg end="0" st="0"/>
                                            </p:txEl>
                                          </p:spTgt>
                                        </p:tgtEl>
                                        <p:attrNameLst>
                                          <p:attrName>style.visibility</p:attrName>
                                        </p:attrNameLst>
                                      </p:cBhvr>
                                      <p:to>
                                        <p:strVal val="visible"/>
                                      </p:to>
                                    </p:set>
                                    <p:animEffect filter="fade" transition="in">
                                      <p:cBhvr>
                                        <p:cTn dur="500"/>
                                        <p:tgtEl>
                                          <p:spTgt spid="9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3">
                                            <p:txEl>
                                              <p:pRg end="1" st="1"/>
                                            </p:txEl>
                                          </p:spTgt>
                                        </p:tgtEl>
                                        <p:attrNameLst>
                                          <p:attrName>style.visibility</p:attrName>
                                        </p:attrNameLst>
                                      </p:cBhvr>
                                      <p:to>
                                        <p:strVal val="visible"/>
                                      </p:to>
                                    </p:set>
                                    <p:animEffect filter="fade" transition="in">
                                      <p:cBhvr>
                                        <p:cTn dur="500"/>
                                        <p:tgtEl>
                                          <p:spTgt spid="9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3">
                                            <p:txEl>
                                              <p:pRg end="2" st="2"/>
                                            </p:txEl>
                                          </p:spTgt>
                                        </p:tgtEl>
                                        <p:attrNameLst>
                                          <p:attrName>style.visibility</p:attrName>
                                        </p:attrNameLst>
                                      </p:cBhvr>
                                      <p:to>
                                        <p:strVal val="visible"/>
                                      </p:to>
                                    </p:set>
                                    <p:animEffect filter="fade" transition="in">
                                      <p:cBhvr>
                                        <p:cTn dur="500"/>
                                        <p:tgtEl>
                                          <p:spTgt spid="9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3">
                                            <p:txEl>
                                              <p:pRg end="3" st="3"/>
                                            </p:txEl>
                                          </p:spTgt>
                                        </p:tgtEl>
                                        <p:attrNameLst>
                                          <p:attrName>style.visibility</p:attrName>
                                        </p:attrNameLst>
                                      </p:cBhvr>
                                      <p:to>
                                        <p:strVal val="visible"/>
                                      </p:to>
                                    </p:set>
                                    <p:animEffect filter="fade" transition="in">
                                      <p:cBhvr>
                                        <p:cTn dur="500"/>
                                        <p:tgtEl>
                                          <p:spTgt spid="9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3">
                                            <p:txEl>
                                              <p:pRg end="4" st="4"/>
                                            </p:txEl>
                                          </p:spTgt>
                                        </p:tgtEl>
                                        <p:attrNameLst>
                                          <p:attrName>style.visibility</p:attrName>
                                        </p:attrNameLst>
                                      </p:cBhvr>
                                      <p:to>
                                        <p:strVal val="visible"/>
                                      </p:to>
                                    </p:set>
                                    <p:animEffect filter="fade" transition="in">
                                      <p:cBhvr>
                                        <p:cTn dur="500"/>
                                        <p:tgtEl>
                                          <p:spTgt spid="9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4"/>
                                        </p:tgtEl>
                                        <p:attrNameLst>
                                          <p:attrName>style.visibility</p:attrName>
                                        </p:attrNameLst>
                                      </p:cBhvr>
                                      <p:to>
                                        <p:strVal val="visible"/>
                                      </p:to>
                                    </p:set>
                                    <p:animEffect filter="fade" transition="in">
                                      <p:cBhvr>
                                        <p:cTn dur="500"/>
                                        <p:tgtEl>
                                          <p:spTgt spid="9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1"/>
                                        </p:tgtEl>
                                        <p:attrNameLst>
                                          <p:attrName>style.visibility</p:attrName>
                                        </p:attrNameLst>
                                      </p:cBhvr>
                                      <p:to>
                                        <p:strVal val="visible"/>
                                      </p:to>
                                    </p:set>
                                    <p:animEffect filter="fade" transition="in">
                                      <p:cBhvr>
                                        <p:cTn dur="500"/>
                                        <p:tgtEl>
                                          <p:spTgt spid="9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6"/>
                                        </p:tgtEl>
                                        <p:attrNameLst>
                                          <p:attrName>style.visibility</p:attrName>
                                        </p:attrNameLst>
                                      </p:cBhvr>
                                      <p:to>
                                        <p:strVal val="visible"/>
                                      </p:to>
                                    </p:set>
                                    <p:animEffect filter="fade" transition="in">
                                      <p:cBhvr>
                                        <p:cTn dur="500"/>
                                        <p:tgtEl>
                                          <p:spTgt spid="9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graphicFrame>
        <p:nvGraphicFramePr>
          <p:cNvPr id="980" name="Google Shape;980;p35"/>
          <p:cNvGraphicFramePr/>
          <p:nvPr/>
        </p:nvGraphicFramePr>
        <p:xfrm>
          <a:off x="759346" y="1785317"/>
          <a:ext cx="4876800" cy="2964656"/>
        </p:xfrm>
        <a:graphic>
          <a:graphicData uri="http://schemas.openxmlformats.org/drawingml/2006/chart">
            <c:chart r:id="rId3"/>
          </a:graphicData>
        </a:graphic>
      </p:graphicFrame>
      <p:sp>
        <p:nvSpPr>
          <p:cNvPr id="981" name="Google Shape;981;p35"/>
          <p:cNvSpPr txBox="1"/>
          <p:nvPr>
            <p:ph type="title"/>
          </p:nvPr>
        </p:nvSpPr>
        <p:spPr>
          <a:xfrm>
            <a:off x="1219200" y="228600"/>
            <a:ext cx="10134600" cy="5415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Lora Medium"/>
              <a:buNone/>
            </a:pPr>
            <a:r>
              <a:rPr lang="en-US" sz="3200"/>
              <a:t>Comparing Aggregation Methods</a:t>
            </a:r>
            <a:endParaRPr/>
          </a:p>
        </p:txBody>
      </p:sp>
      <p:sp>
        <p:nvSpPr>
          <p:cNvPr id="982" name="Google Shape;982;p35"/>
          <p:cNvSpPr txBox="1"/>
          <p:nvPr>
            <p:ph idx="1" type="body"/>
          </p:nvPr>
        </p:nvSpPr>
        <p:spPr>
          <a:xfrm>
            <a:off x="7144289" y="2285188"/>
            <a:ext cx="3657600" cy="418055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Averaging improves calibration with 3 SMEs but makes the range wider on average.</a:t>
            </a:r>
            <a:endParaRPr/>
          </a:p>
          <a:p>
            <a:pPr indent="-228600" lvl="0" marL="228600" rtl="0" algn="l">
              <a:lnSpc>
                <a:spcPct val="90000"/>
              </a:lnSpc>
              <a:spcBef>
                <a:spcPts val="1000"/>
              </a:spcBef>
              <a:spcAft>
                <a:spcPts val="0"/>
              </a:spcAft>
              <a:buClr>
                <a:schemeClr val="dk1"/>
              </a:buClr>
              <a:buSzPts val="1800"/>
              <a:buChar char="•"/>
            </a:pPr>
            <a:r>
              <a:rPr lang="en-US" sz="1800"/>
              <a:t>Averaging more than 3 tends to make the range too wide and underconfident.</a:t>
            </a:r>
            <a:endParaRPr/>
          </a:p>
        </p:txBody>
      </p:sp>
      <p:pic>
        <p:nvPicPr>
          <p:cNvPr id="983" name="Google Shape;983;p35"/>
          <p:cNvPicPr preferRelativeResize="0"/>
          <p:nvPr/>
        </p:nvPicPr>
        <p:blipFill rotWithShape="1">
          <a:blip r:embed="rId4">
            <a:alphaModFix/>
          </a:blip>
          <a:srcRect b="0" l="0" r="75625" t="64575"/>
          <a:stretch/>
        </p:blipFill>
        <p:spPr>
          <a:xfrm>
            <a:off x="914400" y="4961994"/>
            <a:ext cx="1376647" cy="1202563"/>
          </a:xfrm>
          <a:prstGeom prst="rect">
            <a:avLst/>
          </a:prstGeom>
          <a:noFill/>
          <a:ln>
            <a:noFill/>
          </a:ln>
        </p:spPr>
      </p:pic>
      <p:sp>
        <p:nvSpPr>
          <p:cNvPr id="984" name="Google Shape;984;p35"/>
          <p:cNvSpPr txBox="1"/>
          <p:nvPr/>
        </p:nvSpPr>
        <p:spPr>
          <a:xfrm>
            <a:off x="1949123" y="4612906"/>
            <a:ext cx="20955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Relative Width</a:t>
            </a:r>
            <a:endParaRPr/>
          </a:p>
        </p:txBody>
      </p:sp>
      <p:cxnSp>
        <p:nvCxnSpPr>
          <p:cNvPr id="985" name="Google Shape;985;p35"/>
          <p:cNvCxnSpPr/>
          <p:nvPr/>
        </p:nvCxnSpPr>
        <p:spPr>
          <a:xfrm flipH="1">
            <a:off x="1656019" y="5435503"/>
            <a:ext cx="1270056" cy="142777"/>
          </a:xfrm>
          <a:prstGeom prst="straightConnector1">
            <a:avLst/>
          </a:prstGeom>
          <a:noFill/>
          <a:ln cap="flat" cmpd="sng" w="38100">
            <a:solidFill>
              <a:schemeClr val="accent1"/>
            </a:solidFill>
            <a:prstDash val="solid"/>
            <a:miter lim="800000"/>
            <a:headEnd len="sm" w="sm" type="none"/>
            <a:tailEnd len="med" w="med" type="triangle"/>
          </a:ln>
        </p:spPr>
      </p:cxnSp>
      <p:sp>
        <p:nvSpPr>
          <p:cNvPr id="986" name="Google Shape;986;p35"/>
          <p:cNvSpPr txBox="1"/>
          <p:nvPr/>
        </p:nvSpPr>
        <p:spPr>
          <a:xfrm>
            <a:off x="4318636" y="2892623"/>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accent2"/>
                </a:solidFill>
                <a:latin typeface="DM Sans"/>
                <a:ea typeface="DM Sans"/>
                <a:cs typeface="DM Sans"/>
                <a:sym typeface="DM Sans"/>
              </a:rPr>
              <a:t>5</a:t>
            </a:r>
            <a:endParaRPr/>
          </a:p>
        </p:txBody>
      </p:sp>
      <p:sp>
        <p:nvSpPr>
          <p:cNvPr id="987" name="Google Shape;987;p35"/>
          <p:cNvSpPr txBox="1"/>
          <p:nvPr/>
        </p:nvSpPr>
        <p:spPr>
          <a:xfrm>
            <a:off x="4978195" y="2771188"/>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accent2"/>
                </a:solidFill>
                <a:latin typeface="DM Sans"/>
                <a:ea typeface="DM Sans"/>
                <a:cs typeface="DM Sans"/>
                <a:sym typeface="DM Sans"/>
              </a:rPr>
              <a:t>7</a:t>
            </a:r>
            <a:endParaRPr/>
          </a:p>
        </p:txBody>
      </p:sp>
      <p:sp>
        <p:nvSpPr>
          <p:cNvPr id="988" name="Google Shape;988;p35"/>
          <p:cNvSpPr txBox="1"/>
          <p:nvPr/>
        </p:nvSpPr>
        <p:spPr>
          <a:xfrm>
            <a:off x="5209317" y="2693377"/>
            <a:ext cx="11095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DM Sans"/>
                <a:ea typeface="DM Sans"/>
                <a:cs typeface="DM Sans"/>
                <a:sym typeface="DM Sans"/>
              </a:rPr>
              <a:t>Averaging</a:t>
            </a:r>
            <a:endParaRPr/>
          </a:p>
        </p:txBody>
      </p:sp>
      <p:sp>
        <p:nvSpPr>
          <p:cNvPr id="989" name="Google Shape;989;p35"/>
          <p:cNvSpPr txBox="1"/>
          <p:nvPr/>
        </p:nvSpPr>
        <p:spPr>
          <a:xfrm>
            <a:off x="2996873" y="5152948"/>
            <a:ext cx="319769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DM Sans"/>
                <a:ea typeface="DM Sans"/>
                <a:cs typeface="DM Sans"/>
                <a:sym typeface="DM Sans"/>
              </a:rPr>
              <a:t>Off the chart – uncalibrated single individual</a:t>
            </a:r>
            <a:endParaRPr/>
          </a:p>
        </p:txBody>
      </p:sp>
      <p:sp>
        <p:nvSpPr>
          <p:cNvPr id="990" name="Google Shape;990;p35"/>
          <p:cNvSpPr txBox="1"/>
          <p:nvPr/>
        </p:nvSpPr>
        <p:spPr>
          <a:xfrm rot="-5400000">
            <a:off x="-333549" y="3030452"/>
            <a:ext cx="20955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 W/in Interval</a:t>
            </a:r>
            <a:endParaRPr/>
          </a:p>
        </p:txBody>
      </p:sp>
      <p:sp>
        <p:nvSpPr>
          <p:cNvPr id="991" name="Google Shape;991;p35"/>
          <p:cNvSpPr txBox="1"/>
          <p:nvPr/>
        </p:nvSpPr>
        <p:spPr>
          <a:xfrm>
            <a:off x="3426358" y="3200400"/>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accent2"/>
                </a:solidFill>
                <a:latin typeface="DM Sans"/>
                <a:ea typeface="DM Sans"/>
                <a:cs typeface="DM Sans"/>
                <a:sym typeface="DM Sans"/>
              </a:rPr>
              <a:t>3</a:t>
            </a:r>
            <a:endParaRPr/>
          </a:p>
        </p:txBody>
      </p:sp>
      <p:sp>
        <p:nvSpPr>
          <p:cNvPr id="992" name="Google Shape;992;p35"/>
          <p:cNvSpPr txBox="1"/>
          <p:nvPr/>
        </p:nvSpPr>
        <p:spPr>
          <a:xfrm>
            <a:off x="3426358" y="3200400"/>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accent2"/>
                </a:solidFill>
                <a:latin typeface="DM Sans"/>
                <a:ea typeface="DM Sans"/>
                <a:cs typeface="DM Sans"/>
                <a:sym typeface="DM Sans"/>
              </a:rPr>
              <a:t>3</a:t>
            </a:r>
            <a:endParaRPr/>
          </a:p>
        </p:txBody>
      </p:sp>
      <p:sp>
        <p:nvSpPr>
          <p:cNvPr id="993" name="Google Shape;993;p35"/>
          <p:cNvSpPr txBox="1"/>
          <p:nvPr/>
        </p:nvSpPr>
        <p:spPr>
          <a:xfrm>
            <a:off x="2712720" y="3289405"/>
            <a:ext cx="222586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4472C4"/>
                </a:solidFill>
                <a:latin typeface="DM Sans"/>
                <a:ea typeface="DM Sans"/>
                <a:cs typeface="DM Sans"/>
                <a:sym typeface="DM Sans"/>
              </a:rPr>
              <a:t>Best Calibrated SME of 7</a:t>
            </a:r>
            <a:endParaRPr/>
          </a:p>
        </p:txBody>
      </p:sp>
      <p:sp>
        <p:nvSpPr>
          <p:cNvPr id="994" name="Google Shape;994;p35"/>
          <p:cNvSpPr/>
          <p:nvPr/>
        </p:nvSpPr>
        <p:spPr>
          <a:xfrm>
            <a:off x="2667000" y="3261360"/>
            <a:ext cx="91440" cy="9144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995" name="Google Shape;995;p35"/>
          <p:cNvSpPr txBox="1"/>
          <p:nvPr/>
        </p:nvSpPr>
        <p:spPr>
          <a:xfrm>
            <a:off x="2784659" y="3615827"/>
            <a:ext cx="364555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833C0B"/>
                </a:solidFill>
                <a:latin typeface="DM Sans"/>
                <a:ea typeface="DM Sans"/>
                <a:cs typeface="DM Sans"/>
                <a:sym typeface="DM Sans"/>
              </a:rPr>
              <a:t>Average Trained SME w/o final calibration</a:t>
            </a:r>
            <a:endParaRPr/>
          </a:p>
        </p:txBody>
      </p:sp>
      <p:sp>
        <p:nvSpPr>
          <p:cNvPr id="996" name="Google Shape;996;p35"/>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DM Sans"/>
                <a:ea typeface="DM Sans"/>
                <a:cs typeface="DM Sans"/>
                <a:sym typeface="DM Sans"/>
              </a:rPr>
              <a:t>‹#›</a:t>
            </a:fld>
            <a:endParaRPr sz="1200">
              <a:solidFill>
                <a:srgbClr val="888888"/>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graphicFrame>
        <p:nvGraphicFramePr>
          <p:cNvPr id="1001" name="Google Shape;1001;p36"/>
          <p:cNvGraphicFramePr/>
          <p:nvPr/>
        </p:nvGraphicFramePr>
        <p:xfrm>
          <a:off x="759346" y="1785317"/>
          <a:ext cx="4876800" cy="2964656"/>
        </p:xfrm>
        <a:graphic>
          <a:graphicData uri="http://schemas.openxmlformats.org/drawingml/2006/chart">
            <c:chart r:id="rId3"/>
          </a:graphicData>
        </a:graphic>
      </p:graphicFrame>
      <p:sp>
        <p:nvSpPr>
          <p:cNvPr id="1002" name="Google Shape;1002;p36"/>
          <p:cNvSpPr txBox="1"/>
          <p:nvPr>
            <p:ph type="title"/>
          </p:nvPr>
        </p:nvSpPr>
        <p:spPr>
          <a:xfrm>
            <a:off x="1219200" y="228600"/>
            <a:ext cx="10134600" cy="54154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Lora Medium"/>
              <a:buNone/>
            </a:pPr>
            <a:r>
              <a:rPr lang="en-US" sz="3200"/>
              <a:t>Comparing Aggregation Methods</a:t>
            </a:r>
            <a:endParaRPr/>
          </a:p>
        </p:txBody>
      </p:sp>
      <p:sp>
        <p:nvSpPr>
          <p:cNvPr id="1003" name="Google Shape;1003;p36"/>
          <p:cNvSpPr txBox="1"/>
          <p:nvPr>
            <p:ph idx="1" type="body"/>
          </p:nvPr>
        </p:nvSpPr>
        <p:spPr>
          <a:xfrm>
            <a:off x="7172200" y="2285188"/>
            <a:ext cx="3657600" cy="418055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Only the FrankenSME gets narrower with more SMEs and stays calibrated.</a:t>
            </a:r>
            <a:endParaRPr/>
          </a:p>
          <a:p>
            <a:pPr indent="-228600" lvl="0" marL="228600" rtl="0" algn="l">
              <a:lnSpc>
                <a:spcPct val="90000"/>
              </a:lnSpc>
              <a:spcBef>
                <a:spcPts val="1000"/>
              </a:spcBef>
              <a:spcAft>
                <a:spcPts val="0"/>
              </a:spcAft>
              <a:buClr>
                <a:schemeClr val="dk1"/>
              </a:buClr>
              <a:buSzPts val="1800"/>
              <a:buChar char="•"/>
            </a:pPr>
            <a:r>
              <a:rPr lang="en-US" sz="1800"/>
              <a:t>There are other aggregation algorithms, but they also tend to create wider ranges as more SMEs are included.</a:t>
            </a:r>
            <a:endParaRPr/>
          </a:p>
        </p:txBody>
      </p:sp>
      <p:pic>
        <p:nvPicPr>
          <p:cNvPr id="1004" name="Google Shape;1004;p36"/>
          <p:cNvPicPr preferRelativeResize="0"/>
          <p:nvPr/>
        </p:nvPicPr>
        <p:blipFill rotWithShape="1">
          <a:blip r:embed="rId4">
            <a:alphaModFix/>
          </a:blip>
          <a:srcRect b="0" l="0" r="75625" t="64575"/>
          <a:stretch/>
        </p:blipFill>
        <p:spPr>
          <a:xfrm>
            <a:off x="914400" y="4961994"/>
            <a:ext cx="1376647" cy="1202563"/>
          </a:xfrm>
          <a:prstGeom prst="rect">
            <a:avLst/>
          </a:prstGeom>
          <a:noFill/>
          <a:ln>
            <a:noFill/>
          </a:ln>
        </p:spPr>
      </p:pic>
      <p:sp>
        <p:nvSpPr>
          <p:cNvPr id="1005" name="Google Shape;1005;p36"/>
          <p:cNvSpPr txBox="1"/>
          <p:nvPr/>
        </p:nvSpPr>
        <p:spPr>
          <a:xfrm>
            <a:off x="1949123" y="4612906"/>
            <a:ext cx="20955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Relative Width</a:t>
            </a:r>
            <a:endParaRPr/>
          </a:p>
        </p:txBody>
      </p:sp>
      <p:cxnSp>
        <p:nvCxnSpPr>
          <p:cNvPr id="1006" name="Google Shape;1006;p36"/>
          <p:cNvCxnSpPr/>
          <p:nvPr/>
        </p:nvCxnSpPr>
        <p:spPr>
          <a:xfrm flipH="1">
            <a:off x="1656019" y="5435503"/>
            <a:ext cx="1270056" cy="142777"/>
          </a:xfrm>
          <a:prstGeom prst="straightConnector1">
            <a:avLst/>
          </a:prstGeom>
          <a:noFill/>
          <a:ln cap="flat" cmpd="sng" w="38100">
            <a:solidFill>
              <a:schemeClr val="accent1"/>
            </a:solidFill>
            <a:prstDash val="solid"/>
            <a:miter lim="800000"/>
            <a:headEnd len="sm" w="sm" type="none"/>
            <a:tailEnd len="med" w="med" type="triangle"/>
          </a:ln>
        </p:spPr>
      </p:cxnSp>
      <p:sp>
        <p:nvSpPr>
          <p:cNvPr id="1007" name="Google Shape;1007;p36"/>
          <p:cNvSpPr txBox="1"/>
          <p:nvPr/>
        </p:nvSpPr>
        <p:spPr>
          <a:xfrm>
            <a:off x="3426358" y="3200400"/>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accent2"/>
                </a:solidFill>
                <a:latin typeface="DM Sans"/>
                <a:ea typeface="DM Sans"/>
                <a:cs typeface="DM Sans"/>
                <a:sym typeface="DM Sans"/>
              </a:rPr>
              <a:t>3</a:t>
            </a:r>
            <a:endParaRPr/>
          </a:p>
        </p:txBody>
      </p:sp>
      <p:sp>
        <p:nvSpPr>
          <p:cNvPr id="1008" name="Google Shape;1008;p36"/>
          <p:cNvSpPr txBox="1"/>
          <p:nvPr/>
        </p:nvSpPr>
        <p:spPr>
          <a:xfrm>
            <a:off x="4318636" y="2892623"/>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accent2"/>
                </a:solidFill>
                <a:latin typeface="DM Sans"/>
                <a:ea typeface="DM Sans"/>
                <a:cs typeface="DM Sans"/>
                <a:sym typeface="DM Sans"/>
              </a:rPr>
              <a:t>5</a:t>
            </a:r>
            <a:endParaRPr/>
          </a:p>
        </p:txBody>
      </p:sp>
      <p:sp>
        <p:nvSpPr>
          <p:cNvPr id="1009" name="Google Shape;1009;p36"/>
          <p:cNvSpPr txBox="1"/>
          <p:nvPr/>
        </p:nvSpPr>
        <p:spPr>
          <a:xfrm>
            <a:off x="4978195" y="2771188"/>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accent2"/>
                </a:solidFill>
                <a:latin typeface="DM Sans"/>
                <a:ea typeface="DM Sans"/>
                <a:cs typeface="DM Sans"/>
                <a:sym typeface="DM Sans"/>
              </a:rPr>
              <a:t>7</a:t>
            </a:r>
            <a:endParaRPr/>
          </a:p>
        </p:txBody>
      </p:sp>
      <p:sp>
        <p:nvSpPr>
          <p:cNvPr id="1010" name="Google Shape;1010;p36"/>
          <p:cNvSpPr txBox="1"/>
          <p:nvPr/>
        </p:nvSpPr>
        <p:spPr>
          <a:xfrm>
            <a:off x="5209317" y="2693377"/>
            <a:ext cx="110953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accent2"/>
                </a:solidFill>
                <a:latin typeface="DM Sans"/>
                <a:ea typeface="DM Sans"/>
                <a:cs typeface="DM Sans"/>
                <a:sym typeface="DM Sans"/>
              </a:rPr>
              <a:t>Averaging</a:t>
            </a:r>
            <a:endParaRPr/>
          </a:p>
        </p:txBody>
      </p:sp>
      <p:sp>
        <p:nvSpPr>
          <p:cNvPr id="1011" name="Google Shape;1011;p36"/>
          <p:cNvSpPr txBox="1"/>
          <p:nvPr/>
        </p:nvSpPr>
        <p:spPr>
          <a:xfrm>
            <a:off x="2457107" y="3199729"/>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B050"/>
                </a:solidFill>
                <a:latin typeface="DM Sans"/>
                <a:ea typeface="DM Sans"/>
                <a:cs typeface="DM Sans"/>
                <a:sym typeface="DM Sans"/>
              </a:rPr>
              <a:t>3</a:t>
            </a:r>
            <a:endParaRPr/>
          </a:p>
        </p:txBody>
      </p:sp>
      <p:sp>
        <p:nvSpPr>
          <p:cNvPr id="1012" name="Google Shape;1012;p36"/>
          <p:cNvSpPr txBox="1"/>
          <p:nvPr/>
        </p:nvSpPr>
        <p:spPr>
          <a:xfrm>
            <a:off x="2194533" y="3184658"/>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B050"/>
                </a:solidFill>
                <a:latin typeface="DM Sans"/>
                <a:ea typeface="DM Sans"/>
                <a:cs typeface="DM Sans"/>
                <a:sym typeface="DM Sans"/>
              </a:rPr>
              <a:t>5</a:t>
            </a:r>
            <a:endParaRPr/>
          </a:p>
        </p:txBody>
      </p:sp>
      <p:sp>
        <p:nvSpPr>
          <p:cNvPr id="1013" name="Google Shape;1013;p36"/>
          <p:cNvSpPr txBox="1"/>
          <p:nvPr/>
        </p:nvSpPr>
        <p:spPr>
          <a:xfrm>
            <a:off x="1819462" y="3267645"/>
            <a:ext cx="27603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B050"/>
                </a:solidFill>
                <a:latin typeface="DM Sans"/>
                <a:ea typeface="DM Sans"/>
                <a:cs typeface="DM Sans"/>
                <a:sym typeface="DM Sans"/>
              </a:rPr>
              <a:t>7</a:t>
            </a:r>
            <a:endParaRPr/>
          </a:p>
        </p:txBody>
      </p:sp>
      <p:sp>
        <p:nvSpPr>
          <p:cNvPr id="1014" name="Google Shape;1014;p36"/>
          <p:cNvSpPr txBox="1"/>
          <p:nvPr/>
        </p:nvSpPr>
        <p:spPr>
          <a:xfrm>
            <a:off x="1331087" y="2740411"/>
            <a:ext cx="121898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DM Sans"/>
                <a:ea typeface="DM Sans"/>
                <a:cs typeface="DM Sans"/>
                <a:sym typeface="DM Sans"/>
              </a:rPr>
              <a:t>FrankenSME</a:t>
            </a:r>
            <a:endParaRPr sz="1600">
              <a:solidFill>
                <a:srgbClr val="00B050"/>
              </a:solidFill>
              <a:latin typeface="DM Sans"/>
              <a:ea typeface="DM Sans"/>
              <a:cs typeface="DM Sans"/>
              <a:sym typeface="DM Sans"/>
            </a:endParaRPr>
          </a:p>
        </p:txBody>
      </p:sp>
      <p:sp>
        <p:nvSpPr>
          <p:cNvPr id="1015" name="Google Shape;1015;p36"/>
          <p:cNvSpPr txBox="1"/>
          <p:nvPr/>
        </p:nvSpPr>
        <p:spPr>
          <a:xfrm>
            <a:off x="2996873" y="5152948"/>
            <a:ext cx="319769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DM Sans"/>
                <a:ea typeface="DM Sans"/>
                <a:cs typeface="DM Sans"/>
                <a:sym typeface="DM Sans"/>
              </a:rPr>
              <a:t>Off the chart – uncalibrated single individual</a:t>
            </a:r>
            <a:endParaRPr/>
          </a:p>
        </p:txBody>
      </p:sp>
      <p:sp>
        <p:nvSpPr>
          <p:cNvPr id="1016" name="Google Shape;1016;p36"/>
          <p:cNvSpPr txBox="1"/>
          <p:nvPr/>
        </p:nvSpPr>
        <p:spPr>
          <a:xfrm rot="-5400000">
            <a:off x="-333549" y="3030452"/>
            <a:ext cx="2095500"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DM Sans"/>
                <a:ea typeface="DM Sans"/>
                <a:cs typeface="DM Sans"/>
                <a:sym typeface="DM Sans"/>
              </a:rPr>
              <a:t>% W/in Interval</a:t>
            </a:r>
            <a:endParaRPr/>
          </a:p>
        </p:txBody>
      </p:sp>
      <p:sp>
        <p:nvSpPr>
          <p:cNvPr id="1017" name="Google Shape;1017;p36"/>
          <p:cNvSpPr txBox="1"/>
          <p:nvPr/>
        </p:nvSpPr>
        <p:spPr>
          <a:xfrm>
            <a:off x="2684367" y="3309697"/>
            <a:ext cx="222586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4472C4"/>
                </a:solidFill>
                <a:latin typeface="DM Sans"/>
                <a:ea typeface="DM Sans"/>
                <a:cs typeface="DM Sans"/>
                <a:sym typeface="DM Sans"/>
              </a:rPr>
              <a:t>Best Calibrated SME of 7</a:t>
            </a:r>
            <a:endParaRPr/>
          </a:p>
        </p:txBody>
      </p:sp>
      <p:sp>
        <p:nvSpPr>
          <p:cNvPr id="1018" name="Google Shape;1018;p36"/>
          <p:cNvSpPr/>
          <p:nvPr/>
        </p:nvSpPr>
        <p:spPr>
          <a:xfrm>
            <a:off x="2667000" y="3276600"/>
            <a:ext cx="91440" cy="9144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1019" name="Google Shape;1019;p36"/>
          <p:cNvSpPr txBox="1"/>
          <p:nvPr/>
        </p:nvSpPr>
        <p:spPr>
          <a:xfrm>
            <a:off x="2784659" y="3615827"/>
            <a:ext cx="364555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833C0B"/>
                </a:solidFill>
                <a:latin typeface="DM Sans"/>
                <a:ea typeface="DM Sans"/>
                <a:cs typeface="DM Sans"/>
                <a:sym typeface="DM Sans"/>
              </a:rPr>
              <a:t>Average Trained SME w/o final calibration</a:t>
            </a:r>
            <a:endParaRPr/>
          </a:p>
        </p:txBody>
      </p:sp>
      <p:sp>
        <p:nvSpPr>
          <p:cNvPr id="1020" name="Google Shape;1020;p36"/>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DM Sans"/>
                <a:ea typeface="DM Sans"/>
                <a:cs typeface="DM Sans"/>
                <a:sym typeface="DM Sans"/>
              </a:rPr>
              <a:t>‹#›</a:t>
            </a:fld>
            <a:endParaRPr sz="1200">
              <a:solidFill>
                <a:srgbClr val="88888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37"/>
          <p:cNvSpPr txBox="1"/>
          <p:nvPr>
            <p:ph type="title"/>
          </p:nvPr>
        </p:nvSpPr>
        <p:spPr>
          <a:xfrm>
            <a:off x="1192924" y="302605"/>
            <a:ext cx="10515600" cy="47754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Lora Medium"/>
              <a:buNone/>
            </a:pPr>
            <a:r>
              <a:rPr lang="en-US" sz="3200"/>
              <a:t>A Special Case: Aggregating Two Experts</a:t>
            </a:r>
            <a:endParaRPr/>
          </a:p>
        </p:txBody>
      </p:sp>
      <p:sp>
        <p:nvSpPr>
          <p:cNvPr id="1027" name="Google Shape;102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
        <p:nvSpPr>
          <p:cNvPr id="1028" name="Google Shape;1028;p37"/>
          <p:cNvSpPr txBox="1"/>
          <p:nvPr/>
        </p:nvSpPr>
        <p:spPr>
          <a:xfrm>
            <a:off x="716774" y="6309405"/>
            <a:ext cx="2438488"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000"/>
              <a:buFont typeface="Arial"/>
              <a:buNone/>
            </a:pPr>
            <a:r>
              <a:rPr i="0" lang="en-US" sz="1000" u="none" cap="none" strike="noStrike">
                <a:solidFill>
                  <a:srgbClr val="FFFFFF"/>
                </a:solidFill>
                <a:latin typeface="Arial"/>
                <a:ea typeface="Arial"/>
                <a:cs typeface="Arial"/>
                <a:sym typeface="Arial"/>
              </a:rPr>
              <a:t>Copyright Hubbard Decision Research 2020</a:t>
            </a:r>
            <a:endParaRPr/>
          </a:p>
        </p:txBody>
      </p:sp>
      <p:graphicFrame>
        <p:nvGraphicFramePr>
          <p:cNvPr id="1029" name="Google Shape;1029;p37"/>
          <p:cNvGraphicFramePr/>
          <p:nvPr/>
        </p:nvGraphicFramePr>
        <p:xfrm>
          <a:off x="1867951" y="1004909"/>
          <a:ext cx="5436604" cy="5400600"/>
        </p:xfrm>
        <a:graphic>
          <a:graphicData uri="http://schemas.openxmlformats.org/drawingml/2006/chart">
            <c:chart r:id="rId3"/>
          </a:graphicData>
        </a:graphic>
      </p:graphicFrame>
      <p:grpSp>
        <p:nvGrpSpPr>
          <p:cNvPr id="1030" name="Google Shape;1030;p37"/>
          <p:cNvGrpSpPr/>
          <p:nvPr/>
        </p:nvGrpSpPr>
        <p:grpSpPr>
          <a:xfrm>
            <a:off x="3827749" y="2113353"/>
            <a:ext cx="2651827" cy="2719802"/>
            <a:chOff x="4071408" y="2568188"/>
            <a:chExt cx="2017607" cy="2339723"/>
          </a:xfrm>
        </p:grpSpPr>
        <p:sp>
          <p:nvSpPr>
            <p:cNvPr id="1031" name="Google Shape;1031;p37"/>
            <p:cNvSpPr txBox="1"/>
            <p:nvPr/>
          </p:nvSpPr>
          <p:spPr>
            <a:xfrm>
              <a:off x="5725774" y="2568188"/>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0.9</a:t>
              </a:r>
              <a:endParaRPr/>
            </a:p>
          </p:txBody>
        </p:sp>
        <p:sp>
          <p:nvSpPr>
            <p:cNvPr id="1032" name="Google Shape;1032;p37"/>
            <p:cNvSpPr txBox="1"/>
            <p:nvPr/>
          </p:nvSpPr>
          <p:spPr>
            <a:xfrm>
              <a:off x="5413671" y="2908889"/>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0.8</a:t>
              </a:r>
              <a:endParaRPr/>
            </a:p>
          </p:txBody>
        </p:sp>
        <p:sp>
          <p:nvSpPr>
            <p:cNvPr id="1033" name="Google Shape;1033;p37"/>
            <p:cNvSpPr txBox="1"/>
            <p:nvPr/>
          </p:nvSpPr>
          <p:spPr>
            <a:xfrm>
              <a:off x="5194525" y="3142476"/>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0.7</a:t>
              </a:r>
              <a:endParaRPr/>
            </a:p>
          </p:txBody>
        </p:sp>
        <p:sp>
          <p:nvSpPr>
            <p:cNvPr id="1034" name="Google Shape;1034;p37"/>
            <p:cNvSpPr txBox="1"/>
            <p:nvPr/>
          </p:nvSpPr>
          <p:spPr>
            <a:xfrm>
              <a:off x="4995643" y="3359282"/>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0.6</a:t>
              </a:r>
              <a:endParaRPr/>
            </a:p>
          </p:txBody>
        </p:sp>
        <p:sp>
          <p:nvSpPr>
            <p:cNvPr id="1035" name="Google Shape;1035;p37"/>
            <p:cNvSpPr txBox="1"/>
            <p:nvPr/>
          </p:nvSpPr>
          <p:spPr>
            <a:xfrm>
              <a:off x="4831284" y="3559311"/>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0.5</a:t>
              </a:r>
              <a:endParaRPr/>
            </a:p>
          </p:txBody>
        </p:sp>
        <p:sp>
          <p:nvSpPr>
            <p:cNvPr id="1036" name="Google Shape;1036;p37"/>
            <p:cNvSpPr txBox="1"/>
            <p:nvPr/>
          </p:nvSpPr>
          <p:spPr>
            <a:xfrm>
              <a:off x="4666925" y="3792899"/>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0.4</a:t>
              </a:r>
              <a:endParaRPr/>
            </a:p>
          </p:txBody>
        </p:sp>
        <p:sp>
          <p:nvSpPr>
            <p:cNvPr id="1037" name="Google Shape;1037;p37"/>
            <p:cNvSpPr txBox="1"/>
            <p:nvPr/>
          </p:nvSpPr>
          <p:spPr>
            <a:xfrm>
              <a:off x="4502566" y="4009707"/>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0.3</a:t>
              </a:r>
              <a:endParaRPr/>
            </a:p>
          </p:txBody>
        </p:sp>
        <p:sp>
          <p:nvSpPr>
            <p:cNvPr id="1038" name="Google Shape;1038;p37"/>
            <p:cNvSpPr txBox="1"/>
            <p:nvPr/>
          </p:nvSpPr>
          <p:spPr>
            <a:xfrm>
              <a:off x="4310814" y="4288461"/>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0.2</a:t>
              </a:r>
              <a:endParaRPr/>
            </a:p>
          </p:txBody>
        </p:sp>
        <p:sp>
          <p:nvSpPr>
            <p:cNvPr id="1039" name="Google Shape;1039;p37"/>
            <p:cNvSpPr txBox="1"/>
            <p:nvPr/>
          </p:nvSpPr>
          <p:spPr>
            <a:xfrm>
              <a:off x="4071408" y="4643351"/>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0.1</a:t>
              </a:r>
              <a:endParaRPr/>
            </a:p>
          </p:txBody>
        </p:sp>
      </p:grpSp>
      <p:grpSp>
        <p:nvGrpSpPr>
          <p:cNvPr id="1040" name="Google Shape;1040;p37"/>
          <p:cNvGrpSpPr/>
          <p:nvPr/>
        </p:nvGrpSpPr>
        <p:grpSpPr>
          <a:xfrm>
            <a:off x="2747627" y="6002539"/>
            <a:ext cx="4248473" cy="402970"/>
            <a:chOff x="4134077" y="5363990"/>
            <a:chExt cx="4555781" cy="333150"/>
          </a:xfrm>
        </p:grpSpPr>
        <p:sp>
          <p:nvSpPr>
            <p:cNvPr id="1041" name="Google Shape;1041;p37"/>
            <p:cNvSpPr txBox="1"/>
            <p:nvPr/>
          </p:nvSpPr>
          <p:spPr>
            <a:xfrm>
              <a:off x="8002938" y="5432580"/>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0.9</a:t>
              </a:r>
              <a:endParaRPr/>
            </a:p>
          </p:txBody>
        </p:sp>
        <p:sp>
          <p:nvSpPr>
            <p:cNvPr id="1042" name="Google Shape;1042;p37"/>
            <p:cNvSpPr txBox="1"/>
            <p:nvPr/>
          </p:nvSpPr>
          <p:spPr>
            <a:xfrm>
              <a:off x="7484052" y="5432580"/>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0.8</a:t>
              </a:r>
              <a:endParaRPr/>
            </a:p>
          </p:txBody>
        </p:sp>
        <p:sp>
          <p:nvSpPr>
            <p:cNvPr id="1043" name="Google Shape;1043;p37"/>
            <p:cNvSpPr txBox="1"/>
            <p:nvPr/>
          </p:nvSpPr>
          <p:spPr>
            <a:xfrm>
              <a:off x="7140116" y="5432580"/>
              <a:ext cx="363241"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0.7</a:t>
              </a:r>
              <a:endParaRPr/>
            </a:p>
          </p:txBody>
        </p:sp>
        <p:sp>
          <p:nvSpPr>
            <p:cNvPr id="1044" name="Google Shape;1044;p37"/>
            <p:cNvSpPr txBox="1"/>
            <p:nvPr/>
          </p:nvSpPr>
          <p:spPr>
            <a:xfrm>
              <a:off x="8255124" y="5432580"/>
              <a:ext cx="434734" cy="2645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0.95</a:t>
              </a:r>
              <a:endParaRPr/>
            </a:p>
          </p:txBody>
        </p:sp>
        <p:cxnSp>
          <p:nvCxnSpPr>
            <p:cNvPr id="1045" name="Google Shape;1045;p37"/>
            <p:cNvCxnSpPr/>
            <p:nvPr/>
          </p:nvCxnSpPr>
          <p:spPr>
            <a:xfrm>
              <a:off x="8458200"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46" name="Google Shape;1046;p37"/>
            <p:cNvCxnSpPr/>
            <p:nvPr/>
          </p:nvCxnSpPr>
          <p:spPr>
            <a:xfrm>
              <a:off x="8153400"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47" name="Google Shape;1047;p37"/>
            <p:cNvCxnSpPr/>
            <p:nvPr/>
          </p:nvCxnSpPr>
          <p:spPr>
            <a:xfrm>
              <a:off x="7644172"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48" name="Google Shape;1048;p37"/>
            <p:cNvCxnSpPr/>
            <p:nvPr/>
          </p:nvCxnSpPr>
          <p:spPr>
            <a:xfrm>
              <a:off x="7320136" y="5363990"/>
              <a:ext cx="0" cy="91440"/>
            </a:xfrm>
            <a:prstGeom prst="straightConnector1">
              <a:avLst/>
            </a:prstGeom>
            <a:noFill/>
            <a:ln cap="flat" cmpd="sng" w="9525">
              <a:solidFill>
                <a:schemeClr val="accent1"/>
              </a:solidFill>
              <a:prstDash val="solid"/>
              <a:miter lim="800000"/>
              <a:headEnd len="sm" w="sm" type="none"/>
              <a:tailEnd len="sm" w="sm" type="none"/>
            </a:ln>
          </p:spPr>
        </p:cxnSp>
        <p:sp>
          <p:nvSpPr>
            <p:cNvPr id="1049" name="Google Shape;1049;p37"/>
            <p:cNvSpPr txBox="1"/>
            <p:nvPr/>
          </p:nvSpPr>
          <p:spPr>
            <a:xfrm>
              <a:off x="6786047" y="5435530"/>
              <a:ext cx="3642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0.6</a:t>
              </a:r>
              <a:endParaRPr/>
            </a:p>
          </p:txBody>
        </p:sp>
        <p:cxnSp>
          <p:nvCxnSpPr>
            <p:cNvPr id="1050" name="Google Shape;1050;p37"/>
            <p:cNvCxnSpPr/>
            <p:nvPr/>
          </p:nvCxnSpPr>
          <p:spPr>
            <a:xfrm>
              <a:off x="6960096" y="5363990"/>
              <a:ext cx="0" cy="91440"/>
            </a:xfrm>
            <a:prstGeom prst="straightConnector1">
              <a:avLst/>
            </a:prstGeom>
            <a:noFill/>
            <a:ln cap="flat" cmpd="sng" w="9525">
              <a:solidFill>
                <a:schemeClr val="accent1"/>
              </a:solidFill>
              <a:prstDash val="solid"/>
              <a:miter lim="800000"/>
              <a:headEnd len="sm" w="sm" type="none"/>
              <a:tailEnd len="sm" w="sm" type="none"/>
            </a:ln>
          </p:spPr>
        </p:cxnSp>
        <p:sp>
          <p:nvSpPr>
            <p:cNvPr id="1051" name="Google Shape;1051;p37"/>
            <p:cNvSpPr txBox="1"/>
            <p:nvPr/>
          </p:nvSpPr>
          <p:spPr>
            <a:xfrm>
              <a:off x="5629056" y="5435530"/>
              <a:ext cx="3642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0.4</a:t>
              </a:r>
              <a:endParaRPr/>
            </a:p>
          </p:txBody>
        </p:sp>
        <p:sp>
          <p:nvSpPr>
            <p:cNvPr id="1052" name="Google Shape;1052;p37"/>
            <p:cNvSpPr txBox="1"/>
            <p:nvPr/>
          </p:nvSpPr>
          <p:spPr>
            <a:xfrm>
              <a:off x="5271386" y="5435530"/>
              <a:ext cx="3642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0.3</a:t>
              </a:r>
              <a:endParaRPr/>
            </a:p>
          </p:txBody>
        </p:sp>
        <p:sp>
          <p:nvSpPr>
            <p:cNvPr id="1053" name="Google Shape;1053;p37"/>
            <p:cNvSpPr txBox="1"/>
            <p:nvPr/>
          </p:nvSpPr>
          <p:spPr>
            <a:xfrm>
              <a:off x="4134077" y="5435530"/>
              <a:ext cx="43633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0.05</a:t>
              </a:r>
              <a:endParaRPr/>
            </a:p>
          </p:txBody>
        </p:sp>
        <p:sp>
          <p:nvSpPr>
            <p:cNvPr id="1054" name="Google Shape;1054;p37"/>
            <p:cNvSpPr txBox="1"/>
            <p:nvPr/>
          </p:nvSpPr>
          <p:spPr>
            <a:xfrm>
              <a:off x="4454291" y="5435530"/>
              <a:ext cx="3642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0.1</a:t>
              </a:r>
              <a:endParaRPr/>
            </a:p>
          </p:txBody>
        </p:sp>
        <p:sp>
          <p:nvSpPr>
            <p:cNvPr id="1055" name="Google Shape;1055;p37"/>
            <p:cNvSpPr txBox="1"/>
            <p:nvPr/>
          </p:nvSpPr>
          <p:spPr>
            <a:xfrm>
              <a:off x="4947707" y="5435530"/>
              <a:ext cx="3642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0.2</a:t>
              </a:r>
              <a:endParaRPr/>
            </a:p>
          </p:txBody>
        </p:sp>
        <p:cxnSp>
          <p:nvCxnSpPr>
            <p:cNvPr id="1056" name="Google Shape;1056;p37"/>
            <p:cNvCxnSpPr/>
            <p:nvPr/>
          </p:nvCxnSpPr>
          <p:spPr>
            <a:xfrm>
              <a:off x="4331804"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57" name="Google Shape;1057;p37"/>
            <p:cNvCxnSpPr/>
            <p:nvPr/>
          </p:nvCxnSpPr>
          <p:spPr>
            <a:xfrm>
              <a:off x="4583832"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58" name="Google Shape;1058;p37"/>
            <p:cNvCxnSpPr/>
            <p:nvPr/>
          </p:nvCxnSpPr>
          <p:spPr>
            <a:xfrm>
              <a:off x="5123892"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59" name="Google Shape;1059;p37"/>
            <p:cNvCxnSpPr/>
            <p:nvPr/>
          </p:nvCxnSpPr>
          <p:spPr>
            <a:xfrm>
              <a:off x="5447928"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60" name="Google Shape;1060;p37"/>
            <p:cNvCxnSpPr/>
            <p:nvPr/>
          </p:nvCxnSpPr>
          <p:spPr>
            <a:xfrm>
              <a:off x="5771964" y="5363990"/>
              <a:ext cx="0" cy="91440"/>
            </a:xfrm>
            <a:prstGeom prst="straightConnector1">
              <a:avLst/>
            </a:prstGeom>
            <a:noFill/>
            <a:ln cap="flat" cmpd="sng" w="9525">
              <a:solidFill>
                <a:schemeClr val="accent1"/>
              </a:solidFill>
              <a:prstDash val="solid"/>
              <a:miter lim="800000"/>
              <a:headEnd len="sm" w="sm" type="none"/>
              <a:tailEnd len="sm" w="sm" type="none"/>
            </a:ln>
          </p:spPr>
        </p:cxnSp>
      </p:grpSp>
      <p:grpSp>
        <p:nvGrpSpPr>
          <p:cNvPr id="1061" name="Google Shape;1061;p37"/>
          <p:cNvGrpSpPr/>
          <p:nvPr/>
        </p:nvGrpSpPr>
        <p:grpSpPr>
          <a:xfrm flipH="1" rot="5400000">
            <a:off x="-117066" y="3190758"/>
            <a:ext cx="4111050" cy="469893"/>
            <a:chOff x="4165858" y="5363990"/>
            <a:chExt cx="4493022" cy="319180"/>
          </a:xfrm>
        </p:grpSpPr>
        <p:sp>
          <p:nvSpPr>
            <p:cNvPr id="1062" name="Google Shape;1062;p37"/>
            <p:cNvSpPr txBox="1"/>
            <p:nvPr/>
          </p:nvSpPr>
          <p:spPr>
            <a:xfrm rot="-5400000">
              <a:off x="8092225" y="5378472"/>
              <a:ext cx="184670"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0.9</a:t>
              </a:r>
              <a:endParaRPr/>
            </a:p>
          </p:txBody>
        </p:sp>
        <p:sp>
          <p:nvSpPr>
            <p:cNvPr id="1063" name="Google Shape;1063;p37"/>
            <p:cNvSpPr txBox="1"/>
            <p:nvPr/>
          </p:nvSpPr>
          <p:spPr>
            <a:xfrm rot="-5400000">
              <a:off x="7573338" y="5378472"/>
              <a:ext cx="184670"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0.8</a:t>
              </a:r>
              <a:endParaRPr/>
            </a:p>
          </p:txBody>
        </p:sp>
        <p:sp>
          <p:nvSpPr>
            <p:cNvPr id="1064" name="Google Shape;1064;p37"/>
            <p:cNvSpPr txBox="1"/>
            <p:nvPr/>
          </p:nvSpPr>
          <p:spPr>
            <a:xfrm rot="-5400000">
              <a:off x="7229401" y="5378472"/>
              <a:ext cx="184670"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0.7</a:t>
              </a:r>
              <a:endParaRPr/>
            </a:p>
          </p:txBody>
        </p:sp>
        <p:sp>
          <p:nvSpPr>
            <p:cNvPr id="1065" name="Google Shape;1065;p37"/>
            <p:cNvSpPr txBox="1"/>
            <p:nvPr/>
          </p:nvSpPr>
          <p:spPr>
            <a:xfrm rot="-5400000">
              <a:off x="8355657" y="5378471"/>
              <a:ext cx="233669"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0.95</a:t>
              </a:r>
              <a:endParaRPr/>
            </a:p>
          </p:txBody>
        </p:sp>
        <p:cxnSp>
          <p:nvCxnSpPr>
            <p:cNvPr id="1066" name="Google Shape;1066;p37"/>
            <p:cNvCxnSpPr/>
            <p:nvPr/>
          </p:nvCxnSpPr>
          <p:spPr>
            <a:xfrm>
              <a:off x="8458200"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67" name="Google Shape;1067;p37"/>
            <p:cNvCxnSpPr/>
            <p:nvPr/>
          </p:nvCxnSpPr>
          <p:spPr>
            <a:xfrm>
              <a:off x="8153400"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68" name="Google Shape;1068;p37"/>
            <p:cNvCxnSpPr/>
            <p:nvPr/>
          </p:nvCxnSpPr>
          <p:spPr>
            <a:xfrm>
              <a:off x="7644172"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69" name="Google Shape;1069;p37"/>
            <p:cNvCxnSpPr/>
            <p:nvPr/>
          </p:nvCxnSpPr>
          <p:spPr>
            <a:xfrm>
              <a:off x="7320136" y="5363990"/>
              <a:ext cx="0" cy="91440"/>
            </a:xfrm>
            <a:prstGeom prst="straightConnector1">
              <a:avLst/>
            </a:prstGeom>
            <a:noFill/>
            <a:ln cap="flat" cmpd="sng" w="9525">
              <a:solidFill>
                <a:schemeClr val="accent1"/>
              </a:solidFill>
              <a:prstDash val="solid"/>
              <a:miter lim="800000"/>
              <a:headEnd len="sm" w="sm" type="none"/>
              <a:tailEnd len="sm" w="sm" type="none"/>
            </a:ln>
          </p:spPr>
        </p:cxnSp>
        <p:sp>
          <p:nvSpPr>
            <p:cNvPr id="1070" name="Google Shape;1070;p37"/>
            <p:cNvSpPr txBox="1"/>
            <p:nvPr/>
          </p:nvSpPr>
          <p:spPr>
            <a:xfrm rot="-5400000">
              <a:off x="6875813" y="5379947"/>
              <a:ext cx="184670"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0.6</a:t>
              </a:r>
              <a:endParaRPr/>
            </a:p>
          </p:txBody>
        </p:sp>
        <p:cxnSp>
          <p:nvCxnSpPr>
            <p:cNvPr id="1071" name="Google Shape;1071;p37"/>
            <p:cNvCxnSpPr/>
            <p:nvPr/>
          </p:nvCxnSpPr>
          <p:spPr>
            <a:xfrm>
              <a:off x="6960096" y="5363990"/>
              <a:ext cx="0" cy="91440"/>
            </a:xfrm>
            <a:prstGeom prst="straightConnector1">
              <a:avLst/>
            </a:prstGeom>
            <a:noFill/>
            <a:ln cap="flat" cmpd="sng" w="9525">
              <a:solidFill>
                <a:schemeClr val="accent1"/>
              </a:solidFill>
              <a:prstDash val="solid"/>
              <a:miter lim="800000"/>
              <a:headEnd len="sm" w="sm" type="none"/>
              <a:tailEnd len="sm" w="sm" type="none"/>
            </a:ln>
          </p:spPr>
        </p:cxnSp>
        <p:sp>
          <p:nvSpPr>
            <p:cNvPr id="1072" name="Google Shape;1072;p37"/>
            <p:cNvSpPr txBox="1"/>
            <p:nvPr/>
          </p:nvSpPr>
          <p:spPr>
            <a:xfrm rot="-5400000">
              <a:off x="5718822" y="5379947"/>
              <a:ext cx="184670"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0.4</a:t>
              </a:r>
              <a:endParaRPr/>
            </a:p>
          </p:txBody>
        </p:sp>
        <p:sp>
          <p:nvSpPr>
            <p:cNvPr id="1073" name="Google Shape;1073;p37"/>
            <p:cNvSpPr txBox="1"/>
            <p:nvPr/>
          </p:nvSpPr>
          <p:spPr>
            <a:xfrm rot="-5400000">
              <a:off x="5361152" y="5379947"/>
              <a:ext cx="184670"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0.3</a:t>
              </a:r>
              <a:endParaRPr/>
            </a:p>
          </p:txBody>
        </p:sp>
        <p:sp>
          <p:nvSpPr>
            <p:cNvPr id="1074" name="Google Shape;1074;p37"/>
            <p:cNvSpPr txBox="1"/>
            <p:nvPr/>
          </p:nvSpPr>
          <p:spPr>
            <a:xfrm rot="-5400000">
              <a:off x="4235412" y="5379947"/>
              <a:ext cx="233669"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0.05</a:t>
              </a:r>
              <a:endParaRPr/>
            </a:p>
          </p:txBody>
        </p:sp>
        <p:sp>
          <p:nvSpPr>
            <p:cNvPr id="1075" name="Google Shape;1075;p37"/>
            <p:cNvSpPr txBox="1"/>
            <p:nvPr/>
          </p:nvSpPr>
          <p:spPr>
            <a:xfrm rot="-5400000">
              <a:off x="4544058" y="5379947"/>
              <a:ext cx="184670"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0.1</a:t>
              </a:r>
              <a:endParaRPr/>
            </a:p>
          </p:txBody>
        </p:sp>
        <p:sp>
          <p:nvSpPr>
            <p:cNvPr id="1076" name="Google Shape;1076;p37"/>
            <p:cNvSpPr txBox="1"/>
            <p:nvPr/>
          </p:nvSpPr>
          <p:spPr>
            <a:xfrm rot="-5400000">
              <a:off x="5037473" y="5379947"/>
              <a:ext cx="184670" cy="372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DM Sans"/>
                  <a:ea typeface="DM Sans"/>
                  <a:cs typeface="DM Sans"/>
                  <a:sym typeface="DM Sans"/>
                </a:rPr>
                <a:t>0.2</a:t>
              </a:r>
              <a:endParaRPr/>
            </a:p>
          </p:txBody>
        </p:sp>
        <p:cxnSp>
          <p:nvCxnSpPr>
            <p:cNvPr id="1077" name="Google Shape;1077;p37"/>
            <p:cNvCxnSpPr/>
            <p:nvPr/>
          </p:nvCxnSpPr>
          <p:spPr>
            <a:xfrm>
              <a:off x="4331804"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78" name="Google Shape;1078;p37"/>
            <p:cNvCxnSpPr/>
            <p:nvPr/>
          </p:nvCxnSpPr>
          <p:spPr>
            <a:xfrm>
              <a:off x="4583832"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79" name="Google Shape;1079;p37"/>
            <p:cNvCxnSpPr/>
            <p:nvPr/>
          </p:nvCxnSpPr>
          <p:spPr>
            <a:xfrm>
              <a:off x="5123892"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80" name="Google Shape;1080;p37"/>
            <p:cNvCxnSpPr/>
            <p:nvPr/>
          </p:nvCxnSpPr>
          <p:spPr>
            <a:xfrm>
              <a:off x="5447928" y="5363990"/>
              <a:ext cx="0" cy="91440"/>
            </a:xfrm>
            <a:prstGeom prst="straightConnector1">
              <a:avLst/>
            </a:prstGeom>
            <a:noFill/>
            <a:ln cap="flat" cmpd="sng" w="9525">
              <a:solidFill>
                <a:schemeClr val="accent1"/>
              </a:solidFill>
              <a:prstDash val="solid"/>
              <a:miter lim="800000"/>
              <a:headEnd len="sm" w="sm" type="none"/>
              <a:tailEnd len="sm" w="sm" type="none"/>
            </a:ln>
          </p:spPr>
        </p:cxnSp>
        <p:cxnSp>
          <p:nvCxnSpPr>
            <p:cNvPr id="1081" name="Google Shape;1081;p37"/>
            <p:cNvCxnSpPr/>
            <p:nvPr/>
          </p:nvCxnSpPr>
          <p:spPr>
            <a:xfrm>
              <a:off x="5771964" y="5363990"/>
              <a:ext cx="0" cy="91440"/>
            </a:xfrm>
            <a:prstGeom prst="straightConnector1">
              <a:avLst/>
            </a:prstGeom>
            <a:noFill/>
            <a:ln cap="flat" cmpd="sng" w="9525">
              <a:solidFill>
                <a:schemeClr val="accent1"/>
              </a:solidFill>
              <a:prstDash val="solid"/>
              <a:miter lim="800000"/>
              <a:headEnd len="sm" w="sm" type="none"/>
              <a:tailEnd len="sm" w="sm" type="none"/>
            </a:ln>
          </p:spPr>
        </p:cxnSp>
      </p:grpSp>
      <p:sp>
        <p:nvSpPr>
          <p:cNvPr id="1082" name="Google Shape;1082;p37"/>
          <p:cNvSpPr/>
          <p:nvPr/>
        </p:nvSpPr>
        <p:spPr>
          <a:xfrm>
            <a:off x="7706994" y="5521825"/>
            <a:ext cx="3141534" cy="365125"/>
          </a:xfrm>
          <a:prstGeom prst="wedgeRoundRectCallout">
            <a:avLst>
              <a:gd fmla="val -65028" name="adj1"/>
              <a:gd fmla="val 33026" name="adj2"/>
              <a:gd fmla="val 16667"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Assuming Perfect Calibration</a:t>
            </a:r>
            <a:endParaRPr/>
          </a:p>
        </p:txBody>
      </p:sp>
      <p:sp>
        <p:nvSpPr>
          <p:cNvPr id="1083" name="Google Shape;1083;p37"/>
          <p:cNvSpPr/>
          <p:nvPr/>
        </p:nvSpPr>
        <p:spPr>
          <a:xfrm>
            <a:off x="7696608" y="6002539"/>
            <a:ext cx="3151920" cy="306866"/>
          </a:xfrm>
          <a:prstGeom prst="wedgeRoundRectCallout">
            <a:avLst>
              <a:gd fmla="val -71118" name="adj1"/>
              <a:gd fmla="val 2670" name="adj2"/>
              <a:gd fmla="val 16667"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Adjusted Imperfect Calibration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38"/>
          <p:cNvSpPr txBox="1"/>
          <p:nvPr>
            <p:ph type="title"/>
          </p:nvPr>
        </p:nvSpPr>
        <p:spPr>
          <a:xfrm>
            <a:off x="1188492" y="173439"/>
            <a:ext cx="7647407" cy="76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What Measuring Risk Looks Like</a:t>
            </a:r>
            <a:endParaRPr sz="2800"/>
          </a:p>
        </p:txBody>
      </p:sp>
      <p:sp>
        <p:nvSpPr>
          <p:cNvPr id="1089" name="Google Shape;1089;p38"/>
          <p:cNvSpPr txBox="1"/>
          <p:nvPr>
            <p:ph idx="1" type="body"/>
          </p:nvPr>
        </p:nvSpPr>
        <p:spPr>
          <a:xfrm>
            <a:off x="1981200" y="1143001"/>
            <a:ext cx="8229600" cy="4525963"/>
          </a:xfrm>
          <a:prstGeom prst="rect">
            <a:avLst/>
          </a:prstGeom>
          <a:noFill/>
          <a:ln>
            <a:noFill/>
          </a:ln>
        </p:spPr>
        <p:txBody>
          <a:bodyPr anchorCtr="0" anchor="t" bIns="45700" lIns="91425" spcFirstLastPara="1" rIns="91425" wrap="square" tIns="45700">
            <a:normAutofit/>
          </a:bodyPr>
          <a:lstStyle/>
          <a:p>
            <a:pPr indent="-279400" lvl="0" marL="457200" rtl="0" algn="l">
              <a:lnSpc>
                <a:spcPct val="90000"/>
              </a:lnSpc>
              <a:spcBef>
                <a:spcPts val="0"/>
              </a:spcBef>
              <a:spcAft>
                <a:spcPts val="0"/>
              </a:spcAft>
              <a:buClr>
                <a:schemeClr val="dk1"/>
              </a:buClr>
              <a:buSzPts val="2800"/>
              <a:buFont typeface="DM Sans"/>
              <a:buNone/>
            </a:pPr>
            <a:r>
              <a:t/>
            </a:r>
            <a:endParaRPr sz="2800"/>
          </a:p>
          <a:p>
            <a:pPr indent="-279400" lvl="0" marL="457200" rtl="0" algn="l">
              <a:lnSpc>
                <a:spcPct val="90000"/>
              </a:lnSpc>
              <a:spcBef>
                <a:spcPts val="1000"/>
              </a:spcBef>
              <a:spcAft>
                <a:spcPts val="0"/>
              </a:spcAft>
              <a:buClr>
                <a:schemeClr val="dk1"/>
              </a:buClr>
              <a:buSzPts val="2800"/>
              <a:buFont typeface="DM Sans"/>
              <a:buNone/>
            </a:pPr>
            <a:r>
              <a:t/>
            </a:r>
            <a:endParaRPr sz="2800"/>
          </a:p>
          <a:p>
            <a:pPr indent="-279400" lvl="0" marL="457200" rtl="0" algn="l">
              <a:lnSpc>
                <a:spcPct val="90000"/>
              </a:lnSpc>
              <a:spcBef>
                <a:spcPts val="1000"/>
              </a:spcBef>
              <a:spcAft>
                <a:spcPts val="0"/>
              </a:spcAft>
              <a:buClr>
                <a:schemeClr val="dk1"/>
              </a:buClr>
              <a:buSzPts val="2800"/>
              <a:buFont typeface="DM Sans"/>
              <a:buNone/>
            </a:pPr>
            <a:r>
              <a:t/>
            </a:r>
            <a:endParaRPr sz="2800"/>
          </a:p>
          <a:p>
            <a:pPr indent="-50800" lvl="0" marL="228600" rtl="0" algn="l">
              <a:lnSpc>
                <a:spcPct val="90000"/>
              </a:lnSpc>
              <a:spcBef>
                <a:spcPts val="1000"/>
              </a:spcBef>
              <a:spcAft>
                <a:spcPts val="0"/>
              </a:spcAft>
              <a:buClr>
                <a:schemeClr val="dk1"/>
              </a:buClr>
              <a:buSzPts val="2800"/>
              <a:buNone/>
            </a:pPr>
            <a:r>
              <a:t/>
            </a:r>
            <a:endParaRPr sz="2800"/>
          </a:p>
        </p:txBody>
      </p:sp>
      <p:sp>
        <p:nvSpPr>
          <p:cNvPr id="1090" name="Google Shape;1090;p38"/>
          <p:cNvSpPr txBox="1"/>
          <p:nvPr/>
        </p:nvSpPr>
        <p:spPr>
          <a:xfrm>
            <a:off x="1151272" y="1557840"/>
            <a:ext cx="4399296" cy="222567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1400"/>
              <a:buFont typeface="DM Sans"/>
              <a:buNone/>
            </a:pPr>
            <a:r>
              <a:rPr lang="en-US" sz="1400">
                <a:solidFill>
                  <a:schemeClr val="dk1"/>
                </a:solidFill>
                <a:latin typeface="DM Sans"/>
                <a:ea typeface="DM Sans"/>
                <a:cs typeface="DM Sans"/>
                <a:sym typeface="DM Sans"/>
              </a:rPr>
              <a:t>What if we could measure risk more like an actuary? For example, “The probability of losing more than $10 million due to security incidents in 2016 is 16%.”</a:t>
            </a:r>
            <a:endParaRPr/>
          </a:p>
          <a:p>
            <a:pPr indent="0" lvl="0" marL="0" marR="0" rtl="0" algn="l">
              <a:lnSpc>
                <a:spcPct val="90000"/>
              </a:lnSpc>
              <a:spcBef>
                <a:spcPts val="880"/>
              </a:spcBef>
              <a:spcAft>
                <a:spcPts val="0"/>
              </a:spcAft>
              <a:buClr>
                <a:schemeClr val="dk1"/>
              </a:buClr>
              <a:buSzPts val="1400"/>
              <a:buFont typeface="DM Sans"/>
              <a:buNone/>
            </a:pPr>
            <a:r>
              <a:rPr lang="en-US" sz="1400">
                <a:solidFill>
                  <a:schemeClr val="dk1"/>
                </a:solidFill>
                <a:latin typeface="DM Sans"/>
                <a:ea typeface="DM Sans"/>
                <a:cs typeface="DM Sans"/>
                <a:sym typeface="DM Sans"/>
              </a:rPr>
              <a:t>What if we could prioritize security investments based on a “Return on Mitigation”?</a:t>
            </a:r>
            <a:endParaRPr/>
          </a:p>
        </p:txBody>
      </p:sp>
      <p:pic>
        <p:nvPicPr>
          <p:cNvPr id="1091" name="Google Shape;1091;p38"/>
          <p:cNvPicPr preferRelativeResize="0"/>
          <p:nvPr/>
        </p:nvPicPr>
        <p:blipFill rotWithShape="1">
          <a:blip r:embed="rId3">
            <a:alphaModFix/>
          </a:blip>
          <a:srcRect b="0" l="0" r="0" t="0"/>
          <a:stretch/>
        </p:blipFill>
        <p:spPr>
          <a:xfrm>
            <a:off x="2903706" y="3290302"/>
            <a:ext cx="5875337" cy="2866138"/>
          </a:xfrm>
          <a:prstGeom prst="rect">
            <a:avLst/>
          </a:prstGeom>
          <a:noFill/>
          <a:ln>
            <a:noFill/>
          </a:ln>
        </p:spPr>
      </p:pic>
      <p:sp>
        <p:nvSpPr>
          <p:cNvPr id="1092" name="Google Shape;1092;p38"/>
          <p:cNvSpPr/>
          <p:nvPr/>
        </p:nvSpPr>
        <p:spPr>
          <a:xfrm>
            <a:off x="6526380" y="3390077"/>
            <a:ext cx="3814762" cy="738664"/>
          </a:xfrm>
          <a:prstGeom prst="rect">
            <a:avLst/>
          </a:prstGeom>
          <a:solidFill>
            <a:schemeClr val="lt1"/>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Open Sans"/>
                <a:ea typeface="Open Sans"/>
                <a:cs typeface="Open Sans"/>
                <a:sym typeface="Open Sans"/>
              </a:rPr>
              <a:t>This means there is about a 40% chance of losing more than $10M in a year and about a 10% chance of losing more than $200M.</a:t>
            </a:r>
            <a:endParaRPr/>
          </a:p>
        </p:txBody>
      </p:sp>
      <p:pic>
        <p:nvPicPr>
          <p:cNvPr id="1093" name="Google Shape;1093;p38"/>
          <p:cNvPicPr preferRelativeResize="0"/>
          <p:nvPr/>
        </p:nvPicPr>
        <p:blipFill rotWithShape="1">
          <a:blip r:embed="rId4">
            <a:alphaModFix/>
          </a:blip>
          <a:srcRect b="0" l="0" r="0" t="0"/>
          <a:stretch/>
        </p:blipFill>
        <p:spPr>
          <a:xfrm>
            <a:off x="5811105" y="1447683"/>
            <a:ext cx="4915049" cy="1463040"/>
          </a:xfrm>
          <a:prstGeom prst="rect">
            <a:avLst/>
          </a:prstGeom>
          <a:noFill/>
          <a:ln cap="flat" cmpd="sng" w="9525">
            <a:solidFill>
              <a:schemeClr val="dk1"/>
            </a:solidFill>
            <a:prstDash val="solid"/>
            <a:miter lim="800000"/>
            <a:headEnd len="sm" w="sm" type="none"/>
            <a:tailEnd len="sm" w="sm" type="none"/>
          </a:ln>
          <a:effectLst>
            <a:outerShdw blurRad="57150" rotWithShape="0" algn="tl" dir="2700000" dist="50800">
              <a:srgbClr val="000000">
                <a:alpha val="40000"/>
              </a:srgbClr>
            </a:outerShdw>
          </a:effectLst>
        </p:spPr>
      </p:pic>
      <p:sp>
        <p:nvSpPr>
          <p:cNvPr id="1094" name="Google Shape;1094;p38"/>
          <p:cNvSpPr txBox="1"/>
          <p:nvPr/>
        </p:nvSpPr>
        <p:spPr>
          <a:xfrm>
            <a:off x="1188492" y="784695"/>
            <a:ext cx="10515600" cy="31546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DM Sans"/>
              <a:buNone/>
            </a:pPr>
            <a:r>
              <a:rPr lang="en-US" sz="1600">
                <a:solidFill>
                  <a:schemeClr val="dk1"/>
                </a:solidFill>
                <a:latin typeface="DM Sans"/>
                <a:ea typeface="DM Sans"/>
                <a:cs typeface="DM Sans"/>
                <a:sym typeface="DM Sans"/>
              </a:rPr>
              <a:t>The Loss Exceedance Curve</a:t>
            </a:r>
            <a:endParaRPr/>
          </a:p>
        </p:txBody>
      </p:sp>
      <p:sp>
        <p:nvSpPr>
          <p:cNvPr id="1095" name="Google Shape;1095;p38"/>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DM Sans"/>
                <a:ea typeface="DM Sans"/>
                <a:cs typeface="DM Sans"/>
                <a:sym typeface="DM Sans"/>
              </a:rPr>
              <a:t>‹#›</a:t>
            </a:fld>
            <a:endParaRPr sz="1200">
              <a:solidFill>
                <a:srgbClr val="888888"/>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0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39"/>
          <p:cNvSpPr txBox="1"/>
          <p:nvPr>
            <p:ph type="title"/>
          </p:nvPr>
        </p:nvSpPr>
        <p:spPr>
          <a:xfrm>
            <a:off x="1183152" y="316523"/>
            <a:ext cx="7751741" cy="52344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The Analysis Placebo</a:t>
            </a:r>
            <a:endParaRPr sz="2800"/>
          </a:p>
        </p:txBody>
      </p:sp>
      <p:grpSp>
        <p:nvGrpSpPr>
          <p:cNvPr id="1103" name="Google Shape;1103;p39"/>
          <p:cNvGrpSpPr/>
          <p:nvPr/>
        </p:nvGrpSpPr>
        <p:grpSpPr>
          <a:xfrm>
            <a:off x="998843" y="1647387"/>
            <a:ext cx="5763378" cy="2684059"/>
            <a:chOff x="1045650" y="2195434"/>
            <a:chExt cx="6404087" cy="3565287"/>
          </a:xfrm>
        </p:grpSpPr>
        <p:sp>
          <p:nvSpPr>
            <p:cNvPr id="1104" name="Google Shape;1104;p39"/>
            <p:cNvSpPr/>
            <p:nvPr/>
          </p:nvSpPr>
          <p:spPr>
            <a:xfrm>
              <a:off x="1072924" y="2195434"/>
              <a:ext cx="6260240" cy="3457812"/>
            </a:xfrm>
            <a:prstGeom prst="rect">
              <a:avLst/>
            </a:prstGeom>
            <a:solidFill>
              <a:schemeClr val="lt1"/>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i="1" lang="en-US" sz="1400">
                  <a:solidFill>
                    <a:schemeClr val="dk1"/>
                  </a:solidFill>
                  <a:latin typeface="Calibri"/>
                  <a:ea typeface="Calibri"/>
                  <a:cs typeface="Calibri"/>
                  <a:sym typeface="Calibri"/>
                </a:rPr>
                <a:t>Organizational Behavior and Human Decision Processes</a:t>
              </a:r>
              <a:r>
                <a:rPr lang="en-US" sz="1400">
                  <a:solidFill>
                    <a:schemeClr val="dk1"/>
                  </a:solidFill>
                  <a:latin typeface="Calibri"/>
                  <a:ea typeface="Calibri"/>
                  <a:cs typeface="Calibri"/>
                  <a:sym typeface="Calibri"/>
                </a:rPr>
                <a:t> </a:t>
              </a:r>
              <a:endParaRPr/>
            </a:p>
            <a:p>
              <a:pPr indent="0" lvl="0" marL="0" marR="0" rtl="0" algn="l">
                <a:lnSpc>
                  <a:spcPct val="107000"/>
                </a:lnSpc>
                <a:spcBef>
                  <a:spcPts val="0"/>
                </a:spcBef>
                <a:spcAft>
                  <a:spcPts val="0"/>
                </a:spcAft>
                <a:buNone/>
              </a:pPr>
              <a:r>
                <a:rPr lang="en-US" sz="1400">
                  <a:solidFill>
                    <a:schemeClr val="dk1"/>
                  </a:solidFill>
                  <a:latin typeface="Calibri"/>
                  <a:ea typeface="Calibri"/>
                  <a:cs typeface="Calibri"/>
                  <a:sym typeface="Calibri"/>
                </a:rPr>
                <a:t>107, no. 2 (2008): 97– 105.</a:t>
              </a:r>
              <a:endParaRPr/>
            </a:p>
            <a:p>
              <a:pPr indent="0" lvl="0" marL="0" marR="0" rtl="0" algn="l">
                <a:lnSpc>
                  <a:spcPct val="107000"/>
                </a:lnSpc>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b="1" lang="en-US" sz="1600">
                  <a:solidFill>
                    <a:schemeClr val="dk1"/>
                  </a:solidFill>
                  <a:latin typeface="Calibri"/>
                  <a:ea typeface="Calibri"/>
                  <a:cs typeface="Calibri"/>
                  <a:sym typeface="Calibri"/>
                </a:rPr>
                <a:t>Effects of Amount of Information on Judgment Accuracy and Confidence</a:t>
              </a:r>
              <a:endParaRPr sz="1400">
                <a:solidFill>
                  <a:schemeClr val="dk1"/>
                </a:solidFill>
                <a:latin typeface="Calibri"/>
                <a:ea typeface="Calibri"/>
                <a:cs typeface="Calibri"/>
                <a:sym typeface="Calibri"/>
              </a:endParaRPr>
            </a:p>
            <a:p>
              <a:pPr indent="0" lvl="0" marL="0" marR="0" rtl="0" algn="r">
                <a:lnSpc>
                  <a:spcPct val="107000"/>
                </a:lnSpc>
                <a:spcBef>
                  <a:spcPts val="0"/>
                </a:spcBef>
                <a:spcAft>
                  <a:spcPts val="0"/>
                </a:spcAft>
                <a:buNone/>
              </a:pPr>
              <a:r>
                <a:rPr lang="en-US" sz="1400">
                  <a:solidFill>
                    <a:schemeClr val="dk1"/>
                  </a:solidFill>
                  <a:latin typeface="Calibri"/>
                  <a:ea typeface="Calibri"/>
                  <a:cs typeface="Calibri"/>
                  <a:sym typeface="Calibri"/>
                </a:rPr>
                <a:t>Tsai, Klayman, and Hastie</a:t>
              </a:r>
              <a:endParaRPr/>
            </a:p>
            <a:p>
              <a:pPr indent="0" lvl="0" marL="0" marR="0" rtl="0" algn="l">
                <a:spcBef>
                  <a:spcPts val="0"/>
                </a:spcBef>
                <a:spcAft>
                  <a:spcPts val="0"/>
                </a:spcAft>
                <a:buNone/>
              </a:pPr>
              <a:r>
                <a:rPr b="1" lang="en-US" sz="1400" u="sng">
                  <a:solidFill>
                    <a:schemeClr val="dk1"/>
                  </a:solidFill>
                  <a:latin typeface="DM Sans"/>
                  <a:ea typeface="DM Sans"/>
                  <a:cs typeface="DM Sans"/>
                  <a:sym typeface="DM Sans"/>
                </a:rPr>
                <a:t>Abstract</a:t>
              </a:r>
              <a:endParaRPr/>
            </a:p>
            <a:p>
              <a:pPr indent="0" lvl="0" marL="0" marR="0" rtl="0" algn="l">
                <a:spcBef>
                  <a:spcPts val="0"/>
                </a:spcBef>
                <a:spcAft>
                  <a:spcPts val="0"/>
                </a:spcAft>
                <a:buNone/>
              </a:pPr>
              <a:r>
                <a:rPr lang="en-US" sz="1100">
                  <a:solidFill>
                    <a:schemeClr val="dk1"/>
                  </a:solidFill>
                  <a:latin typeface="DM Sans"/>
                  <a:ea typeface="DM Sans"/>
                  <a:cs typeface="DM Sans"/>
                  <a:sym typeface="DM Sans"/>
                </a:rPr>
                <a:t>When a person evaluates his or her confidence in a judgment, what is the effect of receiving more judgment-relevant information? We report three studies that show when judges receive more information, their confidence increases more than their accuracy, producing substantial confidence-accuracy discrepancies. Our results suggest that judges do not adjust for the cognitive limitations that reduce their</a:t>
              </a:r>
              <a:endParaRPr sz="1100">
                <a:solidFill>
                  <a:schemeClr val="dk1"/>
                </a:solidFill>
                <a:latin typeface="Calibri"/>
                <a:ea typeface="Calibri"/>
                <a:cs typeface="Calibri"/>
                <a:sym typeface="Calibri"/>
              </a:endParaRPr>
            </a:p>
          </p:txBody>
        </p:sp>
        <p:grpSp>
          <p:nvGrpSpPr>
            <p:cNvPr id="1105" name="Google Shape;1105;p39"/>
            <p:cNvGrpSpPr/>
            <p:nvPr/>
          </p:nvGrpSpPr>
          <p:grpSpPr>
            <a:xfrm>
              <a:off x="1045650" y="4423084"/>
              <a:ext cx="6404087" cy="1337637"/>
              <a:chOff x="1045650" y="4423084"/>
              <a:chExt cx="6404087" cy="1337637"/>
            </a:xfrm>
          </p:grpSpPr>
          <p:sp>
            <p:nvSpPr>
              <p:cNvPr id="1106" name="Google Shape;1106;p39"/>
              <p:cNvSpPr/>
              <p:nvPr/>
            </p:nvSpPr>
            <p:spPr>
              <a:xfrm>
                <a:off x="1045650" y="5184251"/>
                <a:ext cx="6404087" cy="5764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1107" name="Google Shape;1107;p39"/>
              <p:cNvSpPr/>
              <p:nvPr/>
            </p:nvSpPr>
            <p:spPr>
              <a:xfrm>
                <a:off x="1102331" y="4423084"/>
                <a:ext cx="6118479" cy="860286"/>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1108" name="Google Shape;1108;p39"/>
              <p:cNvSpPr/>
              <p:nvPr/>
            </p:nvSpPr>
            <p:spPr>
              <a:xfrm>
                <a:off x="1178724" y="4709738"/>
                <a:ext cx="6136476" cy="649442"/>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grpSp>
      </p:grpSp>
      <p:grpSp>
        <p:nvGrpSpPr>
          <p:cNvPr id="1109" name="Google Shape;1109;p39"/>
          <p:cNvGrpSpPr/>
          <p:nvPr/>
        </p:nvGrpSpPr>
        <p:grpSpPr>
          <a:xfrm>
            <a:off x="1221030" y="2188583"/>
            <a:ext cx="5716038" cy="2519552"/>
            <a:chOff x="7618958" y="-406697"/>
            <a:chExt cx="6351484" cy="3346768"/>
          </a:xfrm>
        </p:grpSpPr>
        <p:sp>
          <p:nvSpPr>
            <p:cNvPr id="1110" name="Google Shape;1110;p39"/>
            <p:cNvSpPr/>
            <p:nvPr/>
          </p:nvSpPr>
          <p:spPr>
            <a:xfrm>
              <a:off x="7646837" y="-406697"/>
              <a:ext cx="6254079" cy="3025308"/>
            </a:xfrm>
            <a:prstGeom prst="rect">
              <a:avLst/>
            </a:prstGeom>
            <a:solidFill>
              <a:schemeClr val="lt1"/>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DM Sans"/>
                  <a:ea typeface="DM Sans"/>
                  <a:cs typeface="DM Sans"/>
                  <a:sym typeface="DM Sans"/>
                </a:rPr>
                <a:t>Journal of Behavioral Decision Making </a:t>
              </a:r>
              <a:r>
                <a:rPr lang="en-US" sz="1400">
                  <a:solidFill>
                    <a:schemeClr val="dk1"/>
                  </a:solidFill>
                  <a:latin typeface="DM Sans"/>
                  <a:ea typeface="DM Sans"/>
                  <a:cs typeface="DM Sans"/>
                  <a:sym typeface="DM Sans"/>
                </a:rPr>
                <a:t>3, no. 3 (July/ September 1990): 153– 174. </a:t>
              </a:r>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a:p>
              <a:pPr indent="0" lvl="0" marL="0" marR="0" rtl="0" algn="ctr">
                <a:spcBef>
                  <a:spcPts val="0"/>
                </a:spcBef>
                <a:spcAft>
                  <a:spcPts val="0"/>
                </a:spcAft>
                <a:buNone/>
              </a:pPr>
              <a:r>
                <a:rPr b="1" lang="en-US" sz="1400">
                  <a:solidFill>
                    <a:schemeClr val="dk1"/>
                  </a:solidFill>
                  <a:latin typeface="DM Sans"/>
                  <a:ea typeface="DM Sans"/>
                  <a:cs typeface="DM Sans"/>
                  <a:sym typeface="DM Sans"/>
                </a:rPr>
                <a:t>Judgmental Extrapolation and Market Overreaction: On the Use and Disuse of News </a:t>
              </a:r>
              <a:endParaRPr sz="1400">
                <a:solidFill>
                  <a:schemeClr val="dk1"/>
                </a:solidFill>
                <a:latin typeface="DM Sans"/>
                <a:ea typeface="DM Sans"/>
                <a:cs typeface="DM Sans"/>
                <a:sym typeface="DM Sans"/>
              </a:endParaRPr>
            </a:p>
            <a:p>
              <a:pPr indent="0" lvl="0" marL="0" marR="0" rtl="0" algn="r">
                <a:spcBef>
                  <a:spcPts val="0"/>
                </a:spcBef>
                <a:spcAft>
                  <a:spcPts val="0"/>
                </a:spcAft>
                <a:buNone/>
              </a:pPr>
              <a:r>
                <a:rPr lang="en-US" sz="1400">
                  <a:solidFill>
                    <a:schemeClr val="dk1"/>
                  </a:solidFill>
                  <a:latin typeface="DM Sans"/>
                  <a:ea typeface="DM Sans"/>
                  <a:cs typeface="DM Sans"/>
                  <a:sym typeface="DM Sans"/>
                </a:rPr>
                <a:t>Andreassen</a:t>
              </a:r>
              <a:endParaRPr/>
            </a:p>
            <a:p>
              <a:pPr indent="0" lvl="0" marL="0" marR="0" rtl="0" algn="l">
                <a:spcBef>
                  <a:spcPts val="0"/>
                </a:spcBef>
                <a:spcAft>
                  <a:spcPts val="0"/>
                </a:spcAft>
                <a:buNone/>
              </a:pPr>
              <a:r>
                <a:rPr b="1" lang="en-US" sz="1400" u="sng">
                  <a:solidFill>
                    <a:schemeClr val="dk1"/>
                  </a:solidFill>
                  <a:latin typeface="DM Sans"/>
                  <a:ea typeface="DM Sans"/>
                  <a:cs typeface="DM Sans"/>
                  <a:sym typeface="DM Sans"/>
                </a:rPr>
                <a:t>Abstract</a:t>
              </a:r>
              <a:endParaRPr/>
            </a:p>
            <a:p>
              <a:pPr indent="0" lvl="0" marL="0" marR="0" rtl="0" algn="l">
                <a:spcBef>
                  <a:spcPts val="0"/>
                </a:spcBef>
                <a:spcAft>
                  <a:spcPts val="0"/>
                </a:spcAft>
                <a:buNone/>
              </a:pPr>
              <a:r>
                <a:rPr lang="en-US" sz="1100">
                  <a:solidFill>
                    <a:schemeClr val="dk1"/>
                  </a:solidFill>
                  <a:latin typeface="DM Sans"/>
                  <a:ea typeface="DM Sans"/>
                  <a:cs typeface="DM Sans"/>
                  <a:sym typeface="DM Sans"/>
                </a:rPr>
                <a:t>The tendency of future stock prices to revert toward the mean of past prices was originally explained by the market overreaction hypothesis, which assumed that recent media reports cause investors to underuse base rate information. However, assuming that investors underweigh older stores of financial information cannot</a:t>
              </a:r>
              <a:endParaRPr b="1" sz="1100" u="sng">
                <a:solidFill>
                  <a:schemeClr val="dk1"/>
                </a:solidFill>
                <a:latin typeface="DM Sans"/>
                <a:ea typeface="DM Sans"/>
                <a:cs typeface="DM Sans"/>
                <a:sym typeface="DM Sans"/>
              </a:endParaRPr>
            </a:p>
          </p:txBody>
        </p:sp>
        <p:grpSp>
          <p:nvGrpSpPr>
            <p:cNvPr id="1111" name="Google Shape;1111;p39"/>
            <p:cNvGrpSpPr/>
            <p:nvPr/>
          </p:nvGrpSpPr>
          <p:grpSpPr>
            <a:xfrm>
              <a:off x="7618958" y="1608802"/>
              <a:ext cx="6351484" cy="1331269"/>
              <a:chOff x="1045651" y="4429452"/>
              <a:chExt cx="6351484" cy="1331269"/>
            </a:xfrm>
          </p:grpSpPr>
          <p:sp>
            <p:nvSpPr>
              <p:cNvPr id="1112" name="Google Shape;1112;p39"/>
              <p:cNvSpPr/>
              <p:nvPr/>
            </p:nvSpPr>
            <p:spPr>
              <a:xfrm>
                <a:off x="1045651" y="5184251"/>
                <a:ext cx="6351484" cy="5764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1113" name="Google Shape;1113;p39"/>
              <p:cNvSpPr/>
              <p:nvPr/>
            </p:nvSpPr>
            <p:spPr>
              <a:xfrm>
                <a:off x="1102331" y="4429452"/>
                <a:ext cx="6118479" cy="853917"/>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1114" name="Google Shape;1114;p39"/>
              <p:cNvSpPr/>
              <p:nvPr/>
            </p:nvSpPr>
            <p:spPr>
              <a:xfrm>
                <a:off x="1178724" y="4756952"/>
                <a:ext cx="6136476" cy="602228"/>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grpSp>
      </p:grpSp>
      <p:grpSp>
        <p:nvGrpSpPr>
          <p:cNvPr id="1115" name="Google Shape;1115;p39"/>
          <p:cNvGrpSpPr/>
          <p:nvPr/>
        </p:nvGrpSpPr>
        <p:grpSpPr>
          <a:xfrm>
            <a:off x="1454640" y="2711525"/>
            <a:ext cx="5716038" cy="2529462"/>
            <a:chOff x="7637774" y="-186254"/>
            <a:chExt cx="6351484" cy="3359932"/>
          </a:xfrm>
        </p:grpSpPr>
        <p:sp>
          <p:nvSpPr>
            <p:cNvPr id="1116" name="Google Shape;1116;p39"/>
            <p:cNvSpPr/>
            <p:nvPr/>
          </p:nvSpPr>
          <p:spPr>
            <a:xfrm>
              <a:off x="7686477" y="-186254"/>
              <a:ext cx="6254079" cy="3107073"/>
            </a:xfrm>
            <a:prstGeom prst="rect">
              <a:avLst/>
            </a:prstGeom>
            <a:solidFill>
              <a:schemeClr val="lt1"/>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DM Sans"/>
                  <a:ea typeface="DM Sans"/>
                  <a:cs typeface="DM Sans"/>
                  <a:sym typeface="DM Sans"/>
                </a:rPr>
                <a:t>Law and Human Behavior</a:t>
              </a:r>
              <a:r>
                <a:rPr lang="en-US" sz="1400">
                  <a:solidFill>
                    <a:schemeClr val="dk1"/>
                  </a:solidFill>
                  <a:latin typeface="DM Sans"/>
                  <a:ea typeface="DM Sans"/>
                  <a:cs typeface="DM Sans"/>
                  <a:sym typeface="DM Sans"/>
                </a:rPr>
                <a:t> 23 (1999): 499– 516. </a:t>
              </a:r>
              <a:endParaRPr/>
            </a:p>
            <a:p>
              <a:pPr indent="0" lvl="0" marL="0" marR="0" rtl="0" algn="l">
                <a:spcBef>
                  <a:spcPts val="0"/>
                </a:spcBef>
                <a:spcAft>
                  <a:spcPts val="0"/>
                </a:spcAft>
                <a:buNone/>
              </a:pPr>
              <a:r>
                <a:t/>
              </a:r>
              <a:endParaRPr b="1" sz="1400">
                <a:solidFill>
                  <a:schemeClr val="dk1"/>
                </a:solidFill>
                <a:latin typeface="DM Sans"/>
                <a:ea typeface="DM Sans"/>
                <a:cs typeface="DM Sans"/>
                <a:sym typeface="DM Sans"/>
              </a:endParaRPr>
            </a:p>
            <a:p>
              <a:pPr indent="0" lvl="0" marL="0" marR="0" rtl="0" algn="ctr">
                <a:spcBef>
                  <a:spcPts val="0"/>
                </a:spcBef>
                <a:spcAft>
                  <a:spcPts val="0"/>
                </a:spcAft>
                <a:buNone/>
              </a:pPr>
              <a:r>
                <a:rPr b="1" lang="en-US" sz="1400">
                  <a:solidFill>
                    <a:schemeClr val="dk1"/>
                  </a:solidFill>
                  <a:latin typeface="DM Sans"/>
                  <a:ea typeface="DM Sans"/>
                  <a:cs typeface="DM Sans"/>
                  <a:sym typeface="DM Sans"/>
                </a:rPr>
                <a:t>“I’m Innocent!” Effects of Training on Judgments of Truth and Deception in the Interrogation Room</a:t>
              </a:r>
              <a:endParaRPr sz="1400">
                <a:solidFill>
                  <a:schemeClr val="dk1"/>
                </a:solidFill>
                <a:latin typeface="DM Sans"/>
                <a:ea typeface="DM Sans"/>
                <a:cs typeface="DM Sans"/>
                <a:sym typeface="DM Sans"/>
              </a:endParaRPr>
            </a:p>
            <a:p>
              <a:pPr indent="0" lvl="0" marL="0" marR="0" rtl="0" algn="r">
                <a:spcBef>
                  <a:spcPts val="0"/>
                </a:spcBef>
                <a:spcAft>
                  <a:spcPts val="0"/>
                </a:spcAft>
                <a:buNone/>
              </a:pPr>
              <a:r>
                <a:rPr lang="en-US" sz="1400">
                  <a:solidFill>
                    <a:schemeClr val="dk1"/>
                  </a:solidFill>
                  <a:latin typeface="DM Sans"/>
                  <a:ea typeface="DM Sans"/>
                  <a:cs typeface="DM Sans"/>
                  <a:sym typeface="DM Sans"/>
                </a:rPr>
                <a:t>Kassin and Fong</a:t>
              </a:r>
              <a:endParaRPr/>
            </a:p>
            <a:p>
              <a:pPr indent="0" lvl="0" marL="0" marR="0" rtl="0" algn="l">
                <a:spcBef>
                  <a:spcPts val="0"/>
                </a:spcBef>
                <a:spcAft>
                  <a:spcPts val="0"/>
                </a:spcAft>
                <a:buNone/>
              </a:pPr>
              <a:r>
                <a:rPr lang="en-US" sz="1400">
                  <a:solidFill>
                    <a:schemeClr val="dk1"/>
                  </a:solidFill>
                  <a:latin typeface="DM Sans"/>
                  <a:ea typeface="DM Sans"/>
                  <a:cs typeface="DM Sans"/>
                  <a:sym typeface="DM Sans"/>
                </a:rPr>
                <a:t> </a:t>
              </a:r>
              <a:endParaRPr/>
            </a:p>
            <a:p>
              <a:pPr indent="0" lvl="0" marL="0" marR="0" rtl="0" algn="l">
                <a:spcBef>
                  <a:spcPts val="0"/>
                </a:spcBef>
                <a:spcAft>
                  <a:spcPts val="0"/>
                </a:spcAft>
                <a:buNone/>
              </a:pPr>
              <a:r>
                <a:rPr b="1" lang="en-US" sz="1400" u="sng">
                  <a:solidFill>
                    <a:schemeClr val="dk1"/>
                  </a:solidFill>
                  <a:latin typeface="DM Sans"/>
                  <a:ea typeface="DM Sans"/>
                  <a:cs typeface="DM Sans"/>
                  <a:sym typeface="DM Sans"/>
                </a:rPr>
                <a:t>Abstract</a:t>
              </a:r>
              <a:endParaRPr/>
            </a:p>
            <a:p>
              <a:pPr indent="0" lvl="0" marL="0" marR="0" rtl="0" algn="l">
                <a:spcBef>
                  <a:spcPts val="0"/>
                </a:spcBef>
                <a:spcAft>
                  <a:spcPts val="0"/>
                </a:spcAft>
                <a:buNone/>
              </a:pPr>
              <a:r>
                <a:rPr lang="en-US" sz="1100">
                  <a:solidFill>
                    <a:schemeClr val="dk1"/>
                  </a:solidFill>
                  <a:latin typeface="DM Sans"/>
                  <a:ea typeface="DM Sans"/>
                  <a:cs typeface="DM Sans"/>
                  <a:sym typeface="DM Sans"/>
                </a:rPr>
                <a:t>The present research examined the extent to which people can distinguish true and false denials made in a criminal interrogation, and tested the hypothesis that training in the use of verbal and nonverbal cues increases the accuracy of these judgments. In Phase One, 16 participants committed one of four mock crimes</a:t>
              </a:r>
              <a:endParaRPr/>
            </a:p>
          </p:txBody>
        </p:sp>
        <p:grpSp>
          <p:nvGrpSpPr>
            <p:cNvPr id="1117" name="Google Shape;1117;p39"/>
            <p:cNvGrpSpPr/>
            <p:nvPr/>
          </p:nvGrpSpPr>
          <p:grpSpPr>
            <a:xfrm>
              <a:off x="7637774" y="1890247"/>
              <a:ext cx="6351484" cy="1283431"/>
              <a:chOff x="1045651" y="4477290"/>
              <a:chExt cx="6351484" cy="1283431"/>
            </a:xfrm>
          </p:grpSpPr>
          <p:sp>
            <p:nvSpPr>
              <p:cNvPr id="1118" name="Google Shape;1118;p39"/>
              <p:cNvSpPr/>
              <p:nvPr/>
            </p:nvSpPr>
            <p:spPr>
              <a:xfrm>
                <a:off x="1045651" y="5184251"/>
                <a:ext cx="6351484" cy="57647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1119" name="Google Shape;1119;p39"/>
              <p:cNvSpPr/>
              <p:nvPr/>
            </p:nvSpPr>
            <p:spPr>
              <a:xfrm>
                <a:off x="1152493" y="4477290"/>
                <a:ext cx="6068315" cy="806080"/>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1120" name="Google Shape;1120;p39"/>
              <p:cNvSpPr/>
              <p:nvPr/>
            </p:nvSpPr>
            <p:spPr>
              <a:xfrm>
                <a:off x="1178724" y="4756952"/>
                <a:ext cx="6136476" cy="602228"/>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grpSp>
      </p:grpSp>
      <p:grpSp>
        <p:nvGrpSpPr>
          <p:cNvPr id="1121" name="Google Shape;1121;p39"/>
          <p:cNvGrpSpPr/>
          <p:nvPr/>
        </p:nvGrpSpPr>
        <p:grpSpPr>
          <a:xfrm>
            <a:off x="1638792" y="3028358"/>
            <a:ext cx="5777297" cy="2954985"/>
            <a:chOff x="8747221" y="4021732"/>
            <a:chExt cx="6419553" cy="3925162"/>
          </a:xfrm>
        </p:grpSpPr>
        <p:sp>
          <p:nvSpPr>
            <p:cNvPr id="1122" name="Google Shape;1122;p39"/>
            <p:cNvSpPr/>
            <p:nvPr/>
          </p:nvSpPr>
          <p:spPr>
            <a:xfrm>
              <a:off x="8793473" y="4021732"/>
              <a:ext cx="6254079" cy="3597664"/>
            </a:xfrm>
            <a:prstGeom prst="rect">
              <a:avLst/>
            </a:prstGeom>
            <a:solidFill>
              <a:schemeClr val="lt1"/>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i="1" lang="en-US" sz="1400">
                  <a:solidFill>
                    <a:schemeClr val="dk1"/>
                  </a:solidFill>
                  <a:latin typeface="DM Sans"/>
                  <a:ea typeface="DM Sans"/>
                  <a:cs typeface="DM Sans"/>
                  <a:sym typeface="DM Sans"/>
                </a:rPr>
                <a:t>Organizational Behavior and Human Decision Processes</a:t>
              </a:r>
              <a:r>
                <a:rPr lang="en-US" sz="1400">
                  <a:solidFill>
                    <a:schemeClr val="dk1"/>
                  </a:solidFill>
                  <a:latin typeface="DM Sans"/>
                  <a:ea typeface="DM Sans"/>
                  <a:cs typeface="DM Sans"/>
                  <a:sym typeface="DM Sans"/>
                </a:rPr>
                <a:t> 61, no. 3 (1995): 305– 326. </a:t>
              </a:r>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a:p>
              <a:pPr indent="0" lvl="0" marL="0" marR="0" rtl="0" algn="ctr">
                <a:spcBef>
                  <a:spcPts val="0"/>
                </a:spcBef>
                <a:spcAft>
                  <a:spcPts val="0"/>
                </a:spcAft>
                <a:buNone/>
              </a:pPr>
              <a:r>
                <a:rPr b="1" lang="en-US" sz="1400">
                  <a:solidFill>
                    <a:schemeClr val="dk1"/>
                  </a:solidFill>
                  <a:latin typeface="DM Sans"/>
                  <a:ea typeface="DM Sans"/>
                  <a:cs typeface="DM Sans"/>
                  <a:sym typeface="DM Sans"/>
                </a:rPr>
                <a:t>Interaction with Others Increases Decision Confidence but Not Decision Quality: Evidence against Information Collection Views of Interactive Decision Making </a:t>
              </a:r>
              <a:endParaRPr sz="1400">
                <a:solidFill>
                  <a:schemeClr val="dk1"/>
                </a:solidFill>
                <a:latin typeface="DM Sans"/>
                <a:ea typeface="DM Sans"/>
                <a:cs typeface="DM Sans"/>
                <a:sym typeface="DM Sans"/>
              </a:endParaRPr>
            </a:p>
            <a:p>
              <a:pPr indent="0" lvl="0" marL="0" marR="0" rtl="0" algn="l">
                <a:spcBef>
                  <a:spcPts val="0"/>
                </a:spcBef>
                <a:spcAft>
                  <a:spcPts val="0"/>
                </a:spcAft>
                <a:buNone/>
              </a:pPr>
              <a:r>
                <a:t/>
              </a:r>
              <a:endParaRPr sz="1400">
                <a:solidFill>
                  <a:schemeClr val="dk1"/>
                </a:solidFill>
                <a:latin typeface="DM Sans"/>
                <a:ea typeface="DM Sans"/>
                <a:cs typeface="DM Sans"/>
                <a:sym typeface="DM Sans"/>
              </a:endParaRPr>
            </a:p>
            <a:p>
              <a:pPr indent="0" lvl="0" marL="0" marR="0" rtl="0" algn="r">
                <a:spcBef>
                  <a:spcPts val="0"/>
                </a:spcBef>
                <a:spcAft>
                  <a:spcPts val="0"/>
                </a:spcAft>
                <a:buNone/>
              </a:pPr>
              <a:r>
                <a:rPr lang="en-US" sz="1400">
                  <a:solidFill>
                    <a:schemeClr val="dk1"/>
                  </a:solidFill>
                  <a:latin typeface="DM Sans"/>
                  <a:ea typeface="DM Sans"/>
                  <a:cs typeface="DM Sans"/>
                  <a:sym typeface="DM Sans"/>
                </a:rPr>
                <a:t>Heath and Gonzalez</a:t>
              </a:r>
              <a:endParaRPr/>
            </a:p>
            <a:p>
              <a:pPr indent="0" lvl="0" marL="0" marR="0" rtl="0" algn="l">
                <a:spcBef>
                  <a:spcPts val="0"/>
                </a:spcBef>
                <a:spcAft>
                  <a:spcPts val="0"/>
                </a:spcAft>
                <a:buNone/>
              </a:pPr>
              <a:r>
                <a:rPr b="1" lang="en-US" sz="1400" u="sng">
                  <a:solidFill>
                    <a:schemeClr val="dk1"/>
                  </a:solidFill>
                  <a:latin typeface="DM Sans"/>
                  <a:ea typeface="DM Sans"/>
                  <a:cs typeface="DM Sans"/>
                  <a:sym typeface="DM Sans"/>
                </a:rPr>
                <a:t>Abstract</a:t>
              </a:r>
              <a:endParaRPr/>
            </a:p>
            <a:p>
              <a:pPr indent="0" lvl="0" marL="0" marR="0" rtl="0" algn="l">
                <a:spcBef>
                  <a:spcPts val="0"/>
                </a:spcBef>
                <a:spcAft>
                  <a:spcPts val="0"/>
                </a:spcAft>
                <a:buNone/>
              </a:pPr>
              <a:r>
                <a:rPr lang="en-US" sz="1100">
                  <a:solidFill>
                    <a:schemeClr val="dk1"/>
                  </a:solidFill>
                  <a:latin typeface="DM Sans"/>
                  <a:ea typeface="DM Sans"/>
                  <a:cs typeface="DM Sans"/>
                  <a:sym typeface="DM Sans"/>
                </a:rPr>
                <a:t>We present three studies of </a:t>
              </a:r>
              <a:r>
                <a:rPr i="1" lang="en-US" sz="1100">
                  <a:solidFill>
                    <a:schemeClr val="dk1"/>
                  </a:solidFill>
                  <a:latin typeface="DM Sans"/>
                  <a:ea typeface="DM Sans"/>
                  <a:cs typeface="DM Sans"/>
                  <a:sym typeface="DM Sans"/>
                </a:rPr>
                <a:t>interactive decision making,</a:t>
              </a:r>
              <a:r>
                <a:rPr lang="en-US" sz="1100">
                  <a:solidFill>
                    <a:schemeClr val="dk1"/>
                  </a:solidFill>
                  <a:latin typeface="DM Sans"/>
                  <a:ea typeface="DM Sans"/>
                  <a:cs typeface="DM Sans"/>
                  <a:sym typeface="DM Sans"/>
                </a:rPr>
                <a:t> where decision makers interact with others before making a final decision alone. Because the theories of lay observers and social psychologists emphasize the role of information collection in interaction, we developed a series of tests of information collection. Two studies</a:t>
              </a:r>
              <a:endParaRPr sz="1100">
                <a:solidFill>
                  <a:schemeClr val="dk1"/>
                </a:solidFill>
                <a:latin typeface="Calibri"/>
                <a:ea typeface="Calibri"/>
                <a:cs typeface="Calibri"/>
                <a:sym typeface="Calibri"/>
              </a:endParaRPr>
            </a:p>
          </p:txBody>
        </p:sp>
        <p:grpSp>
          <p:nvGrpSpPr>
            <p:cNvPr id="1123" name="Google Shape;1123;p39"/>
            <p:cNvGrpSpPr/>
            <p:nvPr/>
          </p:nvGrpSpPr>
          <p:grpSpPr>
            <a:xfrm>
              <a:off x="8747221" y="6660693"/>
              <a:ext cx="6419553" cy="1286201"/>
              <a:chOff x="1045650" y="4474520"/>
              <a:chExt cx="6419553" cy="1286201"/>
            </a:xfrm>
          </p:grpSpPr>
          <p:sp>
            <p:nvSpPr>
              <p:cNvPr id="1124" name="Google Shape;1124;p39"/>
              <p:cNvSpPr/>
              <p:nvPr/>
            </p:nvSpPr>
            <p:spPr>
              <a:xfrm>
                <a:off x="1045650" y="5184250"/>
                <a:ext cx="6419553" cy="5764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1125" name="Google Shape;1125;p39"/>
              <p:cNvSpPr/>
              <p:nvPr/>
            </p:nvSpPr>
            <p:spPr>
              <a:xfrm>
                <a:off x="1130041" y="4474520"/>
                <a:ext cx="6118480" cy="676346"/>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sp>
            <p:nvSpPr>
              <p:cNvPr id="1126" name="Google Shape;1126;p39"/>
              <p:cNvSpPr/>
              <p:nvPr/>
            </p:nvSpPr>
            <p:spPr>
              <a:xfrm>
                <a:off x="1178724" y="4733113"/>
                <a:ext cx="6136476" cy="626067"/>
              </a:xfrm>
              <a:prstGeom prst="rect">
                <a:avLst/>
              </a:prstGeom>
              <a:solidFill>
                <a:schemeClr val="lt1">
                  <a:alpha val="6784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DM Sans"/>
                  <a:ea typeface="DM Sans"/>
                  <a:cs typeface="DM Sans"/>
                  <a:sym typeface="DM Sans"/>
                </a:endParaRPr>
              </a:p>
            </p:txBody>
          </p:sp>
        </p:grpSp>
      </p:grpSp>
      <p:sp>
        <p:nvSpPr>
          <p:cNvPr id="1127" name="Google Shape;1127;p39"/>
          <p:cNvSpPr/>
          <p:nvPr/>
        </p:nvSpPr>
        <p:spPr>
          <a:xfrm rot="5400000">
            <a:off x="8651364" y="4444446"/>
            <a:ext cx="2277549" cy="888038"/>
          </a:xfrm>
          <a:prstGeom prst="rightArrow">
            <a:avLst>
              <a:gd fmla="val 50000" name="adj1"/>
              <a:gd fmla="val 50000" name="adj2"/>
            </a:avLst>
          </a:prstGeom>
          <a:solidFill>
            <a:srgbClr val="BBE0E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DM Sans"/>
                <a:ea typeface="DM Sans"/>
                <a:cs typeface="DM Sans"/>
                <a:sym typeface="DM Sans"/>
              </a:rPr>
              <a:t>Performance</a:t>
            </a:r>
            <a:endParaRPr/>
          </a:p>
        </p:txBody>
      </p:sp>
      <p:sp>
        <p:nvSpPr>
          <p:cNvPr id="1128" name="Google Shape;1128;p39"/>
          <p:cNvSpPr/>
          <p:nvPr/>
        </p:nvSpPr>
        <p:spPr>
          <a:xfrm rot="-5400000">
            <a:off x="8144993" y="3761322"/>
            <a:ext cx="2177698" cy="947373"/>
          </a:xfrm>
          <a:prstGeom prst="rightArrow">
            <a:avLst>
              <a:gd fmla="val 50000" name="adj1"/>
              <a:gd fmla="val 50000" name="adj2"/>
            </a:avLst>
          </a:prstGeom>
          <a:solidFill>
            <a:srgbClr val="BBE0E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DM Sans"/>
                <a:ea typeface="DM Sans"/>
                <a:cs typeface="DM Sans"/>
                <a:sym typeface="DM Sans"/>
              </a:rPr>
              <a:t>Confidence</a:t>
            </a:r>
            <a:endParaRPr/>
          </a:p>
        </p:txBody>
      </p:sp>
      <p:sp>
        <p:nvSpPr>
          <p:cNvPr id="1129" name="Google Shape;1129;p39"/>
          <p:cNvSpPr txBox="1"/>
          <p:nvPr/>
        </p:nvSpPr>
        <p:spPr>
          <a:xfrm>
            <a:off x="7590689" y="1636214"/>
            <a:ext cx="3833903" cy="1015663"/>
          </a:xfrm>
          <a:prstGeom prst="rect">
            <a:avLst/>
          </a:prstGeom>
          <a:solidFill>
            <a:srgbClr val="D5DBE5"/>
          </a:solid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DM Sans"/>
                <a:ea typeface="DM Sans"/>
                <a:cs typeface="DM Sans"/>
                <a:sym typeface="DM Sans"/>
              </a:rPr>
              <a:t>When evaluating judgement methods, you can’t rely on perceptions of effectiveness. </a:t>
            </a:r>
            <a:endParaRPr/>
          </a:p>
        </p:txBody>
      </p:sp>
      <p:sp>
        <p:nvSpPr>
          <p:cNvPr id="1130" name="Google Shape;1130;p39"/>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DM Sans"/>
                <a:ea typeface="DM Sans"/>
                <a:cs typeface="DM Sans"/>
                <a:sym typeface="DM Sans"/>
              </a:rPr>
              <a:t>‹#›</a:t>
            </a:fld>
            <a:endParaRPr sz="1200">
              <a:solidFill>
                <a:srgbClr val="888888"/>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gtEl>
                                        <p:attrNameLst>
                                          <p:attrName>style.visibility</p:attrName>
                                        </p:attrNameLst>
                                      </p:cBhvr>
                                      <p:to>
                                        <p:strVal val="visible"/>
                                      </p:to>
                                    </p:set>
                                    <p:animEffect filter="fade" transition="in">
                                      <p:cBhvr>
                                        <p:cTn dur="500"/>
                                        <p:tgtEl>
                                          <p:spTgt spid="1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7"/>
                                        </p:tgtEl>
                                        <p:attrNameLst>
                                          <p:attrName>style.visibility</p:attrName>
                                        </p:attrNameLst>
                                      </p:cBhvr>
                                      <p:to>
                                        <p:strVal val="visible"/>
                                      </p:to>
                                    </p:set>
                                    <p:animEffect filter="fade" transition="in">
                                      <p:cBhvr>
                                        <p:cTn dur="500"/>
                                        <p:tgtEl>
                                          <p:spTgt spid="1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
          <p:cNvSpPr txBox="1"/>
          <p:nvPr/>
        </p:nvSpPr>
        <p:spPr>
          <a:xfrm>
            <a:off x="1207803" y="310183"/>
            <a:ext cx="7451321" cy="4647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Some Questions From Risk Management</a:t>
            </a:r>
            <a:endParaRPr/>
          </a:p>
        </p:txBody>
      </p:sp>
      <p:sp>
        <p:nvSpPr>
          <p:cNvPr id="218" name="Google Shape;218;p4"/>
          <p:cNvSpPr txBox="1"/>
          <p:nvPr/>
        </p:nvSpPr>
        <p:spPr>
          <a:xfrm>
            <a:off x="909320" y="1687839"/>
            <a:ext cx="5539105" cy="4351338"/>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DM Sans"/>
                <a:ea typeface="DM Sans"/>
                <a:cs typeface="DM Sans"/>
                <a:sym typeface="DM Sans"/>
              </a:rPr>
              <a:t>How big should an event be to classify as a risk?</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DM Sans"/>
                <a:ea typeface="DM Sans"/>
                <a:cs typeface="DM Sans"/>
                <a:sym typeface="DM Sans"/>
              </a:rPr>
              <a:t>How uncertain should the loss be? </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DM Sans"/>
                <a:ea typeface="DM Sans"/>
                <a:cs typeface="DM Sans"/>
                <a:sym typeface="DM Sans"/>
              </a:rPr>
              <a:t>Is not meeting an ambitious goal a “risk”, even if being short of it is not a loss?</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DM Sans"/>
                <a:ea typeface="DM Sans"/>
                <a:cs typeface="DM Sans"/>
                <a:sym typeface="DM Sans"/>
              </a:rPr>
              <a:t>Where do we assess how much more risk is acceptable given a higher return?</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DM Sans"/>
              <a:ea typeface="DM Sans"/>
              <a:cs typeface="DM Sans"/>
              <a:sym typeface="DM Sans"/>
            </a:endParaRPr>
          </a:p>
        </p:txBody>
      </p:sp>
      <p:sp>
        <p:nvSpPr>
          <p:cNvPr id="219" name="Google Shape;219;p4"/>
          <p:cNvSpPr/>
          <p:nvPr/>
        </p:nvSpPr>
        <p:spPr>
          <a:xfrm>
            <a:off x="7000875" y="1687840"/>
            <a:ext cx="3762376" cy="258888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DM Sans"/>
                <a:ea typeface="DM Sans"/>
                <a:cs typeface="DM Sans"/>
                <a:sym typeface="DM Sans"/>
              </a:rPr>
              <a:t>Questions like these are only issues if we think of risk management as separated from the larger topic of managing decision making.</a:t>
            </a:r>
            <a:endParaRPr/>
          </a:p>
        </p:txBody>
      </p:sp>
      <p:sp>
        <p:nvSpPr>
          <p:cNvPr id="220" name="Google Shape;220;p4"/>
          <p:cNvSpPr/>
          <p:nvPr/>
        </p:nvSpPr>
        <p:spPr>
          <a:xfrm>
            <a:off x="7000875" y="4403397"/>
            <a:ext cx="3762376" cy="1533526"/>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lt1"/>
                </a:solidFill>
                <a:latin typeface="DM Sans"/>
                <a:ea typeface="DM Sans"/>
                <a:cs typeface="DM Sans"/>
                <a:sym typeface="DM Sans"/>
              </a:rPr>
              <a:t>Some definitions of risk confuse risk with opportunity</a:t>
            </a:r>
            <a:endParaRPr/>
          </a:p>
        </p:txBody>
      </p:sp>
      <p:sp>
        <p:nvSpPr>
          <p:cNvPr id="221" name="Google Shape;22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animEffect filter="fade" transition="in">
                                      <p:cBhvr>
                                        <p:cTn dur="500"/>
                                        <p:tgtEl>
                                          <p:spTgt spid="2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1" st="1"/>
                                            </p:txEl>
                                          </p:spTgt>
                                        </p:tgtEl>
                                        <p:attrNameLst>
                                          <p:attrName>style.visibility</p:attrName>
                                        </p:attrNameLst>
                                      </p:cBhvr>
                                      <p:to>
                                        <p:strVal val="visible"/>
                                      </p:to>
                                    </p:set>
                                    <p:animEffect filter="fade" transition="in">
                                      <p:cBhvr>
                                        <p:cTn dur="500"/>
                                        <p:tgtEl>
                                          <p:spTgt spid="2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2" st="2"/>
                                            </p:txEl>
                                          </p:spTgt>
                                        </p:tgtEl>
                                        <p:attrNameLst>
                                          <p:attrName>style.visibility</p:attrName>
                                        </p:attrNameLst>
                                      </p:cBhvr>
                                      <p:to>
                                        <p:strVal val="visible"/>
                                      </p:to>
                                    </p:set>
                                    <p:animEffect filter="fade" transition="in">
                                      <p:cBhvr>
                                        <p:cTn dur="500"/>
                                        <p:tgtEl>
                                          <p:spTgt spid="2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3" st="3"/>
                                            </p:txEl>
                                          </p:spTgt>
                                        </p:tgtEl>
                                        <p:attrNameLst>
                                          <p:attrName>style.visibility</p:attrName>
                                        </p:attrNameLst>
                                      </p:cBhvr>
                                      <p:to>
                                        <p:strVal val="visible"/>
                                      </p:to>
                                    </p:set>
                                    <p:animEffect filter="fade" transition="in">
                                      <p:cBhvr>
                                        <p:cTn dur="500"/>
                                        <p:tgtEl>
                                          <p:spTgt spid="2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xEl>
                                              <p:pRg end="4" st="4"/>
                                            </p:txEl>
                                          </p:spTgt>
                                        </p:tgtEl>
                                        <p:attrNameLst>
                                          <p:attrName>style.visibility</p:attrName>
                                        </p:attrNameLst>
                                      </p:cBhvr>
                                      <p:to>
                                        <p:strVal val="visible"/>
                                      </p:to>
                                    </p:set>
                                    <p:animEffect filter="fade" transition="in">
                                      <p:cBhvr>
                                        <p:cTn dur="500"/>
                                        <p:tgtEl>
                                          <p:spTgt spid="2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pic>
        <p:nvPicPr>
          <p:cNvPr descr="Image result for gary klein naturalistic decision making" id="1136" name="Google Shape;1136;p40"/>
          <p:cNvPicPr preferRelativeResize="0"/>
          <p:nvPr/>
        </p:nvPicPr>
        <p:blipFill rotWithShape="1">
          <a:blip r:embed="rId3">
            <a:alphaModFix/>
          </a:blip>
          <a:srcRect b="0" l="0" r="0" t="0"/>
          <a:stretch/>
        </p:blipFill>
        <p:spPr>
          <a:xfrm>
            <a:off x="7655454" y="3740797"/>
            <a:ext cx="1399546" cy="1747692"/>
          </a:xfrm>
          <a:prstGeom prst="rect">
            <a:avLst/>
          </a:prstGeom>
          <a:noFill/>
          <a:ln>
            <a:noFill/>
          </a:ln>
        </p:spPr>
      </p:pic>
      <p:pic>
        <p:nvPicPr>
          <p:cNvPr descr="Image result for Dan Kahneman" id="1137" name="Google Shape;1137;p40"/>
          <p:cNvPicPr preferRelativeResize="0"/>
          <p:nvPr/>
        </p:nvPicPr>
        <p:blipFill rotWithShape="1">
          <a:blip r:embed="rId4">
            <a:alphaModFix/>
          </a:blip>
          <a:srcRect b="0" l="0" r="0" t="0"/>
          <a:stretch/>
        </p:blipFill>
        <p:spPr>
          <a:xfrm>
            <a:off x="5723784" y="3944824"/>
            <a:ext cx="1566281" cy="1566281"/>
          </a:xfrm>
          <a:prstGeom prst="rect">
            <a:avLst/>
          </a:prstGeom>
          <a:noFill/>
          <a:ln>
            <a:noFill/>
          </a:ln>
        </p:spPr>
      </p:pic>
      <p:sp>
        <p:nvSpPr>
          <p:cNvPr id="1138" name="Google Shape;1138;p40"/>
          <p:cNvSpPr txBox="1"/>
          <p:nvPr>
            <p:ph type="title"/>
          </p:nvPr>
        </p:nvSpPr>
        <p:spPr>
          <a:xfrm>
            <a:off x="1120589" y="284443"/>
            <a:ext cx="10009095" cy="4596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Lora Medium"/>
              <a:buNone/>
            </a:pPr>
            <a:r>
              <a:rPr lang="en-US" sz="2800"/>
              <a:t>The Need for Feedback</a:t>
            </a:r>
            <a:endParaRPr/>
          </a:p>
        </p:txBody>
      </p:sp>
      <p:sp>
        <p:nvSpPr>
          <p:cNvPr id="1139" name="Google Shape;1139;p40"/>
          <p:cNvSpPr txBox="1"/>
          <p:nvPr/>
        </p:nvSpPr>
        <p:spPr>
          <a:xfrm>
            <a:off x="5577340" y="5521396"/>
            <a:ext cx="2527492" cy="59929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Daniel Kahneman</a:t>
            </a:r>
            <a:endParaRPr/>
          </a:p>
        </p:txBody>
      </p:sp>
      <p:sp>
        <p:nvSpPr>
          <p:cNvPr id="1140" name="Google Shape;1140;p40"/>
          <p:cNvSpPr txBox="1"/>
          <p:nvPr/>
        </p:nvSpPr>
        <p:spPr>
          <a:xfrm>
            <a:off x="8110694" y="5521396"/>
            <a:ext cx="2527492" cy="599294"/>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400"/>
              <a:buFont typeface="Calibri"/>
              <a:buNone/>
            </a:pPr>
            <a:r>
              <a:rPr b="0" i="0" lang="en-US" sz="2400" u="none" cap="none" strike="noStrike">
                <a:solidFill>
                  <a:srgbClr val="000000"/>
                </a:solidFill>
                <a:latin typeface="Calibri"/>
                <a:ea typeface="Calibri"/>
                <a:cs typeface="Calibri"/>
                <a:sym typeface="Calibri"/>
              </a:rPr>
              <a:t>Gary Klein</a:t>
            </a:r>
            <a:endParaRPr/>
          </a:p>
        </p:txBody>
      </p:sp>
      <p:sp>
        <p:nvSpPr>
          <p:cNvPr id="1141" name="Google Shape;1141;p40"/>
          <p:cNvSpPr/>
          <p:nvPr/>
        </p:nvSpPr>
        <p:spPr>
          <a:xfrm>
            <a:off x="2057922" y="3985796"/>
            <a:ext cx="2080890" cy="963148"/>
          </a:xfrm>
          <a:prstGeom prst="wedgeRoundRectCallout">
            <a:avLst>
              <a:gd fmla="val 123376" name="adj1"/>
              <a:gd fmla="val -5866" name="adj2"/>
              <a:gd fmla="val 16667" name="adj3"/>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To learn from experience, you need feedback.</a:t>
            </a:r>
            <a:endParaRPr/>
          </a:p>
        </p:txBody>
      </p:sp>
      <p:sp>
        <p:nvSpPr>
          <p:cNvPr id="1142" name="Google Shape;1142;p40"/>
          <p:cNvSpPr/>
          <p:nvPr/>
        </p:nvSpPr>
        <p:spPr>
          <a:xfrm>
            <a:off x="3464454" y="2707334"/>
            <a:ext cx="2080890" cy="963148"/>
          </a:xfrm>
          <a:prstGeom prst="wedgeRoundRectCallout">
            <a:avLst>
              <a:gd fmla="val 64035" name="adj1"/>
              <a:gd fmla="val 89884" name="adj2"/>
              <a:gd fmla="val 16667" name="adj3"/>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And that feedback has to be </a:t>
            </a:r>
            <a:r>
              <a:rPr b="0" i="1" lang="en-US" sz="1800" u="none" cap="none" strike="noStrike">
                <a:solidFill>
                  <a:srgbClr val="000000"/>
                </a:solidFill>
                <a:latin typeface="Calibri"/>
                <a:ea typeface="Calibri"/>
                <a:cs typeface="Calibri"/>
                <a:sym typeface="Calibri"/>
              </a:rPr>
              <a:t>CONSISTENT…</a:t>
            </a:r>
            <a:endParaRPr/>
          </a:p>
        </p:txBody>
      </p:sp>
      <p:sp>
        <p:nvSpPr>
          <p:cNvPr id="1143" name="Google Shape;1143;p40"/>
          <p:cNvSpPr/>
          <p:nvPr/>
        </p:nvSpPr>
        <p:spPr>
          <a:xfrm>
            <a:off x="5979054" y="2694623"/>
            <a:ext cx="2080890" cy="599294"/>
          </a:xfrm>
          <a:prstGeom prst="wedgeRoundRectCallout">
            <a:avLst>
              <a:gd fmla="val 35116" name="adj1"/>
              <a:gd fmla="val 150569" name="adj2"/>
              <a:gd fmla="val 16667" name="adj3"/>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t>
            </a:r>
            <a:r>
              <a:rPr b="0" i="1" lang="en-US" sz="1800" u="none" cap="none" strike="noStrike">
                <a:solidFill>
                  <a:srgbClr val="000000"/>
                </a:solidFill>
                <a:latin typeface="Calibri"/>
                <a:ea typeface="Calibri"/>
                <a:cs typeface="Calibri"/>
                <a:sym typeface="Calibri"/>
              </a:rPr>
              <a:t>IMMEDIATE…</a:t>
            </a:r>
            <a:endParaRPr/>
          </a:p>
        </p:txBody>
      </p:sp>
      <p:sp>
        <p:nvSpPr>
          <p:cNvPr id="1144" name="Google Shape;1144;p40"/>
          <p:cNvSpPr/>
          <p:nvPr/>
        </p:nvSpPr>
        <p:spPr>
          <a:xfrm>
            <a:off x="8188854" y="2725648"/>
            <a:ext cx="2080890" cy="599294"/>
          </a:xfrm>
          <a:prstGeom prst="wedgeRoundRectCallout">
            <a:avLst>
              <a:gd fmla="val 3192" name="adj1"/>
              <a:gd fmla="val 176651" name="adj2"/>
              <a:gd fmla="val 16667" name="adj3"/>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a:t>
            </a:r>
            <a:r>
              <a:rPr b="0" i="1" lang="en-US" sz="1800" u="none" cap="none" strike="noStrike">
                <a:solidFill>
                  <a:srgbClr val="000000"/>
                </a:solidFill>
                <a:latin typeface="Calibri"/>
                <a:ea typeface="Calibri"/>
                <a:cs typeface="Calibri"/>
                <a:sym typeface="Calibri"/>
              </a:rPr>
              <a:t>and UNAMBIGUOUS.</a:t>
            </a:r>
            <a:endParaRPr/>
          </a:p>
        </p:txBody>
      </p:sp>
      <p:sp>
        <p:nvSpPr>
          <p:cNvPr id="1145" name="Google Shape;1145;p40"/>
          <p:cNvSpPr/>
          <p:nvPr/>
        </p:nvSpPr>
        <p:spPr>
          <a:xfrm>
            <a:off x="1559496" y="2060848"/>
            <a:ext cx="8615042" cy="423046"/>
          </a:xfrm>
          <a:prstGeom prst="rect">
            <a:avLst/>
          </a:prstGeom>
          <a:solidFill>
            <a:srgbClr val="1F386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DM Sans"/>
                <a:ea typeface="DM Sans"/>
                <a:cs typeface="DM Sans"/>
                <a:sym typeface="DM Sans"/>
              </a:rPr>
              <a:t>Experience does not automatically produce learning.</a:t>
            </a:r>
            <a:endParaRPr/>
          </a:p>
        </p:txBody>
      </p:sp>
      <p:sp>
        <p:nvSpPr>
          <p:cNvPr id="1146" name="Google Shape;1146;p40"/>
          <p:cNvSpPr txBox="1"/>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DM Sans"/>
                <a:ea typeface="DM Sans"/>
                <a:cs typeface="DM Sans"/>
                <a:sym typeface="DM Sans"/>
              </a:rPr>
              <a:t>‹#›</a:t>
            </a:fld>
            <a:endParaRPr sz="1200">
              <a:solidFill>
                <a:srgbClr val="888888"/>
              </a:solidFill>
              <a:latin typeface="DM Sans"/>
              <a:ea typeface="DM Sans"/>
              <a:cs typeface="DM Sans"/>
              <a:sym typeface="DM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500"/>
                                        <p:tgtEl>
                                          <p:spTgt spid="1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500"/>
                                        <p:tgtEl>
                                          <p:spTgt spid="1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500"/>
                                        <p:tgtEl>
                                          <p:spTgt spid="1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500"/>
                                        <p:tgtEl>
                                          <p:spTgt spid="1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41"/>
          <p:cNvSpPr/>
          <p:nvPr/>
        </p:nvSpPr>
        <p:spPr>
          <a:xfrm>
            <a:off x="632257" y="1422400"/>
            <a:ext cx="5492129" cy="4595906"/>
          </a:xfrm>
          <a:prstGeom prst="rect">
            <a:avLst/>
          </a:prstGeom>
          <a:solidFill>
            <a:srgbClr val="D8E2F3"/>
          </a:solidFill>
          <a:ln cap="flat" cmpd="sng" w="12700">
            <a:solidFill>
              <a:srgbClr val="31538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1153" name="Google Shape;1153;p41"/>
          <p:cNvSpPr txBox="1"/>
          <p:nvPr>
            <p:ph type="title"/>
          </p:nvPr>
        </p:nvSpPr>
        <p:spPr>
          <a:xfrm>
            <a:off x="1143353" y="202223"/>
            <a:ext cx="8795517" cy="73811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Lora Medium"/>
              <a:buNone/>
            </a:pPr>
            <a:r>
              <a:rPr lang="en-US" sz="2800"/>
              <a:t>The (Very) Slow Feedback Problem</a:t>
            </a:r>
            <a:endParaRPr/>
          </a:p>
        </p:txBody>
      </p:sp>
      <p:sp>
        <p:nvSpPr>
          <p:cNvPr id="1154" name="Google Shape;1154;p41"/>
          <p:cNvSpPr txBox="1"/>
          <p:nvPr/>
        </p:nvSpPr>
        <p:spPr>
          <a:xfrm>
            <a:off x="892454" y="2333812"/>
            <a:ext cx="5082334" cy="313932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Suppose we have an event we assess as having a 10% chance/yr of occurrence.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We implement a mitigation that we think may reduce that chance to 5%.</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Uncertain of whether the risk will actually be reduced, we give a prior probability that there is a 50% chance the mitigation works as stated.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DM Sans"/>
                <a:ea typeface="DM Sans"/>
                <a:cs typeface="DM Sans"/>
                <a:sym typeface="DM Sans"/>
              </a:rPr>
              <a:t>How long do we have to watch our environment to see if the annualized probability went from 10% to 5%?</a:t>
            </a:r>
            <a:endParaRPr/>
          </a:p>
        </p:txBody>
      </p:sp>
      <p:sp>
        <p:nvSpPr>
          <p:cNvPr id="1155" name="Google Shape;1155;p41"/>
          <p:cNvSpPr txBox="1"/>
          <p:nvPr/>
        </p:nvSpPr>
        <p:spPr>
          <a:xfrm>
            <a:off x="779929" y="1502815"/>
            <a:ext cx="496999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DM Sans"/>
                <a:ea typeface="DM Sans"/>
                <a:cs typeface="DM Sans"/>
                <a:sym typeface="DM Sans"/>
              </a:rPr>
              <a:t>A Bayesian Look at Mitigation Assessment Over Time</a:t>
            </a:r>
            <a:endParaRPr/>
          </a:p>
        </p:txBody>
      </p:sp>
      <p:grpSp>
        <p:nvGrpSpPr>
          <p:cNvPr id="1156" name="Google Shape;1156;p41"/>
          <p:cNvGrpSpPr/>
          <p:nvPr/>
        </p:nvGrpSpPr>
        <p:grpSpPr>
          <a:xfrm>
            <a:off x="6548697" y="1422401"/>
            <a:ext cx="4924335" cy="4618608"/>
            <a:chOff x="6554972" y="1422401"/>
            <a:chExt cx="4924335" cy="4618608"/>
          </a:xfrm>
        </p:grpSpPr>
        <p:grpSp>
          <p:nvGrpSpPr>
            <p:cNvPr id="1157" name="Google Shape;1157;p41"/>
            <p:cNvGrpSpPr/>
            <p:nvPr/>
          </p:nvGrpSpPr>
          <p:grpSpPr>
            <a:xfrm>
              <a:off x="6554972" y="1422401"/>
              <a:ext cx="4924335" cy="3546429"/>
              <a:chOff x="6138113" y="2067859"/>
              <a:chExt cx="4924335" cy="3546429"/>
            </a:xfrm>
          </p:grpSpPr>
          <p:graphicFrame>
            <p:nvGraphicFramePr>
              <p:cNvPr id="1158" name="Google Shape;1158;p41"/>
              <p:cNvGraphicFramePr/>
              <p:nvPr/>
            </p:nvGraphicFramePr>
            <p:xfrm>
              <a:off x="6744448" y="2241177"/>
              <a:ext cx="4318000" cy="3049494"/>
            </p:xfrm>
            <a:graphic>
              <a:graphicData uri="http://schemas.openxmlformats.org/drawingml/2006/chart">
                <c:chart r:id="rId3"/>
              </a:graphicData>
            </a:graphic>
          </p:graphicFrame>
          <p:sp>
            <p:nvSpPr>
              <p:cNvPr id="1159" name="Google Shape;1159;p41"/>
              <p:cNvSpPr/>
              <p:nvPr/>
            </p:nvSpPr>
            <p:spPr>
              <a:xfrm>
                <a:off x="7960782" y="3664858"/>
                <a:ext cx="2061882" cy="651436"/>
              </a:xfrm>
              <a:prstGeom prst="wedgeRoundRectCallout">
                <a:avLst>
                  <a:gd fmla="val 18987" name="adj1"/>
                  <a:gd fmla="val -159649" name="adj2"/>
                  <a:gd fmla="val 16667" name="adj3"/>
                </a:avLst>
              </a:prstGeom>
              <a:solidFill>
                <a:srgbClr val="38562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DM Sans"/>
                    <a:ea typeface="DM Sans"/>
                    <a:cs typeface="DM Sans"/>
                    <a:sym typeface="DM Sans"/>
                  </a:rPr>
                  <a:t>Zero occurrences in time period</a:t>
                </a:r>
                <a:endParaRPr/>
              </a:p>
            </p:txBody>
          </p:sp>
          <p:sp>
            <p:nvSpPr>
              <p:cNvPr id="1160" name="Google Shape;1160;p41"/>
              <p:cNvSpPr txBox="1"/>
              <p:nvPr/>
            </p:nvSpPr>
            <p:spPr>
              <a:xfrm rot="-5400000">
                <a:off x="4823010" y="3382962"/>
                <a:ext cx="29995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Probability Mitigation Worked</a:t>
                </a:r>
                <a:endParaRPr/>
              </a:p>
            </p:txBody>
          </p:sp>
          <p:sp>
            <p:nvSpPr>
              <p:cNvPr id="1161" name="Google Shape;1161;p41"/>
              <p:cNvSpPr txBox="1"/>
              <p:nvPr/>
            </p:nvSpPr>
            <p:spPr>
              <a:xfrm>
                <a:off x="7784231" y="5244956"/>
                <a:ext cx="22384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Years Since Mitigation</a:t>
                </a:r>
                <a:endParaRPr/>
              </a:p>
            </p:txBody>
          </p:sp>
        </p:grpSp>
        <p:sp>
          <p:nvSpPr>
            <p:cNvPr id="1162" name="Google Shape;1162;p41"/>
            <p:cNvSpPr txBox="1"/>
            <p:nvPr/>
          </p:nvSpPr>
          <p:spPr>
            <a:xfrm>
              <a:off x="6783294" y="5117678"/>
              <a:ext cx="461234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DM Sans"/>
                  <a:ea typeface="DM Sans"/>
                  <a:cs typeface="DM Sans"/>
                  <a:sym typeface="DM Sans"/>
                </a:rPr>
                <a:t>Solving for the probability a mitigation reduced event likelihood from 10% to 5% per year given number of occurrences in time period</a:t>
              </a:r>
              <a:endParaRPr/>
            </a:p>
          </p:txBody>
        </p:sp>
      </p:grpSp>
      <p:sp>
        <p:nvSpPr>
          <p:cNvPr id="1163" name="Google Shape;1163;p41"/>
          <p:cNvSpPr txBox="1"/>
          <p:nvPr>
            <p:ph idx="12" type="sldNum"/>
          </p:nvPr>
        </p:nvSpPr>
        <p:spPr>
          <a:xfrm>
            <a:off x="8610600" y="637624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4">
                                            <p:txEl>
                                              <p:pRg end="0" st="0"/>
                                            </p:txEl>
                                          </p:spTgt>
                                        </p:tgtEl>
                                        <p:attrNameLst>
                                          <p:attrName>style.visibility</p:attrName>
                                        </p:attrNameLst>
                                      </p:cBhvr>
                                      <p:to>
                                        <p:strVal val="visible"/>
                                      </p:to>
                                    </p:set>
                                    <p:animEffect filter="fade" transition="in">
                                      <p:cBhvr>
                                        <p:cTn dur="500"/>
                                        <p:tgtEl>
                                          <p:spTgt spid="1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4">
                                            <p:txEl>
                                              <p:pRg end="1" st="1"/>
                                            </p:txEl>
                                          </p:spTgt>
                                        </p:tgtEl>
                                        <p:attrNameLst>
                                          <p:attrName>style.visibility</p:attrName>
                                        </p:attrNameLst>
                                      </p:cBhvr>
                                      <p:to>
                                        <p:strVal val="visible"/>
                                      </p:to>
                                    </p:set>
                                    <p:animEffect filter="fade" transition="in">
                                      <p:cBhvr>
                                        <p:cTn dur="500"/>
                                        <p:tgtEl>
                                          <p:spTgt spid="1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4">
                                            <p:txEl>
                                              <p:pRg end="2" st="2"/>
                                            </p:txEl>
                                          </p:spTgt>
                                        </p:tgtEl>
                                        <p:attrNameLst>
                                          <p:attrName>style.visibility</p:attrName>
                                        </p:attrNameLst>
                                      </p:cBhvr>
                                      <p:to>
                                        <p:strVal val="visible"/>
                                      </p:to>
                                    </p:set>
                                    <p:animEffect filter="fade" transition="in">
                                      <p:cBhvr>
                                        <p:cTn dur="500"/>
                                        <p:tgtEl>
                                          <p:spTgt spid="1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4">
                                            <p:txEl>
                                              <p:pRg end="3" st="3"/>
                                            </p:txEl>
                                          </p:spTgt>
                                        </p:tgtEl>
                                        <p:attrNameLst>
                                          <p:attrName>style.visibility</p:attrName>
                                        </p:attrNameLst>
                                      </p:cBhvr>
                                      <p:to>
                                        <p:strVal val="visible"/>
                                      </p:to>
                                    </p:set>
                                    <p:animEffect filter="fade" transition="in">
                                      <p:cBhvr>
                                        <p:cTn dur="500"/>
                                        <p:tgtEl>
                                          <p:spTgt spid="11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6"/>
                                        </p:tgtEl>
                                        <p:attrNameLst>
                                          <p:attrName>style.visibility</p:attrName>
                                        </p:attrNameLst>
                                      </p:cBhvr>
                                      <p:to>
                                        <p:strVal val="visible"/>
                                      </p:to>
                                    </p:set>
                                    <p:animEffect filter="fade" transition="in">
                                      <p:cBhvr>
                                        <p:cTn dur="500"/>
                                        <p:tgtEl>
                                          <p:spTgt spid="1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5"/>
          <p:cNvSpPr txBox="1"/>
          <p:nvPr/>
        </p:nvSpPr>
        <p:spPr>
          <a:xfrm>
            <a:off x="1207803" y="310183"/>
            <a:ext cx="7451321" cy="4647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Risk vs. Opportunity in Decision Making </a:t>
            </a:r>
            <a:endParaRPr/>
          </a:p>
        </p:txBody>
      </p:sp>
      <p:grpSp>
        <p:nvGrpSpPr>
          <p:cNvPr id="227" name="Google Shape;227;p5"/>
          <p:cNvGrpSpPr/>
          <p:nvPr/>
        </p:nvGrpSpPr>
        <p:grpSpPr>
          <a:xfrm>
            <a:off x="550619" y="1669365"/>
            <a:ext cx="6480660" cy="4395568"/>
            <a:chOff x="79131" y="2490"/>
            <a:chExt cx="6480660" cy="4395568"/>
          </a:xfrm>
        </p:grpSpPr>
        <p:sp>
          <p:nvSpPr>
            <p:cNvPr id="228" name="Google Shape;228;p5"/>
            <p:cNvSpPr/>
            <p:nvPr/>
          </p:nvSpPr>
          <p:spPr>
            <a:xfrm>
              <a:off x="4291925" y="2484289"/>
              <a:ext cx="1133933" cy="539649"/>
            </a:xfrm>
            <a:custGeom>
              <a:rect b="b" l="l" r="r" t="t"/>
              <a:pathLst>
                <a:path extrusionOk="0" h="120000" w="120000">
                  <a:moveTo>
                    <a:pt x="0" y="0"/>
                  </a:moveTo>
                  <a:lnTo>
                    <a:pt x="0" y="81776"/>
                  </a:lnTo>
                  <a:lnTo>
                    <a:pt x="120000" y="81776"/>
                  </a:lnTo>
                  <a:lnTo>
                    <a:pt x="120000" y="120000"/>
                  </a:lnTo>
                </a:path>
              </a:pathLst>
            </a:custGeom>
            <a:noFill/>
            <a:ln cap="flat" cmpd="sng" w="12700">
              <a:solidFill>
                <a:schemeClr val="accent6"/>
              </a:solidFill>
              <a:prstDash val="solid"/>
              <a:miter lim="800000"/>
              <a:headEnd len="sm" w="sm" type="none"/>
              <a:tailEnd len="sm" w="sm" type="none"/>
            </a:ln>
          </p:spPr>
        </p:sp>
        <p:sp>
          <p:nvSpPr>
            <p:cNvPr id="229" name="Google Shape;229;p5"/>
            <p:cNvSpPr/>
            <p:nvPr/>
          </p:nvSpPr>
          <p:spPr>
            <a:xfrm>
              <a:off x="3157991" y="2484289"/>
              <a:ext cx="1133933" cy="539649"/>
            </a:xfrm>
            <a:custGeom>
              <a:rect b="b" l="l" r="r" t="t"/>
              <a:pathLst>
                <a:path extrusionOk="0" h="120000" w="120000">
                  <a:moveTo>
                    <a:pt x="120000" y="0"/>
                  </a:moveTo>
                  <a:lnTo>
                    <a:pt x="120000" y="81776"/>
                  </a:lnTo>
                  <a:lnTo>
                    <a:pt x="0" y="81776"/>
                  </a:lnTo>
                  <a:lnTo>
                    <a:pt x="0" y="120000"/>
                  </a:lnTo>
                </a:path>
              </a:pathLst>
            </a:custGeom>
            <a:noFill/>
            <a:ln cap="flat" cmpd="sng" w="12700">
              <a:solidFill>
                <a:schemeClr val="accent6"/>
              </a:solidFill>
              <a:prstDash val="solid"/>
              <a:miter lim="800000"/>
              <a:headEnd len="sm" w="sm" type="none"/>
              <a:tailEnd len="sm" w="sm" type="none"/>
            </a:ln>
          </p:spPr>
        </p:sp>
        <p:sp>
          <p:nvSpPr>
            <p:cNvPr id="230" name="Google Shape;230;p5"/>
            <p:cNvSpPr/>
            <p:nvPr/>
          </p:nvSpPr>
          <p:spPr>
            <a:xfrm>
              <a:off x="2960944" y="766380"/>
              <a:ext cx="1330981" cy="539649"/>
            </a:xfrm>
            <a:custGeom>
              <a:rect b="b" l="l" r="r" t="t"/>
              <a:pathLst>
                <a:path extrusionOk="0" h="120000" w="120000">
                  <a:moveTo>
                    <a:pt x="0" y="0"/>
                  </a:moveTo>
                  <a:lnTo>
                    <a:pt x="0" y="81776"/>
                  </a:lnTo>
                  <a:lnTo>
                    <a:pt x="120000" y="81776"/>
                  </a:lnTo>
                  <a:lnTo>
                    <a:pt x="120000" y="120000"/>
                  </a:lnTo>
                </a:path>
              </a:pathLst>
            </a:custGeom>
            <a:noFill/>
            <a:ln cap="flat" cmpd="sng" w="12700">
              <a:solidFill>
                <a:srgbClr val="599BD5"/>
              </a:solidFill>
              <a:prstDash val="solid"/>
              <a:miter lim="800000"/>
              <a:headEnd len="sm" w="sm" type="none"/>
              <a:tailEnd len="sm" w="sm" type="none"/>
            </a:ln>
          </p:spPr>
        </p:sp>
        <p:sp>
          <p:nvSpPr>
            <p:cNvPr id="231" name="Google Shape;231;p5"/>
            <p:cNvSpPr/>
            <p:nvPr/>
          </p:nvSpPr>
          <p:spPr>
            <a:xfrm>
              <a:off x="1203943" y="766380"/>
              <a:ext cx="1757000" cy="539649"/>
            </a:xfrm>
            <a:custGeom>
              <a:rect b="b" l="l" r="r" t="t"/>
              <a:pathLst>
                <a:path extrusionOk="0" h="120000" w="120000">
                  <a:moveTo>
                    <a:pt x="120000" y="0"/>
                  </a:moveTo>
                  <a:lnTo>
                    <a:pt x="120000" y="81776"/>
                  </a:lnTo>
                  <a:lnTo>
                    <a:pt x="0" y="81776"/>
                  </a:lnTo>
                  <a:lnTo>
                    <a:pt x="0" y="120000"/>
                  </a:lnTo>
                </a:path>
              </a:pathLst>
            </a:custGeom>
            <a:noFill/>
            <a:ln cap="flat" cmpd="sng" w="12700">
              <a:solidFill>
                <a:srgbClr val="599BD5"/>
              </a:solidFill>
              <a:prstDash val="solid"/>
              <a:miter lim="800000"/>
              <a:headEnd len="sm" w="sm" type="none"/>
              <a:tailEnd len="sm" w="sm" type="none"/>
            </a:ln>
          </p:spPr>
        </p:sp>
        <p:sp>
          <p:nvSpPr>
            <p:cNvPr id="232" name="Google Shape;232;p5"/>
            <p:cNvSpPr/>
            <p:nvPr/>
          </p:nvSpPr>
          <p:spPr>
            <a:xfrm>
              <a:off x="1643130" y="2490"/>
              <a:ext cx="2635628" cy="763889"/>
            </a:xfrm>
            <a:prstGeom prst="roundRect">
              <a:avLst>
                <a:gd fmla="val 10000"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1849299" y="198351"/>
              <a:ext cx="2635628" cy="763889"/>
            </a:xfrm>
            <a:prstGeom prst="roundRect">
              <a:avLst>
                <a:gd fmla="val 10000" name="adj"/>
              </a:avLst>
            </a:prstGeom>
            <a:solidFill>
              <a:schemeClr val="accent2"/>
            </a:solidFill>
            <a:ln cap="flat" cmpd="sng" w="12700">
              <a:solidFill>
                <a:schemeClr val="accent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txBox="1"/>
            <p:nvPr/>
          </p:nvSpPr>
          <p:spPr>
            <a:xfrm>
              <a:off x="1871673" y="220725"/>
              <a:ext cx="2590880" cy="719141"/>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DM Sans"/>
                <a:buNone/>
              </a:pPr>
              <a:r>
                <a:rPr lang="en-US" sz="2000">
                  <a:solidFill>
                    <a:schemeClr val="dk1"/>
                  </a:solidFill>
                  <a:latin typeface="DM Sans"/>
                  <a:ea typeface="DM Sans"/>
                  <a:cs typeface="DM Sans"/>
                  <a:sym typeface="DM Sans"/>
                </a:rPr>
                <a:t>Decisions</a:t>
              </a:r>
              <a:endParaRPr/>
            </a:p>
          </p:txBody>
        </p:sp>
        <p:sp>
          <p:nvSpPr>
            <p:cNvPr id="235" name="Google Shape;235;p5"/>
            <p:cNvSpPr/>
            <p:nvPr/>
          </p:nvSpPr>
          <p:spPr>
            <a:xfrm>
              <a:off x="79131" y="1306029"/>
              <a:ext cx="2249622" cy="1514111"/>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285301" y="1501890"/>
              <a:ext cx="2249622" cy="1514111"/>
            </a:xfrm>
            <a:prstGeom prst="roundRect">
              <a:avLst>
                <a:gd fmla="val 10000"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txBox="1"/>
            <p:nvPr/>
          </p:nvSpPr>
          <p:spPr>
            <a:xfrm>
              <a:off x="329648" y="1546237"/>
              <a:ext cx="2160928" cy="1425417"/>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DM Sans"/>
                <a:buNone/>
              </a:pPr>
              <a:r>
                <a:rPr b="1" lang="en-US" sz="1800">
                  <a:solidFill>
                    <a:schemeClr val="dk1"/>
                  </a:solidFill>
                  <a:latin typeface="DM Sans"/>
                  <a:ea typeface="DM Sans"/>
                  <a:cs typeface="DM Sans"/>
                  <a:sym typeface="DM Sans"/>
                </a:rPr>
                <a:t>Decisions Under Certainty</a:t>
              </a:r>
              <a:endParaRPr sz="1300">
                <a:solidFill>
                  <a:schemeClr val="dk1"/>
                </a:solidFill>
                <a:latin typeface="DM Sans"/>
                <a:ea typeface="DM Sans"/>
                <a:cs typeface="DM Sans"/>
                <a:sym typeface="DM Sans"/>
              </a:endParaRPr>
            </a:p>
            <a:p>
              <a:pPr indent="0" lvl="0" marL="0" marR="0" rtl="0" algn="ctr">
                <a:lnSpc>
                  <a:spcPct val="90000"/>
                </a:lnSpc>
                <a:spcBef>
                  <a:spcPts val="630"/>
                </a:spcBef>
                <a:spcAft>
                  <a:spcPts val="0"/>
                </a:spcAft>
                <a:buClr>
                  <a:schemeClr val="dk1"/>
                </a:buClr>
                <a:buSzPts val="1300"/>
                <a:buFont typeface="DM Sans"/>
                <a:buNone/>
              </a:pPr>
              <a:r>
                <a:rPr lang="en-US" sz="1300">
                  <a:solidFill>
                    <a:schemeClr val="dk1"/>
                  </a:solidFill>
                  <a:latin typeface="DM Sans"/>
                  <a:ea typeface="DM Sans"/>
                  <a:cs typeface="DM Sans"/>
                  <a:sym typeface="DM Sans"/>
                </a:rPr>
                <a:t>You have perfect information, but the problem is complex</a:t>
              </a:r>
              <a:endParaRPr/>
            </a:p>
          </p:txBody>
        </p:sp>
        <p:sp>
          <p:nvSpPr>
            <p:cNvPr id="238" name="Google Shape;238;p5"/>
            <p:cNvSpPr/>
            <p:nvPr/>
          </p:nvSpPr>
          <p:spPr>
            <a:xfrm>
              <a:off x="2741094" y="1306029"/>
              <a:ext cx="3101662" cy="1178259"/>
            </a:xfrm>
            <a:prstGeom prst="roundRect">
              <a:avLst>
                <a:gd fmla="val 1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2947263" y="1501890"/>
              <a:ext cx="3101662" cy="1178259"/>
            </a:xfrm>
            <a:prstGeom prst="roundRect">
              <a:avLst>
                <a:gd fmla="val 10000"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txBox="1"/>
            <p:nvPr/>
          </p:nvSpPr>
          <p:spPr>
            <a:xfrm>
              <a:off x="2981773" y="1536400"/>
              <a:ext cx="3032642" cy="1109239"/>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DM Sans"/>
                <a:buNone/>
              </a:pPr>
              <a:r>
                <a:rPr b="1" lang="en-US" sz="1800">
                  <a:solidFill>
                    <a:schemeClr val="dk1"/>
                  </a:solidFill>
                  <a:latin typeface="DM Sans"/>
                  <a:ea typeface="DM Sans"/>
                  <a:cs typeface="DM Sans"/>
                  <a:sym typeface="DM Sans"/>
                </a:rPr>
                <a:t>Decisions Under Uncertainty </a:t>
              </a:r>
              <a:endParaRPr/>
            </a:p>
            <a:p>
              <a:pPr indent="0" lvl="0" marL="0" marR="0" rtl="0" algn="ctr">
                <a:lnSpc>
                  <a:spcPct val="90000"/>
                </a:lnSpc>
                <a:spcBef>
                  <a:spcPts val="630"/>
                </a:spcBef>
                <a:spcAft>
                  <a:spcPts val="0"/>
                </a:spcAft>
                <a:buClr>
                  <a:schemeClr val="dk1"/>
                </a:buClr>
                <a:buSzPts val="1300"/>
                <a:buFont typeface="DM Sans"/>
                <a:buNone/>
              </a:pPr>
              <a:r>
                <a:rPr lang="en-US" sz="1300">
                  <a:solidFill>
                    <a:schemeClr val="dk1"/>
                  </a:solidFill>
                  <a:latin typeface="DM Sans"/>
                  <a:ea typeface="DM Sans"/>
                  <a:cs typeface="DM Sans"/>
                  <a:sym typeface="DM Sans"/>
                </a:rPr>
                <a:t>The inputs are uncertain</a:t>
              </a:r>
              <a:endParaRPr/>
            </a:p>
          </p:txBody>
        </p:sp>
        <p:sp>
          <p:nvSpPr>
            <p:cNvPr id="241" name="Google Shape;241;p5"/>
            <p:cNvSpPr/>
            <p:nvPr/>
          </p:nvSpPr>
          <p:spPr>
            <a:xfrm>
              <a:off x="2230228" y="3023938"/>
              <a:ext cx="1855527" cy="1178259"/>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2436397" y="3219799"/>
              <a:ext cx="1855527" cy="1178259"/>
            </a:xfrm>
            <a:prstGeom prst="roundRect">
              <a:avLst>
                <a:gd fmla="val 10000" name="adj"/>
              </a:avLst>
            </a:prstGeom>
            <a:solidFill>
              <a:schemeClr val="lt1">
                <a:alpha val="89803"/>
              </a:schemeClr>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txBox="1"/>
            <p:nvPr/>
          </p:nvSpPr>
          <p:spPr>
            <a:xfrm>
              <a:off x="2470907" y="3254309"/>
              <a:ext cx="1786507" cy="110923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DM Sans"/>
                <a:buNone/>
              </a:pPr>
              <a:r>
                <a:rPr b="1" lang="en-US" sz="2000">
                  <a:solidFill>
                    <a:schemeClr val="dk1"/>
                  </a:solidFill>
                  <a:latin typeface="DM Sans"/>
                  <a:ea typeface="DM Sans"/>
                  <a:cs typeface="DM Sans"/>
                  <a:sym typeface="DM Sans"/>
                </a:rPr>
                <a:t>Opportunity</a:t>
              </a:r>
              <a:r>
                <a:rPr lang="en-US" sz="1300">
                  <a:solidFill>
                    <a:schemeClr val="dk1"/>
                  </a:solidFill>
                  <a:latin typeface="DM Sans"/>
                  <a:ea typeface="DM Sans"/>
                  <a:cs typeface="DM Sans"/>
                  <a:sym typeface="DM Sans"/>
                </a:rPr>
                <a:t> (Uncertainty about reward/return)</a:t>
              </a:r>
              <a:endParaRPr/>
            </a:p>
          </p:txBody>
        </p:sp>
        <p:sp>
          <p:nvSpPr>
            <p:cNvPr id="244" name="Google Shape;244;p5"/>
            <p:cNvSpPr/>
            <p:nvPr/>
          </p:nvSpPr>
          <p:spPr>
            <a:xfrm>
              <a:off x="4498095" y="3023938"/>
              <a:ext cx="1855527" cy="1178259"/>
            </a:xfrm>
            <a:prstGeom prst="roundRect">
              <a:avLst>
                <a:gd fmla="val 10000" name="adj"/>
              </a:avLst>
            </a:prstGeom>
            <a:solidFill>
              <a:schemeClr val="accent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5"/>
            <p:cNvSpPr/>
            <p:nvPr/>
          </p:nvSpPr>
          <p:spPr>
            <a:xfrm>
              <a:off x="4704264" y="3219799"/>
              <a:ext cx="1855527" cy="1178259"/>
            </a:xfrm>
            <a:prstGeom prst="roundRect">
              <a:avLst>
                <a:gd fmla="val 10000" name="adj"/>
              </a:avLst>
            </a:prstGeom>
            <a:solidFill>
              <a:schemeClr val="lt1">
                <a:alpha val="89803"/>
              </a:schemeClr>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5"/>
            <p:cNvSpPr txBox="1"/>
            <p:nvPr/>
          </p:nvSpPr>
          <p:spPr>
            <a:xfrm>
              <a:off x="4738774" y="3254309"/>
              <a:ext cx="1786507" cy="1109239"/>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DM Sans"/>
                <a:buNone/>
              </a:pPr>
              <a:r>
                <a:rPr b="1" lang="en-US" sz="2000">
                  <a:solidFill>
                    <a:schemeClr val="dk1"/>
                  </a:solidFill>
                  <a:latin typeface="DM Sans"/>
                  <a:ea typeface="DM Sans"/>
                  <a:cs typeface="DM Sans"/>
                  <a:sym typeface="DM Sans"/>
                </a:rPr>
                <a:t>Risk</a:t>
              </a:r>
              <a:r>
                <a:rPr lang="en-US" sz="1300">
                  <a:solidFill>
                    <a:schemeClr val="dk1"/>
                  </a:solidFill>
                  <a:latin typeface="DM Sans"/>
                  <a:ea typeface="DM Sans"/>
                  <a:cs typeface="DM Sans"/>
                  <a:sym typeface="DM Sans"/>
                </a:rPr>
                <a:t> </a:t>
              </a:r>
              <a:endParaRPr/>
            </a:p>
            <a:p>
              <a:pPr indent="0" lvl="0" marL="0" marR="0" rtl="0" algn="ctr">
                <a:lnSpc>
                  <a:spcPct val="90000"/>
                </a:lnSpc>
                <a:spcBef>
                  <a:spcPts val="700"/>
                </a:spcBef>
                <a:spcAft>
                  <a:spcPts val="0"/>
                </a:spcAft>
                <a:buClr>
                  <a:schemeClr val="dk1"/>
                </a:buClr>
                <a:buSzPts val="1300"/>
                <a:buFont typeface="DM Sans"/>
                <a:buNone/>
              </a:pPr>
              <a:r>
                <a:rPr lang="en-US" sz="1300">
                  <a:solidFill>
                    <a:schemeClr val="dk1"/>
                  </a:solidFill>
                  <a:latin typeface="DM Sans"/>
                  <a:ea typeface="DM Sans"/>
                  <a:cs typeface="DM Sans"/>
                  <a:sym typeface="DM Sans"/>
                </a:rPr>
                <a:t>(Uncertainty about pain/loss)</a:t>
              </a:r>
              <a:endParaRPr/>
            </a:p>
          </p:txBody>
        </p:sp>
      </p:grpSp>
      <p:sp>
        <p:nvSpPr>
          <p:cNvPr id="247" name="Google Shape;247;p5"/>
          <p:cNvSpPr txBox="1"/>
          <p:nvPr/>
        </p:nvSpPr>
        <p:spPr>
          <a:xfrm flipH="1">
            <a:off x="5609746" y="1552575"/>
            <a:ext cx="547735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DM Sans"/>
                <a:ea typeface="DM Sans"/>
                <a:cs typeface="DM Sans"/>
                <a:sym typeface="DM Sans"/>
              </a:rPr>
              <a:t>In the context of broader decision making, Risk Management makes as much sense as a left-foot shoe department.</a:t>
            </a:r>
            <a:endParaRPr/>
          </a:p>
        </p:txBody>
      </p:sp>
      <p:sp>
        <p:nvSpPr>
          <p:cNvPr id="248" name="Google Shape;248;p5"/>
          <p:cNvSpPr txBox="1"/>
          <p:nvPr/>
        </p:nvSpPr>
        <p:spPr>
          <a:xfrm flipH="1">
            <a:off x="7372350" y="3070980"/>
            <a:ext cx="4139088"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DM Sans"/>
                <a:ea typeface="DM Sans"/>
                <a:cs typeface="DM Sans"/>
                <a:sym typeface="DM Sans"/>
              </a:rPr>
              <a:t>I realize some definitions of risk management include ALL uncertainties, but that is not a universal use of the term, it’s an unnecessary use of the term, and it is inconsistent with previous definitions and quantitative methods.</a:t>
            </a:r>
            <a:endParaRPr/>
          </a:p>
          <a:p>
            <a:pPr indent="0" lvl="0" marL="0" marR="0" rtl="0" algn="l">
              <a:spcBef>
                <a:spcPts val="0"/>
              </a:spcBef>
              <a:spcAft>
                <a:spcPts val="0"/>
              </a:spcAft>
              <a:buNone/>
            </a:pPr>
            <a:r>
              <a:t/>
            </a:r>
            <a:endParaRPr sz="1600">
              <a:solidFill>
                <a:schemeClr val="dk1"/>
              </a:solidFill>
              <a:latin typeface="DM Sans"/>
              <a:ea typeface="DM Sans"/>
              <a:cs typeface="DM Sans"/>
              <a:sym typeface="DM Sans"/>
            </a:endParaRPr>
          </a:p>
          <a:p>
            <a:pPr indent="0" lvl="0" marL="0" marR="0" rtl="0" algn="l">
              <a:spcBef>
                <a:spcPts val="0"/>
              </a:spcBef>
              <a:spcAft>
                <a:spcPts val="0"/>
              </a:spcAft>
              <a:buNone/>
            </a:pPr>
            <a:r>
              <a:rPr lang="en-US" sz="1600">
                <a:solidFill>
                  <a:schemeClr val="dk1"/>
                </a:solidFill>
                <a:latin typeface="DM Sans"/>
                <a:ea typeface="DM Sans"/>
                <a:cs typeface="DM Sans"/>
                <a:sym typeface="DM Sans"/>
              </a:rPr>
              <a:t>Definitions that try to combine Risk and Opportunity only further distance RM from the rest of decision making.</a:t>
            </a:r>
            <a:endParaRPr/>
          </a:p>
        </p:txBody>
      </p:sp>
      <p:sp>
        <p:nvSpPr>
          <p:cNvPr id="249" name="Google Shape;24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6"/>
          <p:cNvSpPr txBox="1"/>
          <p:nvPr/>
        </p:nvSpPr>
        <p:spPr>
          <a:xfrm>
            <a:off x="1207803" y="310183"/>
            <a:ext cx="7451321" cy="4647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Getting Closer To The Whole Solution</a:t>
            </a:r>
            <a:endParaRPr/>
          </a:p>
        </p:txBody>
      </p:sp>
      <p:sp>
        <p:nvSpPr>
          <p:cNvPr id="255" name="Google Shape;255;p6"/>
          <p:cNvSpPr txBox="1"/>
          <p:nvPr/>
        </p:nvSpPr>
        <p:spPr>
          <a:xfrm>
            <a:off x="747238" y="2190750"/>
            <a:ext cx="3171826" cy="3262648"/>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US" sz="2000">
                <a:solidFill>
                  <a:schemeClr val="dk1"/>
                </a:solidFill>
                <a:latin typeface="DM Sans"/>
                <a:ea typeface="DM Sans"/>
                <a:cs typeface="DM Sans"/>
                <a:sym typeface="DM Sans"/>
              </a:rPr>
              <a:t>Cybersecurity is just one part of Risk Management.</a:t>
            </a:r>
            <a:br>
              <a:rPr lang="en-US" sz="2000">
                <a:solidFill>
                  <a:schemeClr val="dk1"/>
                </a:solidFill>
                <a:latin typeface="DM Sans"/>
                <a:ea typeface="DM Sans"/>
                <a:cs typeface="DM Sans"/>
                <a:sym typeface="DM Sans"/>
              </a:rPr>
            </a:br>
            <a:br>
              <a:rPr lang="en-US" sz="2000">
                <a:solidFill>
                  <a:schemeClr val="dk1"/>
                </a:solidFill>
                <a:latin typeface="DM Sans"/>
                <a:ea typeface="DM Sans"/>
                <a:cs typeface="DM Sans"/>
                <a:sym typeface="DM Sans"/>
              </a:rPr>
            </a:br>
            <a:r>
              <a:rPr lang="en-US" sz="2000">
                <a:solidFill>
                  <a:schemeClr val="dk1"/>
                </a:solidFill>
                <a:latin typeface="DM Sans"/>
                <a:ea typeface="DM Sans"/>
                <a:cs typeface="DM Sans"/>
                <a:sym typeface="DM Sans"/>
              </a:rPr>
              <a:t>Risk Management is one part of a much larger system required for making informed decisions.</a:t>
            </a:r>
            <a:endParaRPr/>
          </a:p>
        </p:txBody>
      </p:sp>
      <p:grpSp>
        <p:nvGrpSpPr>
          <p:cNvPr id="256" name="Google Shape;256;p6"/>
          <p:cNvGrpSpPr/>
          <p:nvPr/>
        </p:nvGrpSpPr>
        <p:grpSpPr>
          <a:xfrm>
            <a:off x="5824538" y="4104757"/>
            <a:ext cx="2652712" cy="847617"/>
            <a:chOff x="1538288" y="4222418"/>
            <a:chExt cx="2652712" cy="847617"/>
          </a:xfrm>
        </p:grpSpPr>
        <p:sp>
          <p:nvSpPr>
            <p:cNvPr id="257" name="Google Shape;257;p6"/>
            <p:cNvSpPr/>
            <p:nvPr/>
          </p:nvSpPr>
          <p:spPr>
            <a:xfrm>
              <a:off x="1538288" y="4222418"/>
              <a:ext cx="2652712" cy="847617"/>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258" name="Google Shape;258;p6"/>
            <p:cNvSpPr txBox="1"/>
            <p:nvPr/>
          </p:nvSpPr>
          <p:spPr>
            <a:xfrm flipH="1">
              <a:off x="1685689" y="4260309"/>
              <a:ext cx="132635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DM Sans"/>
                  <a:ea typeface="DM Sans"/>
                  <a:cs typeface="DM Sans"/>
                  <a:sym typeface="DM Sans"/>
                </a:rPr>
                <a:t>Decision Psychology</a:t>
              </a:r>
              <a:endParaRPr/>
            </a:p>
          </p:txBody>
        </p:sp>
      </p:grpSp>
      <p:grpSp>
        <p:nvGrpSpPr>
          <p:cNvPr id="259" name="Google Shape;259;p6"/>
          <p:cNvGrpSpPr/>
          <p:nvPr/>
        </p:nvGrpSpPr>
        <p:grpSpPr>
          <a:xfrm>
            <a:off x="4981575" y="3321169"/>
            <a:ext cx="3771900" cy="1796009"/>
            <a:chOff x="695325" y="3438830"/>
            <a:chExt cx="3771900" cy="1796009"/>
          </a:xfrm>
        </p:grpSpPr>
        <p:sp>
          <p:nvSpPr>
            <p:cNvPr id="260" name="Google Shape;260;p6"/>
            <p:cNvSpPr txBox="1"/>
            <p:nvPr/>
          </p:nvSpPr>
          <p:spPr>
            <a:xfrm flipH="1">
              <a:off x="850583" y="3503394"/>
              <a:ext cx="201441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DM Sans"/>
                  <a:ea typeface="DM Sans"/>
                  <a:cs typeface="DM Sans"/>
                  <a:sym typeface="DM Sans"/>
                </a:rPr>
                <a:t>Empirical Methods &amp; Monitoring</a:t>
              </a:r>
              <a:endParaRPr/>
            </a:p>
          </p:txBody>
        </p:sp>
        <p:sp>
          <p:nvSpPr>
            <p:cNvPr id="261" name="Google Shape;261;p6"/>
            <p:cNvSpPr/>
            <p:nvPr/>
          </p:nvSpPr>
          <p:spPr>
            <a:xfrm>
              <a:off x="695325" y="3438830"/>
              <a:ext cx="3771900" cy="1796009"/>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grpSp>
      <p:grpSp>
        <p:nvGrpSpPr>
          <p:cNvPr id="262" name="Google Shape;262;p6"/>
          <p:cNvGrpSpPr/>
          <p:nvPr/>
        </p:nvGrpSpPr>
        <p:grpSpPr>
          <a:xfrm>
            <a:off x="4781549" y="2043448"/>
            <a:ext cx="6219826" cy="3409950"/>
            <a:chOff x="495299" y="2161109"/>
            <a:chExt cx="6219826" cy="3409950"/>
          </a:xfrm>
        </p:grpSpPr>
        <p:sp>
          <p:nvSpPr>
            <p:cNvPr id="263" name="Google Shape;263;p6"/>
            <p:cNvSpPr txBox="1"/>
            <p:nvPr/>
          </p:nvSpPr>
          <p:spPr>
            <a:xfrm flipH="1">
              <a:off x="801944" y="2445076"/>
              <a:ext cx="279898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548135"/>
                  </a:solidFill>
                  <a:latin typeface="DM Sans"/>
                  <a:ea typeface="DM Sans"/>
                  <a:cs typeface="DM Sans"/>
                  <a:sym typeface="DM Sans"/>
                </a:rPr>
                <a:t>Integrated Decision Management</a:t>
              </a:r>
              <a:endParaRPr/>
            </a:p>
          </p:txBody>
        </p:sp>
        <p:sp>
          <p:nvSpPr>
            <p:cNvPr id="264" name="Google Shape;264;p6"/>
            <p:cNvSpPr/>
            <p:nvPr/>
          </p:nvSpPr>
          <p:spPr>
            <a:xfrm>
              <a:off x="495299" y="2161109"/>
              <a:ext cx="6219826" cy="3409950"/>
            </a:xfrm>
            <a:prstGeom prst="roundRect">
              <a:avLst>
                <a:gd fmla="val 16667" name="adj"/>
              </a:avLst>
            </a:prstGeom>
            <a:no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grpSp>
      <p:grpSp>
        <p:nvGrpSpPr>
          <p:cNvPr id="265" name="Google Shape;265;p6"/>
          <p:cNvGrpSpPr/>
          <p:nvPr/>
        </p:nvGrpSpPr>
        <p:grpSpPr>
          <a:xfrm>
            <a:off x="7946232" y="2449426"/>
            <a:ext cx="2443161" cy="2261774"/>
            <a:chOff x="3659982" y="2567087"/>
            <a:chExt cx="2443161" cy="2261774"/>
          </a:xfrm>
        </p:grpSpPr>
        <p:sp>
          <p:nvSpPr>
            <p:cNvPr id="266" name="Google Shape;266;p6"/>
            <p:cNvSpPr/>
            <p:nvPr/>
          </p:nvSpPr>
          <p:spPr>
            <a:xfrm>
              <a:off x="3659982" y="2567087"/>
              <a:ext cx="2443161" cy="2261774"/>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267" name="Google Shape;267;p6"/>
            <p:cNvSpPr txBox="1"/>
            <p:nvPr/>
          </p:nvSpPr>
          <p:spPr>
            <a:xfrm flipH="1">
              <a:off x="3858103" y="2643060"/>
              <a:ext cx="21736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DM Sans"/>
                  <a:ea typeface="DM Sans"/>
                  <a:cs typeface="DM Sans"/>
                  <a:sym typeface="DM Sans"/>
                </a:rPr>
                <a:t>Decision Analysis &amp; Optimization</a:t>
              </a:r>
              <a:endParaRPr/>
            </a:p>
          </p:txBody>
        </p:sp>
      </p:grpSp>
      <p:sp>
        <p:nvSpPr>
          <p:cNvPr id="268" name="Google Shape;268;p6"/>
          <p:cNvSpPr/>
          <p:nvPr/>
        </p:nvSpPr>
        <p:spPr>
          <a:xfrm>
            <a:off x="7247334" y="3187513"/>
            <a:ext cx="2131217" cy="1625619"/>
          </a:xfrm>
          <a:prstGeom prst="roundRect">
            <a:avLst>
              <a:gd fmla="val 16667" name="adj"/>
            </a:avLst>
          </a:prstGeom>
          <a:solidFill>
            <a:srgbClr val="2F549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269" name="Google Shape;269;p6"/>
          <p:cNvSpPr/>
          <p:nvPr/>
        </p:nvSpPr>
        <p:spPr>
          <a:xfrm>
            <a:off x="7994213" y="3923781"/>
            <a:ext cx="1288254" cy="787418"/>
          </a:xfrm>
          <a:prstGeom prst="roundRect">
            <a:avLst>
              <a:gd fmla="val 28764" name="adj"/>
            </a:avLst>
          </a:prstGeom>
          <a:solidFill>
            <a:schemeClr val="accen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Risk Analysis</a:t>
            </a:r>
            <a:endParaRPr/>
          </a:p>
        </p:txBody>
      </p:sp>
      <p:sp>
        <p:nvSpPr>
          <p:cNvPr id="270" name="Google Shape;270;p6"/>
          <p:cNvSpPr txBox="1"/>
          <p:nvPr/>
        </p:nvSpPr>
        <p:spPr>
          <a:xfrm flipH="1">
            <a:off x="7310015" y="3360484"/>
            <a:ext cx="217991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DM Sans"/>
                <a:ea typeface="DM Sans"/>
                <a:cs typeface="DM Sans"/>
                <a:sym typeface="DM Sans"/>
              </a:rPr>
              <a:t>Risk Management</a:t>
            </a:r>
            <a:endParaRPr/>
          </a:p>
        </p:txBody>
      </p:sp>
      <p:grpSp>
        <p:nvGrpSpPr>
          <p:cNvPr id="271" name="Google Shape;271;p6"/>
          <p:cNvGrpSpPr/>
          <p:nvPr/>
        </p:nvGrpSpPr>
        <p:grpSpPr>
          <a:xfrm>
            <a:off x="7819551" y="3896499"/>
            <a:ext cx="2991321" cy="1433073"/>
            <a:chOff x="3533301" y="4014160"/>
            <a:chExt cx="2991321" cy="1433073"/>
          </a:xfrm>
        </p:grpSpPr>
        <p:sp>
          <p:nvSpPr>
            <p:cNvPr id="272" name="Google Shape;272;p6"/>
            <p:cNvSpPr/>
            <p:nvPr/>
          </p:nvSpPr>
          <p:spPr>
            <a:xfrm>
              <a:off x="3533301" y="4014160"/>
              <a:ext cx="2981796" cy="1433073"/>
            </a:xfrm>
            <a:prstGeom prst="roundRect">
              <a:avLst>
                <a:gd fmla="val 16667" name="adj"/>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DM Sans"/>
                <a:ea typeface="DM Sans"/>
                <a:cs typeface="DM Sans"/>
                <a:sym typeface="DM Sans"/>
              </a:endParaRPr>
            </a:p>
          </p:txBody>
        </p:sp>
        <p:sp>
          <p:nvSpPr>
            <p:cNvPr id="273" name="Google Shape;273;p6"/>
            <p:cNvSpPr txBox="1"/>
            <p:nvPr/>
          </p:nvSpPr>
          <p:spPr>
            <a:xfrm flipH="1">
              <a:off x="4467225" y="4970108"/>
              <a:ext cx="205739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DM Sans"/>
                  <a:ea typeface="DM Sans"/>
                  <a:cs typeface="DM Sans"/>
                  <a:sym typeface="DM Sans"/>
                </a:rPr>
                <a:t>Modeling Methods</a:t>
              </a:r>
              <a:endParaRPr/>
            </a:p>
          </p:txBody>
        </p:sp>
      </p:grpSp>
      <p:sp>
        <p:nvSpPr>
          <p:cNvPr id="274" name="Google Shape;274;p6"/>
          <p:cNvSpPr/>
          <p:nvPr/>
        </p:nvSpPr>
        <p:spPr>
          <a:xfrm>
            <a:off x="7306508" y="3758977"/>
            <a:ext cx="1120138" cy="571309"/>
          </a:xfrm>
          <a:prstGeom prst="roundRect">
            <a:avLst>
              <a:gd fmla="val 28764" name="adj"/>
            </a:avLst>
          </a:prstGeom>
          <a:noFill/>
          <a:ln cap="flat" cmpd="sng" w="28575">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DM Sans"/>
                <a:ea typeface="DM Sans"/>
                <a:cs typeface="DM Sans"/>
                <a:sym typeface="DM Sans"/>
              </a:rPr>
              <a:t>Cyber</a:t>
            </a:r>
            <a:endParaRPr/>
          </a:p>
        </p:txBody>
      </p:sp>
      <p:sp>
        <p:nvSpPr>
          <p:cNvPr id="275" name="Google Shape;27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7"/>
          <p:cNvSpPr/>
          <p:nvPr/>
        </p:nvSpPr>
        <p:spPr>
          <a:xfrm>
            <a:off x="6366784" y="1754533"/>
            <a:ext cx="3725660" cy="3978723"/>
          </a:xfrm>
          <a:prstGeom prst="roundRect">
            <a:avLst>
              <a:gd fmla="val 8922" name="adj"/>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281" name="Google Shape;281;p7"/>
          <p:cNvSpPr txBox="1"/>
          <p:nvPr/>
        </p:nvSpPr>
        <p:spPr>
          <a:xfrm>
            <a:off x="1207803" y="310183"/>
            <a:ext cx="7451321" cy="4647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Integrated Decision Management</a:t>
            </a:r>
            <a:endParaRPr/>
          </a:p>
        </p:txBody>
      </p:sp>
      <p:grpSp>
        <p:nvGrpSpPr>
          <p:cNvPr id="282" name="Google Shape;282;p7"/>
          <p:cNvGrpSpPr/>
          <p:nvPr/>
        </p:nvGrpSpPr>
        <p:grpSpPr>
          <a:xfrm>
            <a:off x="6705387" y="2958688"/>
            <a:ext cx="3101704" cy="2552397"/>
            <a:chOff x="681395" y="1316"/>
            <a:chExt cx="3101704" cy="2552397"/>
          </a:xfrm>
        </p:grpSpPr>
        <p:sp>
          <p:nvSpPr>
            <p:cNvPr id="283" name="Google Shape;283;p7"/>
            <p:cNvSpPr/>
            <p:nvPr/>
          </p:nvSpPr>
          <p:spPr>
            <a:xfrm>
              <a:off x="1612058" y="1316"/>
              <a:ext cx="1240379" cy="80624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
            <p:cNvSpPr txBox="1"/>
            <p:nvPr/>
          </p:nvSpPr>
          <p:spPr>
            <a:xfrm>
              <a:off x="1651416" y="40674"/>
              <a:ext cx="1161663" cy="72753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DM Sans"/>
                <a:buNone/>
              </a:pPr>
              <a:r>
                <a:rPr lang="en-US" sz="1700">
                  <a:solidFill>
                    <a:schemeClr val="lt1"/>
                  </a:solidFill>
                  <a:latin typeface="DM Sans"/>
                  <a:ea typeface="DM Sans"/>
                  <a:cs typeface="DM Sans"/>
                  <a:sym typeface="DM Sans"/>
                </a:rPr>
                <a:t>Training</a:t>
              </a:r>
              <a:endParaRPr/>
            </a:p>
          </p:txBody>
        </p:sp>
        <p:sp>
          <p:nvSpPr>
            <p:cNvPr id="285" name="Google Shape;285;p7"/>
            <p:cNvSpPr/>
            <p:nvPr/>
          </p:nvSpPr>
          <p:spPr>
            <a:xfrm>
              <a:off x="1157611" y="404440"/>
              <a:ext cx="2149273" cy="2149273"/>
            </a:xfrm>
            <a:custGeom>
              <a:rect b="b" l="l" r="r" t="t"/>
              <a:pathLst>
                <a:path extrusionOk="0" h="120000" w="120000">
                  <a:moveTo>
                    <a:pt x="95129" y="11359"/>
                  </a:moveTo>
                  <a:lnTo>
                    <a:pt x="95129" y="11359"/>
                  </a:lnTo>
                  <a:cubicBezTo>
                    <a:pt x="112733" y="24073"/>
                    <a:pt x="122094" y="45307"/>
                    <a:pt x="119604" y="66879"/>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
            <p:cNvSpPr/>
            <p:nvPr/>
          </p:nvSpPr>
          <p:spPr>
            <a:xfrm>
              <a:off x="2542720" y="1613271"/>
              <a:ext cx="1240379" cy="80624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
            <p:cNvSpPr txBox="1"/>
            <p:nvPr/>
          </p:nvSpPr>
          <p:spPr>
            <a:xfrm>
              <a:off x="2582078" y="1652629"/>
              <a:ext cx="1161663" cy="72753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DM Sans"/>
                <a:buNone/>
              </a:pPr>
              <a:r>
                <a:rPr lang="en-US" sz="1700">
                  <a:solidFill>
                    <a:schemeClr val="lt1"/>
                  </a:solidFill>
                  <a:latin typeface="DM Sans"/>
                  <a:ea typeface="DM Sans"/>
                  <a:cs typeface="DM Sans"/>
                  <a:sym typeface="DM Sans"/>
                </a:rPr>
                <a:t>Tracking</a:t>
              </a:r>
              <a:endParaRPr/>
            </a:p>
          </p:txBody>
        </p:sp>
        <p:sp>
          <p:nvSpPr>
            <p:cNvPr id="288" name="Google Shape;288;p7"/>
            <p:cNvSpPr/>
            <p:nvPr/>
          </p:nvSpPr>
          <p:spPr>
            <a:xfrm>
              <a:off x="1157611" y="404440"/>
              <a:ext cx="2149273" cy="2149273"/>
            </a:xfrm>
            <a:custGeom>
              <a:rect b="b" l="l" r="r" t="t"/>
              <a:pathLst>
                <a:path extrusionOk="0" h="120000" w="120000">
                  <a:moveTo>
                    <a:pt x="88524" y="112786"/>
                  </a:moveTo>
                  <a:cubicBezTo>
                    <a:pt x="70724" y="122405"/>
                    <a:pt x="49275" y="122405"/>
                    <a:pt x="31475" y="112786"/>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
            <p:cNvSpPr/>
            <p:nvPr/>
          </p:nvSpPr>
          <p:spPr>
            <a:xfrm>
              <a:off x="681395" y="1613271"/>
              <a:ext cx="1240379" cy="806246"/>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
            <p:cNvSpPr txBox="1"/>
            <p:nvPr/>
          </p:nvSpPr>
          <p:spPr>
            <a:xfrm>
              <a:off x="720753" y="1652629"/>
              <a:ext cx="1161663" cy="727530"/>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chemeClr val="lt1"/>
                </a:buClr>
                <a:buSzPts val="1700"/>
                <a:buFont typeface="DM Sans"/>
                <a:buNone/>
              </a:pPr>
              <a:r>
                <a:rPr lang="en-US" sz="1700">
                  <a:solidFill>
                    <a:schemeClr val="lt1"/>
                  </a:solidFill>
                  <a:latin typeface="DM Sans"/>
                  <a:ea typeface="DM Sans"/>
                  <a:cs typeface="DM Sans"/>
                  <a:sym typeface="DM Sans"/>
                </a:rPr>
                <a:t>Evaluating</a:t>
              </a:r>
              <a:endParaRPr/>
            </a:p>
          </p:txBody>
        </p:sp>
        <p:sp>
          <p:nvSpPr>
            <p:cNvPr id="291" name="Google Shape;291;p7"/>
            <p:cNvSpPr/>
            <p:nvPr/>
          </p:nvSpPr>
          <p:spPr>
            <a:xfrm>
              <a:off x="1157611" y="404440"/>
              <a:ext cx="2149273" cy="2149273"/>
            </a:xfrm>
            <a:custGeom>
              <a:rect b="b" l="l" r="r" t="t"/>
              <a:pathLst>
                <a:path extrusionOk="0" h="120000" w="120000">
                  <a:moveTo>
                    <a:pt x="396" y="66880"/>
                  </a:moveTo>
                  <a:lnTo>
                    <a:pt x="396" y="66880"/>
                  </a:lnTo>
                  <a:cubicBezTo>
                    <a:pt x="-2094" y="45308"/>
                    <a:pt x="7267" y="24074"/>
                    <a:pt x="24871" y="11360"/>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2" name="Google Shape;292;p7"/>
          <p:cNvSpPr txBox="1"/>
          <p:nvPr/>
        </p:nvSpPr>
        <p:spPr>
          <a:xfrm>
            <a:off x="977299" y="1762938"/>
            <a:ext cx="4932548" cy="22467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DM Sans"/>
                <a:ea typeface="DM Sans"/>
                <a:cs typeface="DM Sans"/>
                <a:sym typeface="DM Sans"/>
              </a:rPr>
              <a:t>The major components of decision making are among the least measured in any organization.</a:t>
            </a:r>
            <a:endParaRPr/>
          </a:p>
          <a:p>
            <a:pPr indent="0" lvl="0" marL="0" marR="0" rtl="0" algn="l">
              <a:spcBef>
                <a:spcPts val="0"/>
              </a:spcBef>
              <a:spcAft>
                <a:spcPts val="0"/>
              </a:spcAft>
              <a:buNone/>
            </a:pPr>
            <a:r>
              <a:t/>
            </a:r>
            <a:endParaRPr sz="2000">
              <a:solidFill>
                <a:schemeClr val="dk1"/>
              </a:solidFill>
              <a:latin typeface="DM Sans"/>
              <a:ea typeface="DM Sans"/>
              <a:cs typeface="DM Sans"/>
              <a:sym typeface="DM Sans"/>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DM Sans"/>
                <a:ea typeface="DM Sans"/>
                <a:cs typeface="DM Sans"/>
                <a:sym typeface="DM Sans"/>
              </a:rPr>
              <a:t>We need some form of a dashboard for estimation performance including individuals, teams, and tools.</a:t>
            </a:r>
            <a:endParaRPr/>
          </a:p>
        </p:txBody>
      </p:sp>
      <p:sp>
        <p:nvSpPr>
          <p:cNvPr id="293" name="Google Shape;293;p7"/>
          <p:cNvSpPr txBox="1"/>
          <p:nvPr/>
        </p:nvSpPr>
        <p:spPr>
          <a:xfrm>
            <a:off x="6595075" y="2011214"/>
            <a:ext cx="3269077"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dk1"/>
                </a:solidFill>
                <a:latin typeface="DM Sans"/>
                <a:ea typeface="DM Sans"/>
                <a:cs typeface="DM Sans"/>
                <a:sym typeface="DM Sans"/>
              </a:rPr>
              <a:t>Integrated Decision Management</a:t>
            </a:r>
            <a:endParaRPr/>
          </a:p>
        </p:txBody>
      </p:sp>
      <p:sp>
        <p:nvSpPr>
          <p:cNvPr id="294" name="Google Shape;29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Oxford Global Projects" id="299" name="Google Shape;299;p8"/>
          <p:cNvPicPr preferRelativeResize="0"/>
          <p:nvPr/>
        </p:nvPicPr>
        <p:blipFill rotWithShape="1">
          <a:blip r:embed="rId3">
            <a:alphaModFix/>
          </a:blip>
          <a:srcRect b="0" l="0" r="0" t="0"/>
          <a:stretch/>
        </p:blipFill>
        <p:spPr>
          <a:xfrm>
            <a:off x="5054822" y="1296282"/>
            <a:ext cx="5332288" cy="1322657"/>
          </a:xfrm>
          <a:prstGeom prst="rect">
            <a:avLst/>
          </a:prstGeom>
          <a:noFill/>
          <a:ln>
            <a:noFill/>
          </a:ln>
        </p:spPr>
      </p:pic>
      <p:sp>
        <p:nvSpPr>
          <p:cNvPr id="300" name="Google Shape;300;p8"/>
          <p:cNvSpPr txBox="1"/>
          <p:nvPr/>
        </p:nvSpPr>
        <p:spPr>
          <a:xfrm>
            <a:off x="1207803" y="310183"/>
            <a:ext cx="8848637" cy="4647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How to Measure Anything in Project Management</a:t>
            </a:r>
            <a:endParaRPr/>
          </a:p>
        </p:txBody>
      </p:sp>
      <p:pic>
        <p:nvPicPr>
          <p:cNvPr descr="pdf logo.jpg" id="301" name="Google Shape;301;p8"/>
          <p:cNvPicPr preferRelativeResize="0"/>
          <p:nvPr/>
        </p:nvPicPr>
        <p:blipFill rotWithShape="1">
          <a:blip r:embed="rId4">
            <a:alphaModFix/>
          </a:blip>
          <a:srcRect b="50000" l="6828" r="8906" t="24614"/>
          <a:stretch/>
        </p:blipFill>
        <p:spPr>
          <a:xfrm>
            <a:off x="1673121" y="1615385"/>
            <a:ext cx="3675351" cy="814676"/>
          </a:xfrm>
          <a:prstGeom prst="rect">
            <a:avLst/>
          </a:prstGeom>
          <a:noFill/>
          <a:ln>
            <a:noFill/>
          </a:ln>
        </p:spPr>
      </p:pic>
      <p:pic>
        <p:nvPicPr>
          <p:cNvPr descr="A screen shot of a computer&#10;&#10;Description automatically generated" id="302" name="Google Shape;302;p8"/>
          <p:cNvPicPr preferRelativeResize="0"/>
          <p:nvPr/>
        </p:nvPicPr>
        <p:blipFill rotWithShape="1">
          <a:blip r:embed="rId5">
            <a:alphaModFix/>
          </a:blip>
          <a:srcRect b="0" l="0" r="0" t="0"/>
          <a:stretch/>
        </p:blipFill>
        <p:spPr>
          <a:xfrm>
            <a:off x="1673121" y="3823196"/>
            <a:ext cx="1397059" cy="2394958"/>
          </a:xfrm>
          <a:prstGeom prst="rect">
            <a:avLst/>
          </a:prstGeom>
          <a:noFill/>
          <a:ln>
            <a:noFill/>
          </a:ln>
        </p:spPr>
      </p:pic>
      <p:pic>
        <p:nvPicPr>
          <p:cNvPr descr="A picture containing sitting, black, computer, holding&#10;&#10;Description automatically generated" id="303" name="Google Shape;303;p8"/>
          <p:cNvPicPr preferRelativeResize="0"/>
          <p:nvPr/>
        </p:nvPicPr>
        <p:blipFill rotWithShape="1">
          <a:blip r:embed="rId6">
            <a:alphaModFix/>
          </a:blip>
          <a:srcRect b="0" l="0" r="0" t="0"/>
          <a:stretch/>
        </p:blipFill>
        <p:spPr>
          <a:xfrm>
            <a:off x="2750299" y="3792373"/>
            <a:ext cx="1397059" cy="2394958"/>
          </a:xfrm>
          <a:prstGeom prst="rect">
            <a:avLst/>
          </a:prstGeom>
          <a:noFill/>
          <a:ln>
            <a:noFill/>
          </a:ln>
        </p:spPr>
      </p:pic>
      <p:pic>
        <p:nvPicPr>
          <p:cNvPr descr="A close up of a sign&#10;&#10;Description automatically generated" id="304" name="Google Shape;304;p8"/>
          <p:cNvPicPr preferRelativeResize="0"/>
          <p:nvPr/>
        </p:nvPicPr>
        <p:blipFill rotWithShape="1">
          <a:blip r:embed="rId7">
            <a:alphaModFix/>
          </a:blip>
          <a:srcRect b="0" l="0" r="0" t="0"/>
          <a:stretch/>
        </p:blipFill>
        <p:spPr>
          <a:xfrm>
            <a:off x="3897057" y="3726655"/>
            <a:ext cx="1397059" cy="2394958"/>
          </a:xfrm>
          <a:prstGeom prst="rect">
            <a:avLst/>
          </a:prstGeom>
          <a:noFill/>
          <a:ln>
            <a:noFill/>
          </a:ln>
        </p:spPr>
      </p:pic>
      <p:pic>
        <p:nvPicPr>
          <p:cNvPr descr="A close up of a sign&#10;&#10;Description automatically generated" id="305" name="Google Shape;305;p8"/>
          <p:cNvPicPr preferRelativeResize="0"/>
          <p:nvPr/>
        </p:nvPicPr>
        <p:blipFill rotWithShape="1">
          <a:blip r:embed="rId8">
            <a:alphaModFix/>
          </a:blip>
          <a:srcRect b="0" l="0" r="0" t="0"/>
          <a:stretch/>
        </p:blipFill>
        <p:spPr>
          <a:xfrm>
            <a:off x="5002716" y="3704331"/>
            <a:ext cx="1397059" cy="2394958"/>
          </a:xfrm>
          <a:prstGeom prst="rect">
            <a:avLst/>
          </a:prstGeom>
          <a:noFill/>
          <a:ln>
            <a:noFill/>
          </a:ln>
        </p:spPr>
      </p:pic>
      <p:grpSp>
        <p:nvGrpSpPr>
          <p:cNvPr id="306" name="Google Shape;306;p8"/>
          <p:cNvGrpSpPr/>
          <p:nvPr/>
        </p:nvGrpSpPr>
        <p:grpSpPr>
          <a:xfrm>
            <a:off x="6527549" y="2947597"/>
            <a:ext cx="3736333" cy="3773878"/>
            <a:chOff x="6527549" y="2947597"/>
            <a:chExt cx="3736333" cy="3773878"/>
          </a:xfrm>
        </p:grpSpPr>
        <p:pic>
          <p:nvPicPr>
            <p:cNvPr descr="Image" id="307" name="Google Shape;307;p8"/>
            <p:cNvPicPr preferRelativeResize="0"/>
            <p:nvPr/>
          </p:nvPicPr>
          <p:blipFill rotWithShape="1">
            <a:blip r:embed="rId9">
              <a:alphaModFix amt="34000"/>
            </a:blip>
            <a:srcRect b="0" l="24292" r="17120" t="0"/>
            <a:stretch/>
          </p:blipFill>
          <p:spPr>
            <a:xfrm>
              <a:off x="7340075" y="2947597"/>
              <a:ext cx="1881749" cy="3211940"/>
            </a:xfrm>
            <a:prstGeom prst="rect">
              <a:avLst/>
            </a:prstGeom>
            <a:noFill/>
            <a:ln>
              <a:noFill/>
            </a:ln>
          </p:spPr>
        </p:pic>
        <p:sp>
          <p:nvSpPr>
            <p:cNvPr id="308" name="Google Shape;308;p8"/>
            <p:cNvSpPr/>
            <p:nvPr/>
          </p:nvSpPr>
          <p:spPr>
            <a:xfrm rot="-1177274">
              <a:off x="7294152" y="5757943"/>
              <a:ext cx="2197880" cy="61228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309" name="Google Shape;309;p8"/>
            <p:cNvSpPr/>
            <p:nvPr/>
          </p:nvSpPr>
          <p:spPr>
            <a:xfrm rot="2054577">
              <a:off x="6606768" y="5848629"/>
              <a:ext cx="1073585" cy="612284"/>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DM Sans"/>
                <a:ea typeface="DM Sans"/>
                <a:cs typeface="DM Sans"/>
                <a:sym typeface="DM Sans"/>
              </a:endParaRPr>
            </a:p>
          </p:txBody>
        </p:sp>
        <p:sp>
          <p:nvSpPr>
            <p:cNvPr id="310" name="Google Shape;310;p8"/>
            <p:cNvSpPr/>
            <p:nvPr/>
          </p:nvSpPr>
          <p:spPr>
            <a:xfrm>
              <a:off x="8996766" y="3765835"/>
              <a:ext cx="1267116" cy="1254840"/>
            </a:xfrm>
            <a:prstGeom prst="leftArrow">
              <a:avLst>
                <a:gd fmla="val 50000" name="adj1"/>
                <a:gd fmla="val 50000" name="adj2"/>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DM Sans"/>
                  <a:ea typeface="DM Sans"/>
                  <a:cs typeface="DM Sans"/>
                  <a:sym typeface="DM Sans"/>
                </a:rPr>
                <a:t>Cover TBD</a:t>
              </a:r>
              <a:endParaRPr/>
            </a:p>
          </p:txBody>
        </p:sp>
      </p:grpSp>
      <p:sp>
        <p:nvSpPr>
          <p:cNvPr id="311" name="Google Shape;31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9"/>
          <p:cNvSpPr txBox="1"/>
          <p:nvPr/>
        </p:nvSpPr>
        <p:spPr>
          <a:xfrm>
            <a:off x="1207803" y="310183"/>
            <a:ext cx="8848637" cy="46479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Lora Medium"/>
              <a:buNone/>
            </a:pPr>
            <a:r>
              <a:rPr lang="en-US" sz="2800">
                <a:solidFill>
                  <a:schemeClr val="dk1"/>
                </a:solidFill>
                <a:latin typeface="Lora Medium"/>
                <a:ea typeface="Lora Medium"/>
                <a:cs typeface="Lora Medium"/>
                <a:sym typeface="Lora Medium"/>
              </a:rPr>
              <a:t>The Oxford/HDR Project Survey</a:t>
            </a:r>
            <a:endParaRPr/>
          </a:p>
        </p:txBody>
      </p:sp>
      <p:pic>
        <p:nvPicPr>
          <p:cNvPr descr="text" id="317" name="Google Shape;317;p9"/>
          <p:cNvPicPr preferRelativeResize="0"/>
          <p:nvPr/>
        </p:nvPicPr>
        <p:blipFill rotWithShape="1">
          <a:blip r:embed="rId3">
            <a:alphaModFix/>
          </a:blip>
          <a:srcRect b="0" l="0" r="0" t="0"/>
          <a:stretch/>
        </p:blipFill>
        <p:spPr>
          <a:xfrm>
            <a:off x="623392" y="1736812"/>
            <a:ext cx="6673065" cy="3761940"/>
          </a:xfrm>
          <a:prstGeom prst="rect">
            <a:avLst/>
          </a:prstGeom>
          <a:noFill/>
          <a:ln>
            <a:noFill/>
          </a:ln>
        </p:spPr>
      </p:pic>
      <p:sp>
        <p:nvSpPr>
          <p:cNvPr id="318" name="Google Shape;318;p9"/>
          <p:cNvSpPr txBox="1"/>
          <p:nvPr/>
        </p:nvSpPr>
        <p:spPr>
          <a:xfrm>
            <a:off x="7752184" y="1736812"/>
            <a:ext cx="3679004" cy="4295775"/>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We are looking for project managers to describe a real project in a 15-to-20-minute survey.</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Arial"/>
                <a:ea typeface="Arial"/>
                <a:cs typeface="Arial"/>
                <a:sym typeface="Arial"/>
              </a:rPr>
              <a:t>If you give us your input, you will receive a summary report on the survey findings and get a chance to attend a webinar with my co-authors and me, summarizing our ideas in the book. </a:t>
            </a:r>
            <a:endParaRPr/>
          </a:p>
          <a:p>
            <a:pPr indent="-228600" lvl="0" marL="2286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Arial"/>
                <a:ea typeface="Arial"/>
                <a:cs typeface="Arial"/>
                <a:sym typeface="Arial"/>
              </a:rPr>
              <a:t>https://oxford.onlinesurveys.ac.uk/oxford-hdr-project-management-questionnaire</a:t>
            </a:r>
            <a:endParaRPr sz="2000">
              <a:solidFill>
                <a:schemeClr val="dk1"/>
              </a:solidFill>
              <a:latin typeface="DM Sans"/>
              <a:ea typeface="DM Sans"/>
              <a:cs typeface="DM Sans"/>
              <a:sym typeface="DM Sans"/>
            </a:endParaRPr>
          </a:p>
        </p:txBody>
      </p:sp>
      <p:sp>
        <p:nvSpPr>
          <p:cNvPr id="319" name="Google Shape;31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2012-02-19T22:07:59Z</dcterms:created>
  <dc:creator>Derrick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0x010100E24626DB3B41CC4AA53BE26545C36D7C</vt:lpwstr>
  </property>
  <property fmtid="{D5CDD505-2E9C-101B-9397-08002B2CF9AE}" pid="3" name="MediaServiceImageTags">
    <vt:lpwstr/>
  </property>
</Properties>
</file>