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98" r:id="rId5"/>
    <p:sldMasterId id="2147483799" r:id="rId6"/>
    <p:sldMasterId id="2147483800" r:id="rId7"/>
    <p:sldMasterId id="2147483801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</p:sldIdLst>
  <p:sldSz cy="5143500" cx="9144000"/>
  <p:notesSz cx="6858000" cy="9144000"/>
  <p:embeddedFontLst>
    <p:embeddedFont>
      <p:font typeface="Ubuntu"/>
      <p:regular r:id="rId32"/>
      <p:bold r:id="rId33"/>
      <p:italic r:id="rId34"/>
      <p:boldItalic r:id="rId35"/>
    </p:embeddedFont>
    <p:embeddedFont>
      <p:font typeface="Raleway"/>
      <p:regular r:id="rId36"/>
      <p:bold r:id="rId37"/>
      <p:italic r:id="rId38"/>
      <p:boldItalic r:id="rId39"/>
    </p:embeddedFont>
    <p:embeddedFont>
      <p:font typeface="Poppins Light"/>
      <p:regular r:id="rId40"/>
      <p:bold r:id="rId41"/>
      <p:italic r:id="rId42"/>
      <p:boldItalic r:id="rId43"/>
    </p:embeddedFont>
    <p:embeddedFont>
      <p:font typeface="Poppins ExtraBold"/>
      <p:bold r:id="rId44"/>
      <p:boldItalic r:id="rId45"/>
    </p:embeddedFont>
    <p:embeddedFont>
      <p:font typeface="Roboto"/>
      <p:regular r:id="rId46"/>
      <p:bold r:id="rId47"/>
      <p:italic r:id="rId48"/>
      <p:boldItalic r:id="rId49"/>
    </p:embeddedFont>
    <p:embeddedFont>
      <p:font typeface="Bellota Text"/>
      <p:regular r:id="rId50"/>
      <p:bold r:id="rId51"/>
      <p:italic r:id="rId52"/>
      <p:boldItalic r:id="rId53"/>
    </p:embeddedFont>
    <p:embeddedFont>
      <p:font typeface="Montserrat"/>
      <p:regular r:id="rId54"/>
      <p:bold r:id="rId55"/>
      <p:italic r:id="rId56"/>
      <p:boldItalic r:id="rId57"/>
    </p:embeddedFont>
    <p:embeddedFont>
      <p:font typeface="Poppins"/>
      <p:regular r:id="rId58"/>
      <p:bold r:id="rId59"/>
      <p:italic r:id="rId60"/>
      <p:boldItalic r:id="rId61"/>
    </p:embeddedFont>
    <p:embeddedFont>
      <p:font typeface="Poppins Medium"/>
      <p:regular r:id="rId62"/>
      <p:bold r:id="rId63"/>
      <p:italic r:id="rId64"/>
      <p:boldItalic r:id="rId65"/>
    </p:embeddedFont>
    <p:embeddedFont>
      <p:font typeface="Poppins Black"/>
      <p:bold r:id="rId66"/>
      <p:boldItalic r:id="rId67"/>
    </p:embeddedFont>
    <p:embeddedFont>
      <p:font typeface="Poppins SemiBold"/>
      <p:regular r:id="rId68"/>
      <p:bold r:id="rId69"/>
      <p:italic r:id="rId70"/>
      <p:boldItalic r:id="rId71"/>
    </p:embeddedFont>
    <p:embeddedFont>
      <p:font typeface="Inter Medium"/>
      <p:regular r:id="rId72"/>
      <p:bold r:id="rId73"/>
    </p:embeddedFont>
    <p:embeddedFont>
      <p:font typeface="Poppins ExtraLight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Luke Bader"/>
  <p:cmAuthor clrIdx="1" id="1" initials="" lastIdx="1" name="Marne Brase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Light-regular.fntdata"/><Relationship Id="rId42" Type="http://schemas.openxmlformats.org/officeDocument/2006/relationships/font" Target="fonts/PoppinsLight-italic.fntdata"/><Relationship Id="rId41" Type="http://schemas.openxmlformats.org/officeDocument/2006/relationships/font" Target="fonts/PoppinsLight-bold.fntdata"/><Relationship Id="rId44" Type="http://schemas.openxmlformats.org/officeDocument/2006/relationships/font" Target="fonts/PoppinsExtraBold-bold.fntdata"/><Relationship Id="rId43" Type="http://schemas.openxmlformats.org/officeDocument/2006/relationships/font" Target="fonts/PoppinsLight-boldItalic.fntdata"/><Relationship Id="rId46" Type="http://schemas.openxmlformats.org/officeDocument/2006/relationships/font" Target="fonts/Roboto-regular.fntdata"/><Relationship Id="rId45" Type="http://schemas.openxmlformats.org/officeDocument/2006/relationships/font" Target="fonts/PoppinsExtraBold-boldItalic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notesMaster" Target="notesMasters/notesMaster1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InterMedium-bold.fntdata"/><Relationship Id="rId72" Type="http://schemas.openxmlformats.org/officeDocument/2006/relationships/font" Target="fonts/InterMedium-regular.fntdata"/><Relationship Id="rId31" Type="http://schemas.openxmlformats.org/officeDocument/2006/relationships/slide" Target="slides/slide22.xml"/><Relationship Id="rId75" Type="http://schemas.openxmlformats.org/officeDocument/2006/relationships/font" Target="fonts/PoppinsExtraLight-bold.fntdata"/><Relationship Id="rId30" Type="http://schemas.openxmlformats.org/officeDocument/2006/relationships/slide" Target="slides/slide21.xml"/><Relationship Id="rId74" Type="http://schemas.openxmlformats.org/officeDocument/2006/relationships/font" Target="fonts/PoppinsExtraLight-regular.fntdata"/><Relationship Id="rId33" Type="http://schemas.openxmlformats.org/officeDocument/2006/relationships/font" Target="fonts/Ubuntu-bold.fntdata"/><Relationship Id="rId77" Type="http://schemas.openxmlformats.org/officeDocument/2006/relationships/font" Target="fonts/PoppinsExtraLight-boldItalic.fntdata"/><Relationship Id="rId32" Type="http://schemas.openxmlformats.org/officeDocument/2006/relationships/font" Target="fonts/Ubuntu-regular.fntdata"/><Relationship Id="rId76" Type="http://schemas.openxmlformats.org/officeDocument/2006/relationships/font" Target="fonts/PoppinsExtraLight-italic.fntdata"/><Relationship Id="rId35" Type="http://schemas.openxmlformats.org/officeDocument/2006/relationships/font" Target="fonts/Ubuntu-boldItalic.fntdata"/><Relationship Id="rId34" Type="http://schemas.openxmlformats.org/officeDocument/2006/relationships/font" Target="fonts/Ubuntu-italic.fntdata"/><Relationship Id="rId71" Type="http://schemas.openxmlformats.org/officeDocument/2006/relationships/font" Target="fonts/PoppinsSemiBold-boldItalic.fntdata"/><Relationship Id="rId70" Type="http://schemas.openxmlformats.org/officeDocument/2006/relationships/font" Target="fonts/PoppinsSemiBold-italic.fntdata"/><Relationship Id="rId37" Type="http://schemas.openxmlformats.org/officeDocument/2006/relationships/font" Target="fonts/Raleway-bold.fntdata"/><Relationship Id="rId36" Type="http://schemas.openxmlformats.org/officeDocument/2006/relationships/font" Target="fonts/Raleway-regular.fntdata"/><Relationship Id="rId39" Type="http://schemas.openxmlformats.org/officeDocument/2006/relationships/font" Target="fonts/Raleway-boldItalic.fntdata"/><Relationship Id="rId38" Type="http://schemas.openxmlformats.org/officeDocument/2006/relationships/font" Target="fonts/Raleway-italic.fntdata"/><Relationship Id="rId62" Type="http://schemas.openxmlformats.org/officeDocument/2006/relationships/font" Target="fonts/PoppinsMedium-regular.fntdata"/><Relationship Id="rId61" Type="http://schemas.openxmlformats.org/officeDocument/2006/relationships/font" Target="fonts/Poppins-boldItalic.fntdata"/><Relationship Id="rId20" Type="http://schemas.openxmlformats.org/officeDocument/2006/relationships/slide" Target="slides/slide11.xml"/><Relationship Id="rId64" Type="http://schemas.openxmlformats.org/officeDocument/2006/relationships/font" Target="fonts/PoppinsMedium-italic.fntdata"/><Relationship Id="rId63" Type="http://schemas.openxmlformats.org/officeDocument/2006/relationships/font" Target="fonts/PoppinsMedium-bold.fntdata"/><Relationship Id="rId22" Type="http://schemas.openxmlformats.org/officeDocument/2006/relationships/slide" Target="slides/slide13.xml"/><Relationship Id="rId66" Type="http://schemas.openxmlformats.org/officeDocument/2006/relationships/font" Target="fonts/PoppinsBlack-bold.fntdata"/><Relationship Id="rId21" Type="http://schemas.openxmlformats.org/officeDocument/2006/relationships/slide" Target="slides/slide12.xml"/><Relationship Id="rId65" Type="http://schemas.openxmlformats.org/officeDocument/2006/relationships/font" Target="fonts/PoppinsMedium-boldItalic.fntdata"/><Relationship Id="rId24" Type="http://schemas.openxmlformats.org/officeDocument/2006/relationships/slide" Target="slides/slide15.xml"/><Relationship Id="rId68" Type="http://schemas.openxmlformats.org/officeDocument/2006/relationships/font" Target="fonts/PoppinsSemiBold-regular.fntdata"/><Relationship Id="rId23" Type="http://schemas.openxmlformats.org/officeDocument/2006/relationships/slide" Target="slides/slide14.xml"/><Relationship Id="rId67" Type="http://schemas.openxmlformats.org/officeDocument/2006/relationships/font" Target="fonts/PoppinsBlack-boldItalic.fntdata"/><Relationship Id="rId60" Type="http://schemas.openxmlformats.org/officeDocument/2006/relationships/font" Target="fonts/Poppins-italic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PoppinsSemiBold-bold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BellotaText-bold.fntdata"/><Relationship Id="rId50" Type="http://schemas.openxmlformats.org/officeDocument/2006/relationships/font" Target="fonts/BellotaText-regular.fntdata"/><Relationship Id="rId53" Type="http://schemas.openxmlformats.org/officeDocument/2006/relationships/font" Target="fonts/BellotaText-boldItalic.fntdata"/><Relationship Id="rId52" Type="http://schemas.openxmlformats.org/officeDocument/2006/relationships/font" Target="fonts/BellotaText-italic.fntdata"/><Relationship Id="rId11" Type="http://schemas.openxmlformats.org/officeDocument/2006/relationships/slide" Target="slides/slide2.xml"/><Relationship Id="rId55" Type="http://schemas.openxmlformats.org/officeDocument/2006/relationships/font" Target="fonts/Montserrat-bold.fntdata"/><Relationship Id="rId10" Type="http://schemas.openxmlformats.org/officeDocument/2006/relationships/slide" Target="slides/slide1.xml"/><Relationship Id="rId54" Type="http://schemas.openxmlformats.org/officeDocument/2006/relationships/font" Target="fonts/Montserrat-regular.fntdata"/><Relationship Id="rId13" Type="http://schemas.openxmlformats.org/officeDocument/2006/relationships/slide" Target="slides/slide4.xml"/><Relationship Id="rId57" Type="http://schemas.openxmlformats.org/officeDocument/2006/relationships/font" Target="fonts/Montserrat-boldItalic.fntdata"/><Relationship Id="rId12" Type="http://schemas.openxmlformats.org/officeDocument/2006/relationships/slide" Target="slides/slide3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6.xml"/><Relationship Id="rId59" Type="http://schemas.openxmlformats.org/officeDocument/2006/relationships/font" Target="fonts/Poppins-bold.fntdata"/><Relationship Id="rId14" Type="http://schemas.openxmlformats.org/officeDocument/2006/relationships/slide" Target="slides/slide5.xml"/><Relationship Id="rId58" Type="http://schemas.openxmlformats.org/officeDocument/2006/relationships/font" Target="fonts/Poppins-regular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8-29T15:43:40.484">
    <p:pos x="6000" y="0"/>
    <p:text>Isn't Jack representing the FI in this? His title should be "Chairman, FAIR Institute"</p:text>
  </p:cm>
  <p:cm authorId="1" idx="1" dt="2023-08-29T15:43:40.484">
    <p:pos x="6000" y="0"/>
    <p:text>Updated, thank you Luke!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1e5c110ae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1e5c110ae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2776102853b_5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2776102853b_5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776102853b_5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2776102853b_5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2776102853b_5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2776102853b_5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2776102853b_1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2776102853b_1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Speaker Notes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Real time, in sync with your current products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Automated Attack surface onboarding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Data enrichment at SAFE - Automated MITRE mapping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2776102853b_2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2776102853b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23edaccfbe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23edaccfbe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3edaccfbe3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23edaccfbe3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278d3d6614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278d3d6614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278d3d6614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278d3d6614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2776102853b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2776102853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Allows us to take a step back and think through what an Insanely Great Product for CRQ would be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2776104bc3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2776104bc3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2776102853b_2_1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7" name="Google Shape;1527;g2776102853b_2_1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278d3d66145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278d3d66145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278d3d66145_0_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3" name="Google Shape;1543;g278d3d66145_0_1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25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400" u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1e5c110ae6b_0_1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Google Shape;1150;g1e5c110ae6b_0_1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2776102853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2" name="Google Shape;1162;g2776102853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>
                <a:solidFill>
                  <a:schemeClr val="dk1"/>
                </a:solidFill>
              </a:rPr>
              <a:t>Main Bullets: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>
                <a:solidFill>
                  <a:schemeClr val="dk1"/>
                </a:solidFill>
              </a:rPr>
              <a:t>Why NOW?</a:t>
            </a:r>
            <a:r>
              <a:rPr lang="en">
                <a:solidFill>
                  <a:schemeClr val="dk1"/>
                </a:solidFill>
              </a:rPr>
              <a:t> It matters as the stakes are high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There is a now personal liability for the CISOs. (Solar Winds/Uber example - we will touch on it in a moment)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With the newly adopted SEC rule, Organizations are mandated to ensure SEC compliance 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arenR"/>
            </a:pPr>
            <a:r>
              <a:rPr lang="en">
                <a:solidFill>
                  <a:schemeClr val="dk1"/>
                </a:solidFill>
              </a:rPr>
              <a:t>Materiality 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arenR"/>
            </a:pPr>
            <a:r>
              <a:rPr lang="en">
                <a:solidFill>
                  <a:schemeClr val="dk1"/>
                </a:solidFill>
              </a:rPr>
              <a:t>Disclosure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arenR"/>
            </a:pPr>
            <a:r>
              <a:rPr lang="en">
                <a:solidFill>
                  <a:schemeClr val="dk1"/>
                </a:solidFill>
              </a:rPr>
              <a:t>Ongoing practice and processes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Any non compliance or breach could significantly taint your brand - Example of Equifax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776102853b_5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2776102853b_5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Allows us to take a step back and think through what an Insanely Great Product for CRQ would be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23edaccfbe3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23edaccfbe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Allows us to take a step back and think through what an Insanely Great Product for CRQ would be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23edaccfbe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23edaccfbe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Allows us to take a step back and think through what an Insanely Great Product for CRQ would be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3edaccfbe3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3edaccfbe3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Allows us to take a step back and think through what an Insanely Great Product for CRQ would be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776102853b_5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2776102853b_5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7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5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5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4_1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103"/>
          <p:cNvGrpSpPr/>
          <p:nvPr/>
        </p:nvGrpSpPr>
        <p:grpSpPr>
          <a:xfrm rot="5400000">
            <a:off x="7546479" y="-121816"/>
            <a:ext cx="1043471" cy="1229760"/>
            <a:chOff x="9635" y="1954525"/>
            <a:chExt cx="1192265" cy="1234450"/>
          </a:xfrm>
        </p:grpSpPr>
        <p:sp>
          <p:nvSpPr>
            <p:cNvPr id="766" name="Google Shape;766;p103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03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03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03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03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103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2" name="Google Shape;772;p103"/>
          <p:cNvSpPr/>
          <p:nvPr/>
        </p:nvSpPr>
        <p:spPr>
          <a:xfrm>
            <a:off x="0" y="0"/>
            <a:ext cx="1978244" cy="2933927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103"/>
          <p:cNvSpPr/>
          <p:nvPr/>
        </p:nvSpPr>
        <p:spPr>
          <a:xfrm>
            <a:off x="-779275" y="3794075"/>
            <a:ext cx="2757513" cy="1366944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103"/>
          <p:cNvSpPr/>
          <p:nvPr/>
        </p:nvSpPr>
        <p:spPr>
          <a:xfrm flipH="1">
            <a:off x="6879595" y="3834925"/>
            <a:ext cx="2264405" cy="1349416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103"/>
          <p:cNvSpPr/>
          <p:nvPr/>
        </p:nvSpPr>
        <p:spPr>
          <a:xfrm>
            <a:off x="-66162" y="-68050"/>
            <a:ext cx="1410175" cy="3334525"/>
          </a:xfrm>
          <a:custGeom>
            <a:rect b="b" l="l" r="r" t="t"/>
            <a:pathLst>
              <a:path extrusionOk="0" h="133381" w="56407">
                <a:moveTo>
                  <a:pt x="264" y="133381"/>
                </a:moveTo>
                <a:cubicBezTo>
                  <a:pt x="-794" y="129146"/>
                  <a:pt x="3654" y="125323"/>
                  <a:pt x="5708" y="121472"/>
                </a:cubicBezTo>
                <a:cubicBezTo>
                  <a:pt x="9219" y="114888"/>
                  <a:pt x="12698" y="107821"/>
                  <a:pt x="13194" y="100376"/>
                </a:cubicBezTo>
                <a:cubicBezTo>
                  <a:pt x="14310" y="83621"/>
                  <a:pt x="5242" y="63991"/>
                  <a:pt x="14555" y="50018"/>
                </a:cubicBezTo>
                <a:cubicBezTo>
                  <a:pt x="23765" y="36200"/>
                  <a:pt x="38957" y="27235"/>
                  <a:pt x="48921" y="13950"/>
                </a:cubicBezTo>
                <a:cubicBezTo>
                  <a:pt x="52087" y="9728"/>
                  <a:pt x="56407" y="5277"/>
                  <a:pt x="56407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6" name="Google Shape;776;p103"/>
          <p:cNvSpPr/>
          <p:nvPr/>
        </p:nvSpPr>
        <p:spPr>
          <a:xfrm>
            <a:off x="5581150" y="-106825"/>
            <a:ext cx="2960225" cy="498450"/>
          </a:xfrm>
          <a:custGeom>
            <a:rect b="b" l="l" r="r" t="t"/>
            <a:pathLst>
              <a:path extrusionOk="0" h="19938" w="118409">
                <a:moveTo>
                  <a:pt x="118409" y="0"/>
                </a:moveTo>
                <a:cubicBezTo>
                  <a:pt x="116301" y="10545"/>
                  <a:pt x="103590" y="18663"/>
                  <a:pt x="92890" y="19735"/>
                </a:cubicBezTo>
                <a:cubicBezTo>
                  <a:pt x="79566" y="21071"/>
                  <a:pt x="66694" y="14017"/>
                  <a:pt x="53420" y="12249"/>
                </a:cubicBezTo>
                <a:cubicBezTo>
                  <a:pt x="35510" y="9863"/>
                  <a:pt x="10016" y="18100"/>
                  <a:pt x="0" y="306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7" name="Google Shape;777;p103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8" name="Google Shape;778;p103"/>
          <p:cNvSpPr txBox="1"/>
          <p:nvPr>
            <p:ph idx="1" type="subTitle"/>
          </p:nvPr>
        </p:nvSpPr>
        <p:spPr>
          <a:xfrm>
            <a:off x="1081300" y="24033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79" name="Google Shape;779;p103"/>
          <p:cNvSpPr txBox="1"/>
          <p:nvPr>
            <p:ph idx="2" type="subTitle"/>
          </p:nvPr>
        </p:nvSpPr>
        <p:spPr>
          <a:xfrm>
            <a:off x="1081300" y="21413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0" name="Google Shape;780;p103"/>
          <p:cNvSpPr txBox="1"/>
          <p:nvPr>
            <p:ph idx="3" type="subTitle"/>
          </p:nvPr>
        </p:nvSpPr>
        <p:spPr>
          <a:xfrm>
            <a:off x="3493800" y="41432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1" name="Google Shape;781;p103"/>
          <p:cNvSpPr txBox="1"/>
          <p:nvPr>
            <p:ph idx="4" type="subTitle"/>
          </p:nvPr>
        </p:nvSpPr>
        <p:spPr>
          <a:xfrm>
            <a:off x="3493800" y="38812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2" name="Google Shape;782;p103"/>
          <p:cNvSpPr txBox="1"/>
          <p:nvPr>
            <p:ph idx="5" type="subTitle"/>
          </p:nvPr>
        </p:nvSpPr>
        <p:spPr>
          <a:xfrm>
            <a:off x="5906450" y="24033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3" name="Google Shape;783;p103"/>
          <p:cNvSpPr txBox="1"/>
          <p:nvPr>
            <p:ph idx="6" type="subTitle"/>
          </p:nvPr>
        </p:nvSpPr>
        <p:spPr>
          <a:xfrm>
            <a:off x="5906450" y="21413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4_1_1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04"/>
          <p:cNvSpPr/>
          <p:nvPr/>
        </p:nvSpPr>
        <p:spPr>
          <a:xfrm flipH="1" rot="10800000">
            <a:off x="-31724" y="3300529"/>
            <a:ext cx="629925" cy="184297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104"/>
          <p:cNvSpPr/>
          <p:nvPr/>
        </p:nvSpPr>
        <p:spPr>
          <a:xfrm flipH="1" rot="10800000">
            <a:off x="-450325" y="17"/>
            <a:ext cx="1797174" cy="743358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104"/>
          <p:cNvSpPr/>
          <p:nvPr/>
        </p:nvSpPr>
        <p:spPr>
          <a:xfrm flipH="1" rot="5400000">
            <a:off x="6180783" y="2180286"/>
            <a:ext cx="1992288" cy="3934140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104"/>
          <p:cNvSpPr/>
          <p:nvPr/>
        </p:nvSpPr>
        <p:spPr>
          <a:xfrm>
            <a:off x="8695541" y="2516125"/>
            <a:ext cx="466100" cy="2042500"/>
          </a:xfrm>
          <a:custGeom>
            <a:rect b="b" l="l" r="r" t="t"/>
            <a:pathLst>
              <a:path extrusionOk="0" h="81700" w="18644">
                <a:moveTo>
                  <a:pt x="18644" y="81700"/>
                </a:moveTo>
                <a:cubicBezTo>
                  <a:pt x="10523" y="77639"/>
                  <a:pt x="1575" y="70560"/>
                  <a:pt x="291" y="61571"/>
                </a:cubicBezTo>
                <a:cubicBezTo>
                  <a:pt x="-874" y="53413"/>
                  <a:pt x="6485" y="46081"/>
                  <a:pt x="7395" y="37890"/>
                </a:cubicBezTo>
                <a:cubicBezTo>
                  <a:pt x="8459" y="28311"/>
                  <a:pt x="-981" y="18615"/>
                  <a:pt x="2067" y="9472"/>
                </a:cubicBezTo>
                <a:cubicBezTo>
                  <a:pt x="4026" y="3596"/>
                  <a:pt x="13673" y="4379"/>
                  <a:pt x="1805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9" name="Google Shape;789;p104"/>
          <p:cNvSpPr/>
          <p:nvPr/>
        </p:nvSpPr>
        <p:spPr>
          <a:xfrm>
            <a:off x="-124750" y="725225"/>
            <a:ext cx="413776" cy="1376950"/>
          </a:xfrm>
          <a:custGeom>
            <a:rect b="b" l="l" r="r" t="t"/>
            <a:pathLst>
              <a:path extrusionOk="0" h="55078" w="14521">
                <a:moveTo>
                  <a:pt x="3552" y="0"/>
                </a:moveTo>
                <a:cubicBezTo>
                  <a:pt x="8478" y="3284"/>
                  <a:pt x="13475" y="8334"/>
                  <a:pt x="14209" y="14209"/>
                </a:cubicBezTo>
                <a:cubicBezTo>
                  <a:pt x="14833" y="19202"/>
                  <a:pt x="12839" y="24237"/>
                  <a:pt x="11248" y="29010"/>
                </a:cubicBezTo>
                <a:cubicBezTo>
                  <a:pt x="8938" y="35939"/>
                  <a:pt x="13923" y="44382"/>
                  <a:pt x="10656" y="50915"/>
                </a:cubicBezTo>
                <a:cubicBezTo>
                  <a:pt x="9007" y="54212"/>
                  <a:pt x="2607" y="56482"/>
                  <a:pt x="0" y="5387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790" name="Google Shape;790;p104"/>
          <p:cNvGrpSpPr/>
          <p:nvPr/>
        </p:nvGrpSpPr>
        <p:grpSpPr>
          <a:xfrm rot="5400000">
            <a:off x="7816303" y="-139461"/>
            <a:ext cx="957627" cy="1169642"/>
            <a:chOff x="9635" y="1954525"/>
            <a:chExt cx="1192265" cy="1234450"/>
          </a:xfrm>
        </p:grpSpPr>
        <p:sp>
          <p:nvSpPr>
            <p:cNvPr id="791" name="Google Shape;791;p104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04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04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04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04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04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7" name="Google Shape;797;p104"/>
          <p:cNvSpPr txBox="1"/>
          <p:nvPr>
            <p:ph idx="1" type="body"/>
          </p:nvPr>
        </p:nvSpPr>
        <p:spPr>
          <a:xfrm>
            <a:off x="718125" y="1695250"/>
            <a:ext cx="4454700" cy="29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200"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8" name="Google Shape;798;p104"/>
          <p:cNvSpPr txBox="1"/>
          <p:nvPr>
            <p:ph idx="2" type="subTitle"/>
          </p:nvPr>
        </p:nvSpPr>
        <p:spPr>
          <a:xfrm>
            <a:off x="5372325" y="1343350"/>
            <a:ext cx="30537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799" name="Google Shape;799;p104"/>
          <p:cNvSpPr txBox="1"/>
          <p:nvPr>
            <p:ph idx="3" type="body"/>
          </p:nvPr>
        </p:nvSpPr>
        <p:spPr>
          <a:xfrm>
            <a:off x="5372325" y="1695250"/>
            <a:ext cx="30537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200"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0" name="Google Shape;800;p104"/>
          <p:cNvSpPr txBox="1"/>
          <p:nvPr>
            <p:ph idx="4" type="subTitle"/>
          </p:nvPr>
        </p:nvSpPr>
        <p:spPr>
          <a:xfrm>
            <a:off x="5372325" y="2745675"/>
            <a:ext cx="30537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801" name="Google Shape;801;p104"/>
          <p:cNvSpPr txBox="1"/>
          <p:nvPr>
            <p:ph idx="5" type="body"/>
          </p:nvPr>
        </p:nvSpPr>
        <p:spPr>
          <a:xfrm>
            <a:off x="5372325" y="3097575"/>
            <a:ext cx="30537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200">
                <a:solidFill>
                  <a:schemeClr val="hlink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2" name="Google Shape;802;p104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3" name="Google Shape;803;p104"/>
          <p:cNvSpPr txBox="1"/>
          <p:nvPr>
            <p:ph idx="6" type="subTitle"/>
          </p:nvPr>
        </p:nvSpPr>
        <p:spPr>
          <a:xfrm>
            <a:off x="718125" y="1343350"/>
            <a:ext cx="44547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5"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05"/>
          <p:cNvSpPr/>
          <p:nvPr/>
        </p:nvSpPr>
        <p:spPr>
          <a:xfrm rot="10800000">
            <a:off x="8024160" y="3562981"/>
            <a:ext cx="1119840" cy="1580519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105"/>
          <p:cNvSpPr/>
          <p:nvPr/>
        </p:nvSpPr>
        <p:spPr>
          <a:xfrm rot="10800000">
            <a:off x="7171251" y="-11"/>
            <a:ext cx="1972749" cy="1789061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105"/>
          <p:cNvSpPr txBox="1"/>
          <p:nvPr>
            <p:ph hasCustomPrompt="1" type="title"/>
          </p:nvPr>
        </p:nvSpPr>
        <p:spPr>
          <a:xfrm flipH="1">
            <a:off x="6275613" y="1732631"/>
            <a:ext cx="85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808" name="Google Shape;808;p105"/>
          <p:cNvSpPr txBox="1"/>
          <p:nvPr>
            <p:ph idx="1" type="body"/>
          </p:nvPr>
        </p:nvSpPr>
        <p:spPr>
          <a:xfrm>
            <a:off x="4976013" y="2987813"/>
            <a:ext cx="3450000" cy="11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9" name="Google Shape;809;p105"/>
          <p:cNvSpPr txBox="1"/>
          <p:nvPr>
            <p:ph idx="2"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0" name="Google Shape;810;p105"/>
          <p:cNvSpPr txBox="1"/>
          <p:nvPr>
            <p:ph idx="3" type="subTitle"/>
          </p:nvPr>
        </p:nvSpPr>
        <p:spPr>
          <a:xfrm>
            <a:off x="5622813" y="264942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1" name="Google Shape;811;p105"/>
          <p:cNvSpPr txBox="1"/>
          <p:nvPr>
            <p:ph idx="4" type="body"/>
          </p:nvPr>
        </p:nvSpPr>
        <p:spPr>
          <a:xfrm>
            <a:off x="718125" y="2987813"/>
            <a:ext cx="3450000" cy="11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2" name="Google Shape;812;p105"/>
          <p:cNvSpPr txBox="1"/>
          <p:nvPr>
            <p:ph hasCustomPrompt="1" idx="5" type="title"/>
          </p:nvPr>
        </p:nvSpPr>
        <p:spPr>
          <a:xfrm flipH="1">
            <a:off x="2017738" y="1732631"/>
            <a:ext cx="85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813" name="Google Shape;813;p105"/>
          <p:cNvSpPr txBox="1"/>
          <p:nvPr>
            <p:ph idx="6" type="subTitle"/>
          </p:nvPr>
        </p:nvSpPr>
        <p:spPr>
          <a:xfrm>
            <a:off x="1364938" y="264942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4" name="Google Shape;814;p105"/>
          <p:cNvSpPr/>
          <p:nvPr/>
        </p:nvSpPr>
        <p:spPr>
          <a:xfrm rot="-5400000">
            <a:off x="900759" y="3520179"/>
            <a:ext cx="1119840" cy="2921358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105"/>
          <p:cNvSpPr/>
          <p:nvPr/>
        </p:nvSpPr>
        <p:spPr>
          <a:xfrm flipH="1" rot="-8592846">
            <a:off x="-760757" y="-820436"/>
            <a:ext cx="1993267" cy="1668571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105"/>
          <p:cNvSpPr/>
          <p:nvPr/>
        </p:nvSpPr>
        <p:spPr>
          <a:xfrm>
            <a:off x="-7550" y="2226875"/>
            <a:ext cx="1977775" cy="2928900"/>
          </a:xfrm>
          <a:custGeom>
            <a:rect b="b" l="l" r="r" t="t"/>
            <a:pathLst>
              <a:path extrusionOk="0" h="117156" w="79111">
                <a:moveTo>
                  <a:pt x="0" y="0"/>
                </a:moveTo>
                <a:cubicBezTo>
                  <a:pt x="28116" y="9372"/>
                  <a:pt x="9047" y="60948"/>
                  <a:pt x="26572" y="84848"/>
                </a:cubicBezTo>
                <a:cubicBezTo>
                  <a:pt x="38729" y="101428"/>
                  <a:pt x="79111" y="96597"/>
                  <a:pt x="79111" y="11715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7" name="Google Shape;817;p105"/>
          <p:cNvSpPr/>
          <p:nvPr/>
        </p:nvSpPr>
        <p:spPr>
          <a:xfrm>
            <a:off x="8620650" y="1841900"/>
            <a:ext cx="543500" cy="815250"/>
          </a:xfrm>
          <a:custGeom>
            <a:rect b="b" l="l" r="r" t="t"/>
            <a:pathLst>
              <a:path extrusionOk="0" h="32610" w="21740">
                <a:moveTo>
                  <a:pt x="21740" y="0"/>
                </a:moveTo>
                <a:cubicBezTo>
                  <a:pt x="18686" y="6102"/>
                  <a:pt x="11540" y="15428"/>
                  <a:pt x="5435" y="12379"/>
                </a:cubicBezTo>
                <a:cubicBezTo>
                  <a:pt x="3579" y="11452"/>
                  <a:pt x="42" y="9015"/>
                  <a:pt x="1509" y="7548"/>
                </a:cubicBezTo>
                <a:cubicBezTo>
                  <a:pt x="4055" y="5002"/>
                  <a:pt x="10725" y="8806"/>
                  <a:pt x="11172" y="12379"/>
                </a:cubicBezTo>
                <a:cubicBezTo>
                  <a:pt x="12128" y="20023"/>
                  <a:pt x="7554" y="31098"/>
                  <a:pt x="0" y="3261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5_3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6"/>
          <p:cNvSpPr txBox="1"/>
          <p:nvPr>
            <p:ph idx="1" type="subTitle"/>
          </p:nvPr>
        </p:nvSpPr>
        <p:spPr>
          <a:xfrm>
            <a:off x="1875988" y="2293974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0" name="Google Shape;820;p106"/>
          <p:cNvSpPr txBox="1"/>
          <p:nvPr>
            <p:ph idx="2" type="subTitle"/>
          </p:nvPr>
        </p:nvSpPr>
        <p:spPr>
          <a:xfrm>
            <a:off x="1875988" y="1955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1" name="Google Shape;821;p106"/>
          <p:cNvSpPr txBox="1"/>
          <p:nvPr>
            <p:ph idx="3" type="subTitle"/>
          </p:nvPr>
        </p:nvSpPr>
        <p:spPr>
          <a:xfrm>
            <a:off x="5111738" y="2293974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2" name="Google Shape;822;p106"/>
          <p:cNvSpPr txBox="1"/>
          <p:nvPr>
            <p:ph idx="4" type="subTitle"/>
          </p:nvPr>
        </p:nvSpPr>
        <p:spPr>
          <a:xfrm>
            <a:off x="5111738" y="1955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3" name="Google Shape;823;p106"/>
          <p:cNvSpPr txBox="1"/>
          <p:nvPr>
            <p:ph idx="5" type="subTitle"/>
          </p:nvPr>
        </p:nvSpPr>
        <p:spPr>
          <a:xfrm>
            <a:off x="1875988" y="4062136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4" name="Google Shape;824;p106"/>
          <p:cNvSpPr txBox="1"/>
          <p:nvPr>
            <p:ph idx="6" type="subTitle"/>
          </p:nvPr>
        </p:nvSpPr>
        <p:spPr>
          <a:xfrm>
            <a:off x="1875988" y="372373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5" name="Google Shape;825;p106"/>
          <p:cNvSpPr txBox="1"/>
          <p:nvPr>
            <p:ph idx="7" type="subTitle"/>
          </p:nvPr>
        </p:nvSpPr>
        <p:spPr>
          <a:xfrm>
            <a:off x="5111738" y="4062136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6" name="Google Shape;826;p106"/>
          <p:cNvSpPr txBox="1"/>
          <p:nvPr>
            <p:ph idx="8" type="subTitle"/>
          </p:nvPr>
        </p:nvSpPr>
        <p:spPr>
          <a:xfrm>
            <a:off x="5111738" y="372373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7" name="Google Shape;827;p106"/>
          <p:cNvSpPr/>
          <p:nvPr/>
        </p:nvSpPr>
        <p:spPr>
          <a:xfrm rot="10800000">
            <a:off x="7578349" y="-23525"/>
            <a:ext cx="1559526" cy="1124641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106"/>
          <p:cNvSpPr/>
          <p:nvPr/>
        </p:nvSpPr>
        <p:spPr>
          <a:xfrm rot="9606563">
            <a:off x="-1767073" y="-737879"/>
            <a:ext cx="2899230" cy="2683922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06"/>
          <p:cNvSpPr/>
          <p:nvPr/>
        </p:nvSpPr>
        <p:spPr>
          <a:xfrm flipH="1" rot="10800000">
            <a:off x="0" y="3301412"/>
            <a:ext cx="870334" cy="186271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0" name="Google Shape;830;p106"/>
          <p:cNvGrpSpPr/>
          <p:nvPr/>
        </p:nvGrpSpPr>
        <p:grpSpPr>
          <a:xfrm rot="-5400000">
            <a:off x="7917007" y="3992473"/>
            <a:ext cx="1017718" cy="1284322"/>
            <a:chOff x="9635" y="1954525"/>
            <a:chExt cx="1192265" cy="1234450"/>
          </a:xfrm>
        </p:grpSpPr>
        <p:sp>
          <p:nvSpPr>
            <p:cNvPr id="831" name="Google Shape;831;p106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06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06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06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06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06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7" name="Google Shape;837;p106"/>
          <p:cNvSpPr/>
          <p:nvPr/>
        </p:nvSpPr>
        <p:spPr>
          <a:xfrm>
            <a:off x="-23525" y="-23525"/>
            <a:ext cx="678125" cy="1423550"/>
          </a:xfrm>
          <a:custGeom>
            <a:rect b="b" l="l" r="r" t="t"/>
            <a:pathLst>
              <a:path extrusionOk="0" h="56942" w="27125">
                <a:moveTo>
                  <a:pt x="0" y="56942"/>
                </a:moveTo>
                <a:cubicBezTo>
                  <a:pt x="4420" y="56942"/>
                  <a:pt x="7928" y="53019"/>
                  <a:pt x="11765" y="50825"/>
                </a:cubicBezTo>
                <a:cubicBezTo>
                  <a:pt x="17833" y="47357"/>
                  <a:pt x="23899" y="42309"/>
                  <a:pt x="26353" y="35765"/>
                </a:cubicBezTo>
                <a:cubicBezTo>
                  <a:pt x="29162" y="28276"/>
                  <a:pt x="23217" y="20078"/>
                  <a:pt x="21647" y="12235"/>
                </a:cubicBezTo>
                <a:cubicBezTo>
                  <a:pt x="20844" y="8224"/>
                  <a:pt x="22537" y="3658"/>
                  <a:pt x="2070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8" name="Google Shape;838;p106"/>
          <p:cNvSpPr/>
          <p:nvPr/>
        </p:nvSpPr>
        <p:spPr>
          <a:xfrm>
            <a:off x="3449225" y="4561750"/>
            <a:ext cx="2245700" cy="612475"/>
          </a:xfrm>
          <a:custGeom>
            <a:rect b="b" l="l" r="r" t="t"/>
            <a:pathLst>
              <a:path extrusionOk="0" h="24499" w="89828">
                <a:moveTo>
                  <a:pt x="0" y="24159"/>
                </a:moveTo>
                <a:cubicBezTo>
                  <a:pt x="12846" y="24159"/>
                  <a:pt x="26622" y="21919"/>
                  <a:pt x="37428" y="14972"/>
                </a:cubicBezTo>
                <a:cubicBezTo>
                  <a:pt x="41620" y="12277"/>
                  <a:pt x="47296" y="8726"/>
                  <a:pt x="47296" y="3743"/>
                </a:cubicBezTo>
                <a:cubicBezTo>
                  <a:pt x="47296" y="2415"/>
                  <a:pt x="47263" y="0"/>
                  <a:pt x="45935" y="0"/>
                </a:cubicBezTo>
                <a:cubicBezTo>
                  <a:pt x="39838" y="0"/>
                  <a:pt x="46548" y="14122"/>
                  <a:pt x="51719" y="17353"/>
                </a:cubicBezTo>
                <a:cubicBezTo>
                  <a:pt x="62679" y="24202"/>
                  <a:pt x="76904" y="24499"/>
                  <a:pt x="89828" y="2449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9" name="Google Shape;839;p106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  ">
  <p:cSld name="CUSTOM_5_3_1"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07"/>
          <p:cNvSpPr txBox="1"/>
          <p:nvPr>
            <p:ph idx="1" type="subTitle"/>
          </p:nvPr>
        </p:nvSpPr>
        <p:spPr>
          <a:xfrm>
            <a:off x="1063550" y="22493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2" name="Google Shape;842;p107"/>
          <p:cNvSpPr txBox="1"/>
          <p:nvPr>
            <p:ph idx="2" type="subTitle"/>
          </p:nvPr>
        </p:nvSpPr>
        <p:spPr>
          <a:xfrm>
            <a:off x="1063550" y="19109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3" name="Google Shape;843;p107"/>
          <p:cNvSpPr txBox="1"/>
          <p:nvPr>
            <p:ph idx="3" type="subTitle"/>
          </p:nvPr>
        </p:nvSpPr>
        <p:spPr>
          <a:xfrm>
            <a:off x="3493863" y="22493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4" name="Google Shape;844;p107"/>
          <p:cNvSpPr txBox="1"/>
          <p:nvPr>
            <p:ph idx="4" type="subTitle"/>
          </p:nvPr>
        </p:nvSpPr>
        <p:spPr>
          <a:xfrm>
            <a:off x="3493863" y="19109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5" name="Google Shape;845;p107"/>
          <p:cNvSpPr txBox="1"/>
          <p:nvPr>
            <p:ph idx="5" type="subTitle"/>
          </p:nvPr>
        </p:nvSpPr>
        <p:spPr>
          <a:xfrm>
            <a:off x="2054675" y="396116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6" name="Google Shape;846;p107"/>
          <p:cNvSpPr txBox="1"/>
          <p:nvPr>
            <p:ph idx="6" type="subTitle"/>
          </p:nvPr>
        </p:nvSpPr>
        <p:spPr>
          <a:xfrm>
            <a:off x="2054675" y="36135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7" name="Google Shape;847;p107"/>
          <p:cNvSpPr txBox="1"/>
          <p:nvPr>
            <p:ph idx="7" type="subTitle"/>
          </p:nvPr>
        </p:nvSpPr>
        <p:spPr>
          <a:xfrm>
            <a:off x="4932931" y="396116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8" name="Google Shape;848;p107"/>
          <p:cNvSpPr txBox="1"/>
          <p:nvPr>
            <p:ph idx="8" type="subTitle"/>
          </p:nvPr>
        </p:nvSpPr>
        <p:spPr>
          <a:xfrm>
            <a:off x="4932931" y="36135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9" name="Google Shape;849;p107"/>
          <p:cNvSpPr txBox="1"/>
          <p:nvPr>
            <p:ph idx="9" type="subTitle"/>
          </p:nvPr>
        </p:nvSpPr>
        <p:spPr>
          <a:xfrm>
            <a:off x="5924181" y="22493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0" name="Google Shape;850;p107"/>
          <p:cNvSpPr txBox="1"/>
          <p:nvPr>
            <p:ph idx="13" type="subTitle"/>
          </p:nvPr>
        </p:nvSpPr>
        <p:spPr>
          <a:xfrm>
            <a:off x="5924181" y="19109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1" name="Google Shape;851;p107"/>
          <p:cNvSpPr/>
          <p:nvPr/>
        </p:nvSpPr>
        <p:spPr>
          <a:xfrm flipH="1" rot="5400000">
            <a:off x="8363490" y="3994866"/>
            <a:ext cx="1131920" cy="1323799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07"/>
          <p:cNvSpPr/>
          <p:nvPr/>
        </p:nvSpPr>
        <p:spPr>
          <a:xfrm>
            <a:off x="-876125" y="4152325"/>
            <a:ext cx="2415554" cy="998521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107"/>
          <p:cNvSpPr/>
          <p:nvPr/>
        </p:nvSpPr>
        <p:spPr>
          <a:xfrm flipH="1" rot="-789410">
            <a:off x="-1015973" y="-196287"/>
            <a:ext cx="2156642" cy="1996510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107"/>
          <p:cNvSpPr/>
          <p:nvPr/>
        </p:nvSpPr>
        <p:spPr>
          <a:xfrm>
            <a:off x="0" y="0"/>
            <a:ext cx="1547975" cy="2841150"/>
          </a:xfrm>
          <a:custGeom>
            <a:rect b="b" l="l" r="r" t="t"/>
            <a:pathLst>
              <a:path extrusionOk="0" h="113646" w="61919">
                <a:moveTo>
                  <a:pt x="0" y="113646"/>
                </a:moveTo>
                <a:cubicBezTo>
                  <a:pt x="13380" y="110972"/>
                  <a:pt x="17413" y="90529"/>
                  <a:pt x="18034" y="76898"/>
                </a:cubicBezTo>
                <a:cubicBezTo>
                  <a:pt x="18488" y="66925"/>
                  <a:pt x="13299" y="56079"/>
                  <a:pt x="17353" y="46956"/>
                </a:cubicBezTo>
                <a:cubicBezTo>
                  <a:pt x="23844" y="32351"/>
                  <a:pt x="45522" y="31036"/>
                  <a:pt x="56823" y="19735"/>
                </a:cubicBezTo>
                <a:cubicBezTo>
                  <a:pt x="61573" y="14985"/>
                  <a:pt x="63028" y="6374"/>
                  <a:pt x="6090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5" name="Google Shape;855;p107"/>
          <p:cNvSpPr/>
          <p:nvPr/>
        </p:nvSpPr>
        <p:spPr>
          <a:xfrm>
            <a:off x="8625525" y="1964975"/>
            <a:ext cx="535900" cy="3257779"/>
          </a:xfrm>
          <a:custGeom>
            <a:rect b="b" l="l" r="r" t="t"/>
            <a:pathLst>
              <a:path extrusionOk="0" h="127257" w="21436">
                <a:moveTo>
                  <a:pt x="21436" y="0"/>
                </a:moveTo>
                <a:cubicBezTo>
                  <a:pt x="18237" y="1068"/>
                  <a:pt x="18368" y="6172"/>
                  <a:pt x="18033" y="9528"/>
                </a:cubicBezTo>
                <a:cubicBezTo>
                  <a:pt x="17255" y="17318"/>
                  <a:pt x="17353" y="25176"/>
                  <a:pt x="17353" y="33005"/>
                </a:cubicBezTo>
                <a:cubicBezTo>
                  <a:pt x="17353" y="41632"/>
                  <a:pt x="18138" y="50429"/>
                  <a:pt x="16332" y="58865"/>
                </a:cubicBezTo>
                <a:cubicBezTo>
                  <a:pt x="14169" y="68968"/>
                  <a:pt x="8848" y="78277"/>
                  <a:pt x="7145" y="88467"/>
                </a:cubicBezTo>
                <a:cubicBezTo>
                  <a:pt x="4978" y="101435"/>
                  <a:pt x="12753" y="124062"/>
                  <a:pt x="0" y="12725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6" name="Google Shape;856;p107"/>
          <p:cNvSpPr/>
          <p:nvPr/>
        </p:nvSpPr>
        <p:spPr>
          <a:xfrm rot="5400000">
            <a:off x="8196992" y="-450542"/>
            <a:ext cx="619115" cy="1520199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107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5_2"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08"/>
          <p:cNvSpPr txBox="1"/>
          <p:nvPr>
            <p:ph idx="1" type="subTitle"/>
          </p:nvPr>
        </p:nvSpPr>
        <p:spPr>
          <a:xfrm>
            <a:off x="717975" y="23001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0" name="Google Shape;860;p108"/>
          <p:cNvSpPr txBox="1"/>
          <p:nvPr>
            <p:ph idx="2" type="subTitle"/>
          </p:nvPr>
        </p:nvSpPr>
        <p:spPr>
          <a:xfrm>
            <a:off x="717975" y="1943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1" name="Google Shape;861;p108"/>
          <p:cNvSpPr txBox="1"/>
          <p:nvPr>
            <p:ph idx="3" type="subTitle"/>
          </p:nvPr>
        </p:nvSpPr>
        <p:spPr>
          <a:xfrm>
            <a:off x="3493800" y="23001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2" name="Google Shape;862;p108"/>
          <p:cNvSpPr txBox="1"/>
          <p:nvPr>
            <p:ph idx="4" type="subTitle"/>
          </p:nvPr>
        </p:nvSpPr>
        <p:spPr>
          <a:xfrm>
            <a:off x="3493800" y="1943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3" name="Google Shape;863;p108"/>
          <p:cNvSpPr txBox="1"/>
          <p:nvPr>
            <p:ph idx="5" type="subTitle"/>
          </p:nvPr>
        </p:nvSpPr>
        <p:spPr>
          <a:xfrm>
            <a:off x="6269625" y="23001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4" name="Google Shape;864;p108"/>
          <p:cNvSpPr txBox="1"/>
          <p:nvPr>
            <p:ph idx="6" type="subTitle"/>
          </p:nvPr>
        </p:nvSpPr>
        <p:spPr>
          <a:xfrm>
            <a:off x="6269625" y="1943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5" name="Google Shape;865;p108"/>
          <p:cNvSpPr txBox="1"/>
          <p:nvPr>
            <p:ph idx="7" type="subTitle"/>
          </p:nvPr>
        </p:nvSpPr>
        <p:spPr>
          <a:xfrm>
            <a:off x="717975" y="40060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6" name="Google Shape;866;p108"/>
          <p:cNvSpPr txBox="1"/>
          <p:nvPr>
            <p:ph idx="8" type="subTitle"/>
          </p:nvPr>
        </p:nvSpPr>
        <p:spPr>
          <a:xfrm>
            <a:off x="717975" y="36494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7" name="Google Shape;867;p108"/>
          <p:cNvSpPr txBox="1"/>
          <p:nvPr>
            <p:ph idx="9" type="subTitle"/>
          </p:nvPr>
        </p:nvSpPr>
        <p:spPr>
          <a:xfrm>
            <a:off x="3493800" y="40060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8" name="Google Shape;868;p108"/>
          <p:cNvSpPr txBox="1"/>
          <p:nvPr>
            <p:ph idx="13" type="subTitle"/>
          </p:nvPr>
        </p:nvSpPr>
        <p:spPr>
          <a:xfrm>
            <a:off x="3493800" y="36494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9" name="Google Shape;869;p108"/>
          <p:cNvSpPr txBox="1"/>
          <p:nvPr>
            <p:ph idx="14" type="subTitle"/>
          </p:nvPr>
        </p:nvSpPr>
        <p:spPr>
          <a:xfrm>
            <a:off x="6269625" y="40060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0" name="Google Shape;870;p108"/>
          <p:cNvSpPr txBox="1"/>
          <p:nvPr>
            <p:ph idx="15" type="subTitle"/>
          </p:nvPr>
        </p:nvSpPr>
        <p:spPr>
          <a:xfrm>
            <a:off x="6269625" y="36494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1" name="Google Shape;871;p108"/>
          <p:cNvSpPr/>
          <p:nvPr/>
        </p:nvSpPr>
        <p:spPr>
          <a:xfrm flipH="1" rot="5400000">
            <a:off x="7653915" y="3641540"/>
            <a:ext cx="1663536" cy="1363383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72" name="Google Shape;872;p108"/>
          <p:cNvSpPr/>
          <p:nvPr/>
        </p:nvSpPr>
        <p:spPr>
          <a:xfrm flipH="1" rot="-5400000">
            <a:off x="183385" y="-485060"/>
            <a:ext cx="601929" cy="1520199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108"/>
          <p:cNvSpPr/>
          <p:nvPr/>
        </p:nvSpPr>
        <p:spPr>
          <a:xfrm flipH="1" rot="5400000">
            <a:off x="-717960" y="3994866"/>
            <a:ext cx="1131920" cy="1323799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108"/>
          <p:cNvSpPr/>
          <p:nvPr/>
        </p:nvSpPr>
        <p:spPr>
          <a:xfrm>
            <a:off x="-42025" y="-25925"/>
            <a:ext cx="950650" cy="1987696"/>
          </a:xfrm>
          <a:custGeom>
            <a:rect b="b" l="l" r="r" t="t"/>
            <a:pathLst>
              <a:path extrusionOk="0" h="78472" w="38026">
                <a:moveTo>
                  <a:pt x="0" y="78472"/>
                </a:moveTo>
                <a:cubicBezTo>
                  <a:pt x="5779" y="68837"/>
                  <a:pt x="3539" y="54290"/>
                  <a:pt x="12099" y="47014"/>
                </a:cubicBezTo>
                <a:cubicBezTo>
                  <a:pt x="17252" y="42634"/>
                  <a:pt x="25485" y="34838"/>
                  <a:pt x="30767" y="39063"/>
                </a:cubicBezTo>
                <a:cubicBezTo>
                  <a:pt x="33665" y="41381"/>
                  <a:pt x="27880" y="48512"/>
                  <a:pt x="24198" y="48051"/>
                </a:cubicBezTo>
                <a:cubicBezTo>
                  <a:pt x="19606" y="47477"/>
                  <a:pt x="19286" y="39524"/>
                  <a:pt x="19704" y="34915"/>
                </a:cubicBezTo>
                <a:cubicBezTo>
                  <a:pt x="20891" y="21825"/>
                  <a:pt x="26274" y="5885"/>
                  <a:pt x="3802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5" name="Google Shape;875;p108"/>
          <p:cNvSpPr/>
          <p:nvPr/>
        </p:nvSpPr>
        <p:spPr>
          <a:xfrm flipH="1" rot="-789410">
            <a:off x="8024627" y="-332487"/>
            <a:ext cx="2156642" cy="1996510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108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6"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9"/>
          <p:cNvSpPr txBox="1"/>
          <p:nvPr>
            <p:ph idx="1" type="subTitle"/>
          </p:nvPr>
        </p:nvSpPr>
        <p:spPr>
          <a:xfrm>
            <a:off x="1045400" y="3317151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9" name="Google Shape;879;p109"/>
          <p:cNvSpPr txBox="1"/>
          <p:nvPr>
            <p:ph hasCustomPrompt="1" type="title"/>
          </p:nvPr>
        </p:nvSpPr>
        <p:spPr>
          <a:xfrm flipH="1">
            <a:off x="1045400" y="1323400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880" name="Google Shape;880;p109"/>
          <p:cNvSpPr txBox="1"/>
          <p:nvPr>
            <p:ph idx="2" type="subTitle"/>
          </p:nvPr>
        </p:nvSpPr>
        <p:spPr>
          <a:xfrm>
            <a:off x="5942350" y="36547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1" name="Google Shape;881;p109"/>
          <p:cNvSpPr txBox="1"/>
          <p:nvPr>
            <p:ph idx="3" type="subTitle"/>
          </p:nvPr>
        </p:nvSpPr>
        <p:spPr>
          <a:xfrm>
            <a:off x="5942350" y="3317151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2" name="Google Shape;882;p109"/>
          <p:cNvSpPr txBox="1"/>
          <p:nvPr>
            <p:ph hasCustomPrompt="1" idx="4" type="title"/>
          </p:nvPr>
        </p:nvSpPr>
        <p:spPr>
          <a:xfrm flipH="1">
            <a:off x="5942350" y="1323400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883" name="Google Shape;883;p109"/>
          <p:cNvSpPr/>
          <p:nvPr/>
        </p:nvSpPr>
        <p:spPr>
          <a:xfrm flipH="1" rot="-5400000">
            <a:off x="528350" y="-528348"/>
            <a:ext cx="548733" cy="1605428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09"/>
          <p:cNvSpPr/>
          <p:nvPr/>
        </p:nvSpPr>
        <p:spPr>
          <a:xfrm flipH="1" rot="-9374510">
            <a:off x="7636857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109"/>
          <p:cNvSpPr/>
          <p:nvPr/>
        </p:nvSpPr>
        <p:spPr>
          <a:xfrm>
            <a:off x="7448750" y="3685700"/>
            <a:ext cx="1786659" cy="1478443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109"/>
          <p:cNvSpPr/>
          <p:nvPr/>
        </p:nvSpPr>
        <p:spPr>
          <a:xfrm>
            <a:off x="8196275" y="3075725"/>
            <a:ext cx="946375" cy="2078625"/>
          </a:xfrm>
          <a:custGeom>
            <a:rect b="b" l="l" r="r" t="t"/>
            <a:pathLst>
              <a:path extrusionOk="0" h="83145" w="37855">
                <a:moveTo>
                  <a:pt x="0" y="83145"/>
                </a:moveTo>
                <a:cubicBezTo>
                  <a:pt x="6014" y="78849"/>
                  <a:pt x="9759" y="71933"/>
                  <a:pt x="13519" y="65570"/>
                </a:cubicBezTo>
                <a:cubicBezTo>
                  <a:pt x="19679" y="55144"/>
                  <a:pt x="25904" y="41279"/>
                  <a:pt x="21293" y="30081"/>
                </a:cubicBezTo>
                <a:cubicBezTo>
                  <a:pt x="20126" y="27247"/>
                  <a:pt x="18832" y="23487"/>
                  <a:pt x="15885" y="22645"/>
                </a:cubicBezTo>
                <a:cubicBezTo>
                  <a:pt x="13023" y="21827"/>
                  <a:pt x="7743" y="24086"/>
                  <a:pt x="8112" y="27039"/>
                </a:cubicBezTo>
                <a:cubicBezTo>
                  <a:pt x="8502" y="30157"/>
                  <a:pt x="14426" y="30810"/>
                  <a:pt x="17237" y="29405"/>
                </a:cubicBezTo>
                <a:cubicBezTo>
                  <a:pt x="27944" y="24051"/>
                  <a:pt x="31215" y="9961"/>
                  <a:pt x="3785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7" name="Google Shape;887;p109"/>
          <p:cNvSpPr/>
          <p:nvPr/>
        </p:nvSpPr>
        <p:spPr>
          <a:xfrm rot="-5400000">
            <a:off x="-1183342" y="3918156"/>
            <a:ext cx="2156409" cy="1996294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109"/>
          <p:cNvSpPr txBox="1"/>
          <p:nvPr>
            <p:ph idx="5" type="title"/>
          </p:nvPr>
        </p:nvSpPr>
        <p:spPr>
          <a:xfrm>
            <a:off x="718275" y="448050"/>
            <a:ext cx="7707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9" name="Google Shape;889;p109"/>
          <p:cNvSpPr txBox="1"/>
          <p:nvPr>
            <p:ph idx="6" type="subTitle"/>
          </p:nvPr>
        </p:nvSpPr>
        <p:spPr>
          <a:xfrm>
            <a:off x="1045400" y="36547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0" name="Google Shape;890;p109"/>
          <p:cNvSpPr txBox="1"/>
          <p:nvPr>
            <p:ph idx="7" type="subTitle"/>
          </p:nvPr>
        </p:nvSpPr>
        <p:spPr>
          <a:xfrm>
            <a:off x="3493875" y="36547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1" name="Google Shape;891;p109"/>
          <p:cNvSpPr txBox="1"/>
          <p:nvPr>
            <p:ph idx="8" type="subTitle"/>
          </p:nvPr>
        </p:nvSpPr>
        <p:spPr>
          <a:xfrm>
            <a:off x="3493875" y="3317151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2" name="Google Shape;892;p109"/>
          <p:cNvSpPr txBox="1"/>
          <p:nvPr>
            <p:ph hasCustomPrompt="1" idx="9" type="title"/>
          </p:nvPr>
        </p:nvSpPr>
        <p:spPr>
          <a:xfrm flipH="1">
            <a:off x="3493875" y="1323400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6_1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10"/>
          <p:cNvSpPr txBox="1"/>
          <p:nvPr>
            <p:ph hasCustomPrompt="1" type="title"/>
          </p:nvPr>
        </p:nvSpPr>
        <p:spPr>
          <a:xfrm>
            <a:off x="2511575" y="695995"/>
            <a:ext cx="41208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b="1"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895" name="Google Shape;895;p110"/>
          <p:cNvSpPr txBox="1"/>
          <p:nvPr>
            <p:ph idx="1" type="subTitle"/>
          </p:nvPr>
        </p:nvSpPr>
        <p:spPr>
          <a:xfrm>
            <a:off x="2352000" y="1491475"/>
            <a:ext cx="44400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6" name="Google Shape;896;p110"/>
          <p:cNvSpPr txBox="1"/>
          <p:nvPr>
            <p:ph hasCustomPrompt="1" idx="2" type="title"/>
          </p:nvPr>
        </p:nvSpPr>
        <p:spPr>
          <a:xfrm>
            <a:off x="2511575" y="1999230"/>
            <a:ext cx="41208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b="1"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897" name="Google Shape;897;p110"/>
          <p:cNvSpPr txBox="1"/>
          <p:nvPr>
            <p:ph idx="3" type="subTitle"/>
          </p:nvPr>
        </p:nvSpPr>
        <p:spPr>
          <a:xfrm>
            <a:off x="2352000" y="2791718"/>
            <a:ext cx="44400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8" name="Google Shape;898;p110"/>
          <p:cNvSpPr txBox="1"/>
          <p:nvPr>
            <p:ph hasCustomPrompt="1" idx="4" type="title"/>
          </p:nvPr>
        </p:nvSpPr>
        <p:spPr>
          <a:xfrm>
            <a:off x="2511575" y="3302083"/>
            <a:ext cx="41208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b="1"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899" name="Google Shape;899;p110"/>
          <p:cNvSpPr txBox="1"/>
          <p:nvPr>
            <p:ph idx="5" type="subTitle"/>
          </p:nvPr>
        </p:nvSpPr>
        <p:spPr>
          <a:xfrm>
            <a:off x="2352000" y="4083608"/>
            <a:ext cx="44400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00" name="Google Shape;900;p110"/>
          <p:cNvSpPr/>
          <p:nvPr/>
        </p:nvSpPr>
        <p:spPr>
          <a:xfrm flipH="1" rot="-9374510">
            <a:off x="-1503418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110"/>
          <p:cNvSpPr/>
          <p:nvPr/>
        </p:nvSpPr>
        <p:spPr>
          <a:xfrm rot="8592882">
            <a:off x="-1056721" y="2982738"/>
            <a:ext cx="2997005" cy="2673258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110"/>
          <p:cNvSpPr/>
          <p:nvPr/>
        </p:nvSpPr>
        <p:spPr>
          <a:xfrm rot="-5400000">
            <a:off x="6762269" y="552188"/>
            <a:ext cx="2933941" cy="1829529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110"/>
          <p:cNvSpPr/>
          <p:nvPr/>
        </p:nvSpPr>
        <p:spPr>
          <a:xfrm flipH="1">
            <a:off x="7017158" y="3889598"/>
            <a:ext cx="2144190" cy="127777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110"/>
          <p:cNvSpPr/>
          <p:nvPr/>
        </p:nvSpPr>
        <p:spPr>
          <a:xfrm flipH="1" rot="-9368059">
            <a:off x="436890" y="-821840"/>
            <a:ext cx="2144219" cy="1277795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110"/>
          <p:cNvSpPr/>
          <p:nvPr/>
        </p:nvSpPr>
        <p:spPr>
          <a:xfrm>
            <a:off x="0" y="2092926"/>
            <a:ext cx="2144130" cy="3050708"/>
          </a:xfrm>
          <a:custGeom>
            <a:rect b="b" l="l" r="r" t="t"/>
            <a:pathLst>
              <a:path extrusionOk="0" h="116975" w="84100">
                <a:moveTo>
                  <a:pt x="0" y="0"/>
                </a:moveTo>
                <a:cubicBezTo>
                  <a:pt x="7647" y="7647"/>
                  <a:pt x="18537" y="13279"/>
                  <a:pt x="22554" y="23319"/>
                </a:cubicBezTo>
                <a:cubicBezTo>
                  <a:pt x="28720" y="38731"/>
                  <a:pt x="25277" y="57528"/>
                  <a:pt x="33640" y="71867"/>
                </a:cubicBezTo>
                <a:cubicBezTo>
                  <a:pt x="36945" y="77533"/>
                  <a:pt x="44975" y="78490"/>
                  <a:pt x="50842" y="81424"/>
                </a:cubicBezTo>
                <a:cubicBezTo>
                  <a:pt x="56680" y="84344"/>
                  <a:pt x="60981" y="89649"/>
                  <a:pt x="66133" y="93657"/>
                </a:cubicBezTo>
                <a:cubicBezTo>
                  <a:pt x="73878" y="99682"/>
                  <a:pt x="74580" y="114597"/>
                  <a:pt x="84100" y="11697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6" name="Google Shape;906;p110"/>
          <p:cNvSpPr/>
          <p:nvPr/>
        </p:nvSpPr>
        <p:spPr>
          <a:xfrm>
            <a:off x="6839475" y="0"/>
            <a:ext cx="2304563" cy="3258746"/>
          </a:xfrm>
          <a:custGeom>
            <a:rect b="b" l="l" r="r" t="t"/>
            <a:pathLst>
              <a:path extrusionOk="0" h="84522" w="63456">
                <a:moveTo>
                  <a:pt x="63456" y="84100"/>
                </a:moveTo>
                <a:cubicBezTo>
                  <a:pt x="61221" y="85592"/>
                  <a:pt x="58362" y="81904"/>
                  <a:pt x="56576" y="79895"/>
                </a:cubicBezTo>
                <a:cubicBezTo>
                  <a:pt x="51576" y="74270"/>
                  <a:pt x="48515" y="67063"/>
                  <a:pt x="45872" y="60017"/>
                </a:cubicBezTo>
                <a:cubicBezTo>
                  <a:pt x="44044" y="55143"/>
                  <a:pt x="44248" y="48686"/>
                  <a:pt x="40138" y="45491"/>
                </a:cubicBezTo>
                <a:cubicBezTo>
                  <a:pt x="36194" y="42425"/>
                  <a:pt x="23373" y="42382"/>
                  <a:pt x="25229" y="47020"/>
                </a:cubicBezTo>
                <a:cubicBezTo>
                  <a:pt x="26056" y="49086"/>
                  <a:pt x="29947" y="49884"/>
                  <a:pt x="31728" y="48549"/>
                </a:cubicBezTo>
                <a:cubicBezTo>
                  <a:pt x="34128" y="46750"/>
                  <a:pt x="34588" y="42602"/>
                  <a:pt x="33639" y="39757"/>
                </a:cubicBezTo>
                <a:cubicBezTo>
                  <a:pt x="31007" y="31864"/>
                  <a:pt x="21526" y="28200"/>
                  <a:pt x="14526" y="23701"/>
                </a:cubicBezTo>
                <a:cubicBezTo>
                  <a:pt x="6731" y="18691"/>
                  <a:pt x="0" y="9266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7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1"/>
          <p:cNvSpPr/>
          <p:nvPr/>
        </p:nvSpPr>
        <p:spPr>
          <a:xfrm flipH="1" rot="-8592869">
            <a:off x="7625111" y="-879434"/>
            <a:ext cx="2417983" cy="223844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11"/>
          <p:cNvSpPr/>
          <p:nvPr/>
        </p:nvSpPr>
        <p:spPr>
          <a:xfrm rot="10800000">
            <a:off x="6102417" y="2874789"/>
            <a:ext cx="3041583" cy="2283637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111"/>
          <p:cNvSpPr/>
          <p:nvPr/>
        </p:nvSpPr>
        <p:spPr>
          <a:xfrm>
            <a:off x="-1788250" y="3543306"/>
            <a:ext cx="3481255" cy="1615119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111"/>
          <p:cNvSpPr/>
          <p:nvPr/>
        </p:nvSpPr>
        <p:spPr>
          <a:xfrm>
            <a:off x="5869441" y="-46275"/>
            <a:ext cx="3341450" cy="2017475"/>
          </a:xfrm>
          <a:custGeom>
            <a:rect b="b" l="l" r="r" t="t"/>
            <a:pathLst>
              <a:path extrusionOk="0" h="80699" w="133658">
                <a:moveTo>
                  <a:pt x="133658" y="77775"/>
                </a:moveTo>
                <a:cubicBezTo>
                  <a:pt x="120547" y="84331"/>
                  <a:pt x="101547" y="78911"/>
                  <a:pt x="90513" y="69260"/>
                </a:cubicBezTo>
                <a:cubicBezTo>
                  <a:pt x="79188" y="59354"/>
                  <a:pt x="75019" y="41359"/>
                  <a:pt x="61561" y="34630"/>
                </a:cubicBezTo>
                <a:cubicBezTo>
                  <a:pt x="49976" y="28837"/>
                  <a:pt x="35931" y="30404"/>
                  <a:pt x="23525" y="26682"/>
                </a:cubicBezTo>
                <a:cubicBezTo>
                  <a:pt x="16635" y="24615"/>
                  <a:pt x="8828" y="22557"/>
                  <a:pt x="4223" y="17031"/>
                </a:cubicBezTo>
                <a:cubicBezTo>
                  <a:pt x="517" y="12583"/>
                  <a:pt x="-1014" y="5492"/>
                  <a:pt x="817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2" name="Google Shape;912;p111"/>
          <p:cNvSpPr/>
          <p:nvPr/>
        </p:nvSpPr>
        <p:spPr>
          <a:xfrm flipH="1" rot="-5400000">
            <a:off x="1101378" y="-1926472"/>
            <a:ext cx="1124020" cy="421137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111"/>
          <p:cNvSpPr/>
          <p:nvPr/>
        </p:nvSpPr>
        <p:spPr>
          <a:xfrm flipH="1" rot="2049452">
            <a:off x="771453" y="45706"/>
            <a:ext cx="1162351" cy="1076091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11"/>
          <p:cNvSpPr txBox="1"/>
          <p:nvPr>
            <p:ph type="title"/>
          </p:nvPr>
        </p:nvSpPr>
        <p:spPr>
          <a:xfrm>
            <a:off x="2558700" y="1555500"/>
            <a:ext cx="4026600" cy="11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915" name="Google Shape;915;p111"/>
          <p:cNvSpPr txBox="1"/>
          <p:nvPr>
            <p:ph idx="1" type="subTitle"/>
          </p:nvPr>
        </p:nvSpPr>
        <p:spPr>
          <a:xfrm>
            <a:off x="2558700" y="2730600"/>
            <a:ext cx="4026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_1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2"/>
          <p:cNvSpPr/>
          <p:nvPr/>
        </p:nvSpPr>
        <p:spPr>
          <a:xfrm flipH="1" rot="10800000">
            <a:off x="0" y="3141637"/>
            <a:ext cx="2190161" cy="2001863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112"/>
          <p:cNvSpPr/>
          <p:nvPr/>
        </p:nvSpPr>
        <p:spPr>
          <a:xfrm flipH="1" rot="10800000">
            <a:off x="-450325" y="31"/>
            <a:ext cx="2590976" cy="1929966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12"/>
          <p:cNvSpPr/>
          <p:nvPr/>
        </p:nvSpPr>
        <p:spPr>
          <a:xfrm flipH="1" rot="5400000">
            <a:off x="7689494" y="3688994"/>
            <a:ext cx="715222" cy="21937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112"/>
          <p:cNvSpPr/>
          <p:nvPr/>
        </p:nvSpPr>
        <p:spPr>
          <a:xfrm>
            <a:off x="438025" y="4632340"/>
            <a:ext cx="2705475" cy="569050"/>
          </a:xfrm>
          <a:custGeom>
            <a:rect b="b" l="l" r="r" t="t"/>
            <a:pathLst>
              <a:path extrusionOk="0" h="22762" w="108219">
                <a:moveTo>
                  <a:pt x="0" y="20837"/>
                </a:moveTo>
                <a:cubicBezTo>
                  <a:pt x="8129" y="19676"/>
                  <a:pt x="16360" y="17809"/>
                  <a:pt x="23705" y="14138"/>
                </a:cubicBezTo>
                <a:cubicBezTo>
                  <a:pt x="29030" y="11477"/>
                  <a:pt x="31264" y="4433"/>
                  <a:pt x="36588" y="1770"/>
                </a:cubicBezTo>
                <a:cubicBezTo>
                  <a:pt x="40152" y="-12"/>
                  <a:pt x="44470" y="-107"/>
                  <a:pt x="48441" y="224"/>
                </a:cubicBezTo>
                <a:cubicBezTo>
                  <a:pt x="61036" y="1273"/>
                  <a:pt x="69603" y="14154"/>
                  <a:pt x="80907" y="19806"/>
                </a:cubicBezTo>
                <a:cubicBezTo>
                  <a:pt x="89086" y="23896"/>
                  <a:pt x="99075" y="22383"/>
                  <a:pt x="108219" y="2238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1" name="Google Shape;921;p112"/>
          <p:cNvSpPr/>
          <p:nvPr/>
        </p:nvSpPr>
        <p:spPr>
          <a:xfrm flipH="1">
            <a:off x="7151712" y="25"/>
            <a:ext cx="1992288" cy="3525005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112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3" name="Google Shape;923;p112"/>
          <p:cNvSpPr txBox="1"/>
          <p:nvPr>
            <p:ph idx="1" type="subTitle"/>
          </p:nvPr>
        </p:nvSpPr>
        <p:spPr>
          <a:xfrm>
            <a:off x="2721475" y="4084775"/>
            <a:ext cx="370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4" name="Google Shape;924;p112"/>
          <p:cNvSpPr/>
          <p:nvPr/>
        </p:nvSpPr>
        <p:spPr>
          <a:xfrm>
            <a:off x="8425875" y="1632050"/>
            <a:ext cx="772071" cy="3524951"/>
          </a:xfrm>
          <a:custGeom>
            <a:rect b="b" l="l" r="r" t="t"/>
            <a:pathLst>
              <a:path extrusionOk="0" h="109250" w="26121">
                <a:moveTo>
                  <a:pt x="26121" y="109250"/>
                </a:moveTo>
                <a:cubicBezTo>
                  <a:pt x="24926" y="100876"/>
                  <a:pt x="21796" y="92041"/>
                  <a:pt x="15814" y="86060"/>
                </a:cubicBezTo>
                <a:cubicBezTo>
                  <a:pt x="10028" y="80275"/>
                  <a:pt x="1369" y="75112"/>
                  <a:pt x="355" y="66993"/>
                </a:cubicBezTo>
                <a:cubicBezTo>
                  <a:pt x="-356" y="61304"/>
                  <a:pt x="367" y="55115"/>
                  <a:pt x="2931" y="49987"/>
                </a:cubicBezTo>
                <a:cubicBezTo>
                  <a:pt x="5637" y="44574"/>
                  <a:pt x="11324" y="40783"/>
                  <a:pt x="13238" y="35042"/>
                </a:cubicBezTo>
                <a:cubicBezTo>
                  <a:pt x="17120" y="23395"/>
                  <a:pt x="15894" y="8681"/>
                  <a:pt x="2457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5_1_1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13"/>
          <p:cNvSpPr txBox="1"/>
          <p:nvPr>
            <p:ph type="title"/>
          </p:nvPr>
        </p:nvSpPr>
        <p:spPr>
          <a:xfrm>
            <a:off x="717750" y="445025"/>
            <a:ext cx="770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7" name="Google Shape;927;p113"/>
          <p:cNvSpPr txBox="1"/>
          <p:nvPr>
            <p:ph idx="1" type="subTitle"/>
          </p:nvPr>
        </p:nvSpPr>
        <p:spPr>
          <a:xfrm>
            <a:off x="1019025" y="1991150"/>
            <a:ext cx="2950200" cy="18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8" name="Google Shape;928;p113"/>
          <p:cNvSpPr/>
          <p:nvPr/>
        </p:nvSpPr>
        <p:spPr>
          <a:xfrm flipH="1">
            <a:off x="7687854" y="0"/>
            <a:ext cx="1456146" cy="2934404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113"/>
          <p:cNvSpPr/>
          <p:nvPr/>
        </p:nvSpPr>
        <p:spPr>
          <a:xfrm rot="5400000">
            <a:off x="218486" y="-135339"/>
            <a:ext cx="1597600" cy="1868278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113"/>
          <p:cNvSpPr/>
          <p:nvPr/>
        </p:nvSpPr>
        <p:spPr>
          <a:xfrm flipH="1" rot="-9682908">
            <a:off x="1656036" y="-139351"/>
            <a:ext cx="681373" cy="40604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113"/>
          <p:cNvSpPr/>
          <p:nvPr/>
        </p:nvSpPr>
        <p:spPr>
          <a:xfrm>
            <a:off x="8208641" y="2645200"/>
            <a:ext cx="935350" cy="2498300"/>
          </a:xfrm>
          <a:custGeom>
            <a:rect b="b" l="l" r="r" t="t"/>
            <a:pathLst>
              <a:path extrusionOk="0" h="99932" w="37414">
                <a:moveTo>
                  <a:pt x="530" y="99932"/>
                </a:moveTo>
                <a:cubicBezTo>
                  <a:pt x="-945" y="88131"/>
                  <a:pt x="895" y="75234"/>
                  <a:pt x="6534" y="64763"/>
                </a:cubicBezTo>
                <a:cubicBezTo>
                  <a:pt x="11723" y="55128"/>
                  <a:pt x="22531" y="48071"/>
                  <a:pt x="24547" y="37314"/>
                </a:cubicBezTo>
                <a:cubicBezTo>
                  <a:pt x="25745" y="30922"/>
                  <a:pt x="19994" y="23073"/>
                  <a:pt x="13825" y="21016"/>
                </a:cubicBezTo>
                <a:cubicBezTo>
                  <a:pt x="11113" y="20112"/>
                  <a:pt x="6657" y="25856"/>
                  <a:pt x="8678" y="27878"/>
                </a:cubicBezTo>
                <a:cubicBezTo>
                  <a:pt x="11914" y="31115"/>
                  <a:pt x="19619" y="28372"/>
                  <a:pt x="21974" y="24447"/>
                </a:cubicBezTo>
                <a:cubicBezTo>
                  <a:pt x="26933" y="16182"/>
                  <a:pt x="27776" y="0"/>
                  <a:pt x="37414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932" name="Google Shape;932;p113"/>
          <p:cNvGrpSpPr/>
          <p:nvPr/>
        </p:nvGrpSpPr>
        <p:grpSpPr>
          <a:xfrm>
            <a:off x="-7800" y="3562675"/>
            <a:ext cx="2173674" cy="1580813"/>
            <a:chOff x="-7800" y="3562675"/>
            <a:chExt cx="2173674" cy="1580813"/>
          </a:xfrm>
        </p:grpSpPr>
        <p:sp>
          <p:nvSpPr>
            <p:cNvPr id="933" name="Google Shape;933;p113"/>
            <p:cNvSpPr/>
            <p:nvPr/>
          </p:nvSpPr>
          <p:spPr>
            <a:xfrm flipH="1">
              <a:off x="-4" y="3562675"/>
              <a:ext cx="2165879" cy="1580813"/>
            </a:xfrm>
            <a:custGeom>
              <a:rect b="b" l="l" r="r" t="t"/>
              <a:pathLst>
                <a:path extrusionOk="0" h="16340" w="34743">
                  <a:moveTo>
                    <a:pt x="25590" y="0"/>
                  </a:moveTo>
                  <a:cubicBezTo>
                    <a:pt x="25463" y="0"/>
                    <a:pt x="25337" y="3"/>
                    <a:pt x="25210" y="9"/>
                  </a:cubicBezTo>
                  <a:cubicBezTo>
                    <a:pt x="22164" y="158"/>
                    <a:pt x="19266" y="2061"/>
                    <a:pt x="17919" y="4796"/>
                  </a:cubicBezTo>
                  <a:cubicBezTo>
                    <a:pt x="17061" y="6536"/>
                    <a:pt x="16768" y="8607"/>
                    <a:pt x="15436" y="10017"/>
                  </a:cubicBezTo>
                  <a:cubicBezTo>
                    <a:pt x="14100" y="11427"/>
                    <a:pt x="12019" y="11842"/>
                    <a:pt x="10078" y="11887"/>
                  </a:cubicBezTo>
                  <a:cubicBezTo>
                    <a:pt x="9903" y="11891"/>
                    <a:pt x="9728" y="11892"/>
                    <a:pt x="9552" y="11892"/>
                  </a:cubicBezTo>
                  <a:cubicBezTo>
                    <a:pt x="8697" y="11892"/>
                    <a:pt x="7838" y="11853"/>
                    <a:pt x="6985" y="11853"/>
                  </a:cubicBezTo>
                  <a:cubicBezTo>
                    <a:pt x="6069" y="11853"/>
                    <a:pt x="5158" y="11898"/>
                    <a:pt x="4264" y="12087"/>
                  </a:cubicBezTo>
                  <a:cubicBezTo>
                    <a:pt x="2364" y="12488"/>
                    <a:pt x="460" y="13750"/>
                    <a:pt x="71" y="15653"/>
                  </a:cubicBezTo>
                  <a:cubicBezTo>
                    <a:pt x="26" y="15879"/>
                    <a:pt x="0" y="16109"/>
                    <a:pt x="0" y="16340"/>
                  </a:cubicBezTo>
                  <a:lnTo>
                    <a:pt x="34112" y="16340"/>
                  </a:lnTo>
                  <a:cubicBezTo>
                    <a:pt x="34676" y="14521"/>
                    <a:pt x="34742" y="12544"/>
                    <a:pt x="34635" y="10629"/>
                  </a:cubicBezTo>
                  <a:cubicBezTo>
                    <a:pt x="34509" y="8347"/>
                    <a:pt x="34127" y="6009"/>
                    <a:pt x="32924" y="4069"/>
                  </a:cubicBezTo>
                  <a:cubicBezTo>
                    <a:pt x="31388" y="1583"/>
                    <a:pt x="28505" y="0"/>
                    <a:pt x="25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13"/>
            <p:cNvSpPr/>
            <p:nvPr/>
          </p:nvSpPr>
          <p:spPr>
            <a:xfrm>
              <a:off x="-7800" y="4435975"/>
              <a:ext cx="218400" cy="70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5_1_1_1"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14"/>
          <p:cNvSpPr/>
          <p:nvPr/>
        </p:nvSpPr>
        <p:spPr>
          <a:xfrm>
            <a:off x="0" y="3571650"/>
            <a:ext cx="3173599" cy="1592496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114"/>
          <p:cNvSpPr/>
          <p:nvPr/>
        </p:nvSpPr>
        <p:spPr>
          <a:xfrm rot="10800000">
            <a:off x="6909107" y="16"/>
            <a:ext cx="2234893" cy="1093659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114"/>
          <p:cNvSpPr/>
          <p:nvPr/>
        </p:nvSpPr>
        <p:spPr>
          <a:xfrm flipH="1">
            <a:off x="7017158" y="3889598"/>
            <a:ext cx="2144190" cy="127777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114"/>
          <p:cNvSpPr/>
          <p:nvPr/>
        </p:nvSpPr>
        <p:spPr>
          <a:xfrm>
            <a:off x="6684525" y="-38975"/>
            <a:ext cx="2476825" cy="2676713"/>
          </a:xfrm>
          <a:custGeom>
            <a:rect b="b" l="l" r="r" t="t"/>
            <a:pathLst>
              <a:path extrusionOk="0" h="105507" w="99073">
                <a:moveTo>
                  <a:pt x="99073" y="105507"/>
                </a:moveTo>
                <a:cubicBezTo>
                  <a:pt x="88801" y="102938"/>
                  <a:pt x="81814" y="89905"/>
                  <a:pt x="81060" y="79344"/>
                </a:cubicBezTo>
                <a:cubicBezTo>
                  <a:pt x="80279" y="68409"/>
                  <a:pt x="82683" y="54120"/>
                  <a:pt x="74198" y="47178"/>
                </a:cubicBezTo>
                <a:cubicBezTo>
                  <a:pt x="71258" y="44772"/>
                  <a:pt x="67274" y="43318"/>
                  <a:pt x="63475" y="43318"/>
                </a:cubicBezTo>
                <a:cubicBezTo>
                  <a:pt x="59230" y="43318"/>
                  <a:pt x="55302" y="48161"/>
                  <a:pt x="54469" y="52324"/>
                </a:cubicBezTo>
                <a:cubicBezTo>
                  <a:pt x="53885" y="55241"/>
                  <a:pt x="58808" y="57840"/>
                  <a:pt x="61760" y="57471"/>
                </a:cubicBezTo>
                <a:cubicBezTo>
                  <a:pt x="64671" y="57107"/>
                  <a:pt x="67617" y="54342"/>
                  <a:pt x="68193" y="51466"/>
                </a:cubicBezTo>
                <a:cubicBezTo>
                  <a:pt x="71041" y="37233"/>
                  <a:pt x="39989" y="44185"/>
                  <a:pt x="26591" y="38600"/>
                </a:cubicBezTo>
                <a:cubicBezTo>
                  <a:pt x="17260" y="34711"/>
                  <a:pt x="8899" y="26542"/>
                  <a:pt x="5147" y="17155"/>
                </a:cubicBezTo>
                <a:cubicBezTo>
                  <a:pt x="2931" y="11611"/>
                  <a:pt x="4222" y="4222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0" name="Google Shape;940;p114"/>
          <p:cNvSpPr/>
          <p:nvPr/>
        </p:nvSpPr>
        <p:spPr>
          <a:xfrm>
            <a:off x="0" y="0"/>
            <a:ext cx="2358896" cy="2925588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114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2" name="Google Shape;942;p114"/>
          <p:cNvSpPr txBox="1"/>
          <p:nvPr>
            <p:ph idx="1" type="subTitle"/>
          </p:nvPr>
        </p:nvSpPr>
        <p:spPr>
          <a:xfrm>
            <a:off x="5109425" y="1991150"/>
            <a:ext cx="2950200" cy="18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3" name="Google Shape;943;p114"/>
          <p:cNvSpPr/>
          <p:nvPr/>
        </p:nvSpPr>
        <p:spPr>
          <a:xfrm>
            <a:off x="-38975" y="2637675"/>
            <a:ext cx="2901727" cy="2562231"/>
          </a:xfrm>
          <a:custGeom>
            <a:rect b="b" l="l" r="r" t="t"/>
            <a:pathLst>
              <a:path extrusionOk="0" h="99931" w="114084">
                <a:moveTo>
                  <a:pt x="0" y="0"/>
                </a:moveTo>
                <a:cubicBezTo>
                  <a:pt x="8731" y="0"/>
                  <a:pt x="16057" y="11452"/>
                  <a:pt x="16727" y="20158"/>
                </a:cubicBezTo>
                <a:cubicBezTo>
                  <a:pt x="17565" y="31051"/>
                  <a:pt x="13333" y="44222"/>
                  <a:pt x="20158" y="52753"/>
                </a:cubicBezTo>
                <a:cubicBezTo>
                  <a:pt x="27347" y="61740"/>
                  <a:pt x="39547" y="67554"/>
                  <a:pt x="51038" y="68193"/>
                </a:cubicBezTo>
                <a:cubicBezTo>
                  <a:pt x="60754" y="68733"/>
                  <a:pt x="71499" y="65128"/>
                  <a:pt x="80202" y="69480"/>
                </a:cubicBezTo>
                <a:cubicBezTo>
                  <a:pt x="93784" y="76271"/>
                  <a:pt x="98899" y="99931"/>
                  <a:pt x="114084" y="9993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5_1_1_1_1"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5"/>
          <p:cNvSpPr/>
          <p:nvPr/>
        </p:nvSpPr>
        <p:spPr>
          <a:xfrm>
            <a:off x="5307775" y="3141625"/>
            <a:ext cx="3836219" cy="2001887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115"/>
          <p:cNvSpPr/>
          <p:nvPr/>
        </p:nvSpPr>
        <p:spPr>
          <a:xfrm rot="3270961">
            <a:off x="7216299" y="-790914"/>
            <a:ext cx="2091238" cy="1935942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115"/>
          <p:cNvSpPr/>
          <p:nvPr/>
        </p:nvSpPr>
        <p:spPr>
          <a:xfrm flipH="1" rot="10800000">
            <a:off x="0" y="16"/>
            <a:ext cx="2234811" cy="1093659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115"/>
          <p:cNvSpPr/>
          <p:nvPr/>
        </p:nvSpPr>
        <p:spPr>
          <a:xfrm flipH="1" rot="-4311994">
            <a:off x="8451225" y="654097"/>
            <a:ext cx="1081271" cy="64435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115"/>
          <p:cNvSpPr/>
          <p:nvPr/>
        </p:nvSpPr>
        <p:spPr>
          <a:xfrm>
            <a:off x="0" y="-38975"/>
            <a:ext cx="2315889" cy="2665933"/>
          </a:xfrm>
          <a:custGeom>
            <a:rect b="b" l="l" r="r" t="t"/>
            <a:pathLst>
              <a:path extrusionOk="0" h="104649" w="91782">
                <a:moveTo>
                  <a:pt x="0" y="104649"/>
                </a:moveTo>
                <a:cubicBezTo>
                  <a:pt x="5693" y="87570"/>
                  <a:pt x="13373" y="65739"/>
                  <a:pt x="30451" y="60044"/>
                </a:cubicBezTo>
                <a:cubicBezTo>
                  <a:pt x="36592" y="57996"/>
                  <a:pt x="43305" y="61603"/>
                  <a:pt x="49751" y="62189"/>
                </a:cubicBezTo>
                <a:cubicBezTo>
                  <a:pt x="55875" y="62746"/>
                  <a:pt x="62707" y="60662"/>
                  <a:pt x="67335" y="56613"/>
                </a:cubicBezTo>
                <a:cubicBezTo>
                  <a:pt x="78328" y="46994"/>
                  <a:pt x="63377" y="25933"/>
                  <a:pt x="69909" y="12867"/>
                </a:cubicBezTo>
                <a:cubicBezTo>
                  <a:pt x="73691" y="5301"/>
                  <a:pt x="87999" y="7566"/>
                  <a:pt x="9178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0" name="Google Shape;950;p115"/>
          <p:cNvSpPr/>
          <p:nvPr/>
        </p:nvSpPr>
        <p:spPr>
          <a:xfrm rot="-5400000">
            <a:off x="1099170" y="3221886"/>
            <a:ext cx="822444" cy="302078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115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2" name="Google Shape;952;p115"/>
          <p:cNvSpPr txBox="1"/>
          <p:nvPr>
            <p:ph idx="1" type="subTitle"/>
          </p:nvPr>
        </p:nvSpPr>
        <p:spPr>
          <a:xfrm>
            <a:off x="932363" y="1991806"/>
            <a:ext cx="2950200" cy="18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4_1_1_1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6"/>
          <p:cNvSpPr/>
          <p:nvPr/>
        </p:nvSpPr>
        <p:spPr>
          <a:xfrm>
            <a:off x="0" y="0"/>
            <a:ext cx="1825854" cy="2264485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116"/>
          <p:cNvSpPr/>
          <p:nvPr/>
        </p:nvSpPr>
        <p:spPr>
          <a:xfrm flipH="1" rot="-5400000">
            <a:off x="8297123" y="-114098"/>
            <a:ext cx="1346866" cy="1575062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116"/>
          <p:cNvSpPr/>
          <p:nvPr/>
        </p:nvSpPr>
        <p:spPr>
          <a:xfrm>
            <a:off x="8892399" y="710425"/>
            <a:ext cx="343250" cy="1406075"/>
          </a:xfrm>
          <a:custGeom>
            <a:rect b="b" l="l" r="r" t="t"/>
            <a:pathLst>
              <a:path extrusionOk="0" h="56243" w="13730">
                <a:moveTo>
                  <a:pt x="13730" y="0"/>
                </a:moveTo>
                <a:cubicBezTo>
                  <a:pt x="-4056" y="5929"/>
                  <a:pt x="-5018" y="56243"/>
                  <a:pt x="13730" y="5624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7" name="Google Shape;957;p116"/>
          <p:cNvSpPr/>
          <p:nvPr/>
        </p:nvSpPr>
        <p:spPr>
          <a:xfrm>
            <a:off x="5618967" y="3304016"/>
            <a:ext cx="3525036" cy="1839478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116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9" name="Google Shape;959;p116"/>
          <p:cNvSpPr txBox="1"/>
          <p:nvPr>
            <p:ph idx="1" type="subTitle"/>
          </p:nvPr>
        </p:nvSpPr>
        <p:spPr>
          <a:xfrm>
            <a:off x="718125" y="1343350"/>
            <a:ext cx="62832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960" name="Google Shape;960;p116"/>
          <p:cNvSpPr txBox="1"/>
          <p:nvPr>
            <p:ph idx="2" type="body"/>
          </p:nvPr>
        </p:nvSpPr>
        <p:spPr>
          <a:xfrm>
            <a:off x="718150" y="1695250"/>
            <a:ext cx="6283200" cy="29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17"/>
          <p:cNvSpPr txBox="1"/>
          <p:nvPr>
            <p:ph type="ctrTitle"/>
          </p:nvPr>
        </p:nvSpPr>
        <p:spPr>
          <a:xfrm>
            <a:off x="3039750" y="528675"/>
            <a:ext cx="30645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  <a:defRPr b="1"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963" name="Google Shape;963;p117"/>
          <p:cNvSpPr txBox="1"/>
          <p:nvPr>
            <p:ph idx="1" type="subTitle"/>
          </p:nvPr>
        </p:nvSpPr>
        <p:spPr>
          <a:xfrm>
            <a:off x="2694150" y="1460825"/>
            <a:ext cx="3755700" cy="14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64" name="Google Shape;964;p117"/>
          <p:cNvSpPr/>
          <p:nvPr/>
        </p:nvSpPr>
        <p:spPr>
          <a:xfrm rot="10800000">
            <a:off x="6434517" y="10"/>
            <a:ext cx="2709484" cy="1325991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117"/>
          <p:cNvSpPr/>
          <p:nvPr/>
        </p:nvSpPr>
        <p:spPr>
          <a:xfrm flipH="1" rot="5400000">
            <a:off x="-842771" y="842791"/>
            <a:ext cx="3525036" cy="1839478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117"/>
          <p:cNvSpPr/>
          <p:nvPr/>
        </p:nvSpPr>
        <p:spPr>
          <a:xfrm flipH="1">
            <a:off x="6616424" y="3988726"/>
            <a:ext cx="2527576" cy="116963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7" name="Google Shape;967;p117"/>
          <p:cNvGrpSpPr/>
          <p:nvPr/>
        </p:nvGrpSpPr>
        <p:grpSpPr>
          <a:xfrm rot="10800000">
            <a:off x="8186366" y="1986922"/>
            <a:ext cx="957627" cy="1169642"/>
            <a:chOff x="9635" y="1954525"/>
            <a:chExt cx="1192265" cy="1234450"/>
          </a:xfrm>
        </p:grpSpPr>
        <p:sp>
          <p:nvSpPr>
            <p:cNvPr id="968" name="Google Shape;968;p117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17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17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17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17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17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4" name="Google Shape;974;p117"/>
          <p:cNvSpPr/>
          <p:nvPr/>
        </p:nvSpPr>
        <p:spPr>
          <a:xfrm>
            <a:off x="0" y="-38975"/>
            <a:ext cx="2853111" cy="1671095"/>
          </a:xfrm>
          <a:custGeom>
            <a:rect b="b" l="l" r="r" t="t"/>
            <a:pathLst>
              <a:path extrusionOk="0" h="64242" w="122438">
                <a:moveTo>
                  <a:pt x="122190" y="0"/>
                </a:moveTo>
                <a:cubicBezTo>
                  <a:pt x="122190" y="6471"/>
                  <a:pt x="123180" y="13854"/>
                  <a:pt x="119591" y="19238"/>
                </a:cubicBezTo>
                <a:cubicBezTo>
                  <a:pt x="115724" y="25039"/>
                  <a:pt x="109196" y="29507"/>
                  <a:pt x="102432" y="31198"/>
                </a:cubicBezTo>
                <a:cubicBezTo>
                  <a:pt x="86604" y="35155"/>
                  <a:pt x="68148" y="21300"/>
                  <a:pt x="53556" y="28598"/>
                </a:cubicBezTo>
                <a:cubicBezTo>
                  <a:pt x="41771" y="34492"/>
                  <a:pt x="41851" y="53851"/>
                  <a:pt x="30677" y="60835"/>
                </a:cubicBezTo>
                <a:cubicBezTo>
                  <a:pt x="24315" y="64812"/>
                  <a:pt x="15720" y="64668"/>
                  <a:pt x="8319" y="63435"/>
                </a:cubicBezTo>
                <a:cubicBezTo>
                  <a:pt x="5398" y="62948"/>
                  <a:pt x="0" y="63277"/>
                  <a:pt x="0" y="6031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5" name="Google Shape;975;p117"/>
          <p:cNvSpPr/>
          <p:nvPr/>
        </p:nvSpPr>
        <p:spPr>
          <a:xfrm>
            <a:off x="6239525" y="4655756"/>
            <a:ext cx="1156900" cy="517850"/>
          </a:xfrm>
          <a:custGeom>
            <a:rect b="b" l="l" r="r" t="t"/>
            <a:pathLst>
              <a:path extrusionOk="0" h="20714" w="46276">
                <a:moveTo>
                  <a:pt x="0" y="20714"/>
                </a:moveTo>
                <a:cubicBezTo>
                  <a:pt x="0" y="11859"/>
                  <a:pt x="8348" y="1317"/>
                  <a:pt x="17159" y="436"/>
                </a:cubicBezTo>
                <a:cubicBezTo>
                  <a:pt x="22702" y="-118"/>
                  <a:pt x="28677" y="-198"/>
                  <a:pt x="33797" y="1996"/>
                </a:cubicBezTo>
                <a:cubicBezTo>
                  <a:pt x="40558" y="4893"/>
                  <a:pt x="46276" y="12839"/>
                  <a:pt x="46276" y="2019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76" name="Google Shape;976;p117"/>
          <p:cNvSpPr/>
          <p:nvPr/>
        </p:nvSpPr>
        <p:spPr>
          <a:xfrm rot="-5400000">
            <a:off x="690754" y="3671686"/>
            <a:ext cx="749834" cy="21937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117"/>
          <p:cNvSpPr txBox="1"/>
          <p:nvPr/>
        </p:nvSpPr>
        <p:spPr>
          <a:xfrm>
            <a:off x="2525100" y="3606900"/>
            <a:ext cx="40938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 This presentation template was created by </a:t>
            </a:r>
            <a:r>
              <a:rPr b="1" lang="en">
                <a:solidFill>
                  <a:schemeClr val="dk2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, including icons by </a:t>
            </a:r>
            <a:r>
              <a:rPr b="1" lang="en">
                <a:solidFill>
                  <a:schemeClr val="dk2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, and infographics &amp; images by</a:t>
            </a:r>
            <a:r>
              <a:rPr b="1" lang="en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b="1" lang="en">
                <a:solidFill>
                  <a:schemeClr val="dk2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u="sng">
              <a:solidFill>
                <a:schemeClr val="dk2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18"/>
          <p:cNvSpPr/>
          <p:nvPr/>
        </p:nvSpPr>
        <p:spPr>
          <a:xfrm>
            <a:off x="5307775" y="3141625"/>
            <a:ext cx="3836219" cy="2001887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118"/>
          <p:cNvSpPr/>
          <p:nvPr/>
        </p:nvSpPr>
        <p:spPr>
          <a:xfrm rot="3270961">
            <a:off x="7216299" y="-790914"/>
            <a:ext cx="2091238" cy="1935942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118"/>
          <p:cNvSpPr/>
          <p:nvPr/>
        </p:nvSpPr>
        <p:spPr>
          <a:xfrm flipH="1" rot="10800000">
            <a:off x="0" y="16"/>
            <a:ext cx="2234811" cy="1093659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118"/>
          <p:cNvSpPr/>
          <p:nvPr/>
        </p:nvSpPr>
        <p:spPr>
          <a:xfrm flipH="1" rot="-4311994">
            <a:off x="8451225" y="654097"/>
            <a:ext cx="1081271" cy="64435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118"/>
          <p:cNvSpPr/>
          <p:nvPr/>
        </p:nvSpPr>
        <p:spPr>
          <a:xfrm>
            <a:off x="0" y="-38975"/>
            <a:ext cx="2315889" cy="2665933"/>
          </a:xfrm>
          <a:custGeom>
            <a:rect b="b" l="l" r="r" t="t"/>
            <a:pathLst>
              <a:path extrusionOk="0" h="104649" w="91782">
                <a:moveTo>
                  <a:pt x="0" y="104649"/>
                </a:moveTo>
                <a:cubicBezTo>
                  <a:pt x="5693" y="87570"/>
                  <a:pt x="13373" y="65739"/>
                  <a:pt x="30451" y="60044"/>
                </a:cubicBezTo>
                <a:cubicBezTo>
                  <a:pt x="36592" y="57996"/>
                  <a:pt x="43305" y="61603"/>
                  <a:pt x="49751" y="62189"/>
                </a:cubicBezTo>
                <a:cubicBezTo>
                  <a:pt x="55875" y="62746"/>
                  <a:pt x="62707" y="60662"/>
                  <a:pt x="67335" y="56613"/>
                </a:cubicBezTo>
                <a:cubicBezTo>
                  <a:pt x="78328" y="46994"/>
                  <a:pt x="63377" y="25933"/>
                  <a:pt x="69909" y="12867"/>
                </a:cubicBezTo>
                <a:cubicBezTo>
                  <a:pt x="73691" y="5301"/>
                  <a:pt x="87999" y="7566"/>
                  <a:pt x="9178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4" name="Google Shape;984;p118"/>
          <p:cNvSpPr/>
          <p:nvPr/>
        </p:nvSpPr>
        <p:spPr>
          <a:xfrm rot="-5400000">
            <a:off x="1099170" y="3221886"/>
            <a:ext cx="822444" cy="302078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1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9_1_1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20"/>
          <p:cNvSpPr/>
          <p:nvPr/>
        </p:nvSpPr>
        <p:spPr>
          <a:xfrm rot="8592899">
            <a:off x="-686667" y="-845146"/>
            <a:ext cx="2156412" cy="1996296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120"/>
          <p:cNvSpPr/>
          <p:nvPr/>
        </p:nvSpPr>
        <p:spPr>
          <a:xfrm rot="5400000">
            <a:off x="7600022" y="-727758"/>
            <a:ext cx="816220" cy="2271737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120"/>
          <p:cNvSpPr/>
          <p:nvPr/>
        </p:nvSpPr>
        <p:spPr>
          <a:xfrm>
            <a:off x="5787600" y="3543299"/>
            <a:ext cx="3356403" cy="1600216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120"/>
          <p:cNvSpPr/>
          <p:nvPr/>
        </p:nvSpPr>
        <p:spPr>
          <a:xfrm>
            <a:off x="8249625" y="-7300"/>
            <a:ext cx="903675" cy="2834824"/>
          </a:xfrm>
          <a:custGeom>
            <a:rect b="b" l="l" r="r" t="t"/>
            <a:pathLst>
              <a:path extrusionOk="0" h="85412" w="36147">
                <a:moveTo>
                  <a:pt x="0" y="0"/>
                </a:moveTo>
                <a:cubicBezTo>
                  <a:pt x="18570" y="4650"/>
                  <a:pt x="37121" y="56420"/>
                  <a:pt x="18073" y="54512"/>
                </a:cubicBezTo>
                <a:cubicBezTo>
                  <a:pt x="16893" y="54394"/>
                  <a:pt x="15046" y="52255"/>
                  <a:pt x="16033" y="51597"/>
                </a:cubicBezTo>
                <a:cubicBezTo>
                  <a:pt x="18616" y="49875"/>
                  <a:pt x="23389" y="52027"/>
                  <a:pt x="24778" y="54804"/>
                </a:cubicBezTo>
                <a:cubicBezTo>
                  <a:pt x="29645" y="64539"/>
                  <a:pt x="31280" y="75677"/>
                  <a:pt x="36147" y="8541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991" name="Google Shape;991;p120"/>
          <p:cNvGrpSpPr/>
          <p:nvPr/>
        </p:nvGrpSpPr>
        <p:grpSpPr>
          <a:xfrm rot="5400000">
            <a:off x="4109853" y="-153796"/>
            <a:ext cx="934617" cy="1180258"/>
            <a:chOff x="9635" y="1954525"/>
            <a:chExt cx="1192265" cy="1234450"/>
          </a:xfrm>
        </p:grpSpPr>
        <p:sp>
          <p:nvSpPr>
            <p:cNvPr id="992" name="Google Shape;992;p120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20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20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20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20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20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8" name="Google Shape;998;p120"/>
          <p:cNvSpPr/>
          <p:nvPr/>
        </p:nvSpPr>
        <p:spPr>
          <a:xfrm>
            <a:off x="4" y="4322575"/>
            <a:ext cx="2703610" cy="83174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olor background">
  <p:cSld name="BLANK_1">
    <p:bg>
      <p:bgPr>
        <a:solidFill>
          <a:schemeClr val="accent1"/>
        </a:solidFill>
      </p:bgPr>
    </p:bg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2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01" name="Google Shape;1001;p121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002" name="Google Shape;1002;p12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rect b="b" l="l" r="r" t="t"/>
              <a:pathLst>
                <a:path extrusionOk="0" h="21175" w="2160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03" name="Google Shape;1003;p12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rect b="b" l="l" r="r" t="t"/>
              <a:pathLst>
                <a:path extrusionOk="0" h="21175" w="2160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04" name="Google Shape;1004;p12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rect b="b" l="l" r="r" t="t"/>
              <a:pathLst>
                <a:path extrusionOk="0" h="21175" w="2160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05" name="Google Shape;1005;p121"/>
            <p:cNvSpPr/>
            <p:nvPr/>
          </p:nvSpPr>
          <p:spPr>
            <a:xfrm>
              <a:off x="1133400" y="4039228"/>
              <a:ext cx="2001186" cy="1104224"/>
            </a:xfrm>
            <a:custGeom>
              <a:rect b="b" l="l" r="r" t="t"/>
              <a:pathLst>
                <a:path extrusionOk="0" h="21315" w="2160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06" name="Google Shape;1006;p121"/>
            <p:cNvSpPr/>
            <p:nvPr/>
          </p:nvSpPr>
          <p:spPr>
            <a:xfrm>
              <a:off x="3247913" y="4039228"/>
              <a:ext cx="2001186" cy="1104224"/>
            </a:xfrm>
            <a:custGeom>
              <a:rect b="b" l="l" r="r" t="t"/>
              <a:pathLst>
                <a:path extrusionOk="0" h="21315" w="2160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07" name="Google Shape;1007;p121"/>
            <p:cNvSpPr/>
            <p:nvPr/>
          </p:nvSpPr>
          <p:spPr>
            <a:xfrm>
              <a:off x="7476888" y="4039228"/>
              <a:ext cx="2001186" cy="1104224"/>
            </a:xfrm>
            <a:custGeom>
              <a:rect b="b" l="l" r="r" t="t"/>
              <a:pathLst>
                <a:path extrusionOk="0" h="21315" w="2160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08" name="Google Shape;1008;p121"/>
            <p:cNvSpPr/>
            <p:nvPr/>
          </p:nvSpPr>
          <p:spPr>
            <a:xfrm>
              <a:off x="76200" y="22008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09" name="Google Shape;1009;p121"/>
            <p:cNvSpPr/>
            <p:nvPr/>
          </p:nvSpPr>
          <p:spPr>
            <a:xfrm>
              <a:off x="2190677" y="22008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0" name="Google Shape;1010;p121"/>
            <p:cNvSpPr/>
            <p:nvPr/>
          </p:nvSpPr>
          <p:spPr>
            <a:xfrm>
              <a:off x="6419630" y="22008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1" name="Google Shape;1011;p121"/>
            <p:cNvSpPr/>
            <p:nvPr/>
          </p:nvSpPr>
          <p:spPr>
            <a:xfrm>
              <a:off x="8534106" y="22008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2" name="Google Shape;1012;p121"/>
            <p:cNvSpPr/>
            <p:nvPr/>
          </p:nvSpPr>
          <p:spPr>
            <a:xfrm>
              <a:off x="-981075" y="3720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3" name="Google Shape;1013;p121"/>
            <p:cNvSpPr/>
            <p:nvPr/>
          </p:nvSpPr>
          <p:spPr>
            <a:xfrm>
              <a:off x="3247878" y="3720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4" name="Google Shape;1014;p121"/>
            <p:cNvSpPr/>
            <p:nvPr/>
          </p:nvSpPr>
          <p:spPr>
            <a:xfrm>
              <a:off x="5362355" y="3720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5" name="Google Shape;1015;p121"/>
            <p:cNvSpPr/>
            <p:nvPr/>
          </p:nvSpPr>
          <p:spPr>
            <a:xfrm>
              <a:off x="7848601" y="1826900"/>
              <a:ext cx="1371581" cy="1514058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6" name="Google Shape;1016;p121"/>
            <p:cNvSpPr/>
            <p:nvPr/>
          </p:nvSpPr>
          <p:spPr>
            <a:xfrm>
              <a:off x="1448201" y="-78100"/>
              <a:ext cx="1371581" cy="1514058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7" name="Google Shape;1017;p121"/>
            <p:cNvSpPr/>
            <p:nvPr/>
          </p:nvSpPr>
          <p:spPr>
            <a:xfrm>
              <a:off x="-581024" y="3340950"/>
              <a:ext cx="1371581" cy="1514058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8" name="Google Shape;1018;p121"/>
            <p:cNvSpPr/>
            <p:nvPr/>
          </p:nvSpPr>
          <p:spPr>
            <a:xfrm>
              <a:off x="1152450" y="1313601"/>
              <a:ext cx="723479" cy="79862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19" name="Google Shape;1019;p121"/>
            <p:cNvSpPr/>
            <p:nvPr/>
          </p:nvSpPr>
          <p:spPr>
            <a:xfrm>
              <a:off x="7496375" y="3161451"/>
              <a:ext cx="723479" cy="79862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1020" name="Google Shape;1020;p12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rect b="b" l="l" r="r" t="t"/>
              <a:pathLst>
                <a:path extrusionOk="0" h="21385" w="2160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">
  <p:cSld name="BIG_NUMBER_2"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23"/>
          <p:cNvSpPr txBox="1"/>
          <p:nvPr>
            <p:ph idx="12" type="sldNum"/>
          </p:nvPr>
        </p:nvSpPr>
        <p:spPr>
          <a:xfrm>
            <a:off x="4297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bg>
      <p:bgPr>
        <a:solidFill>
          <a:srgbClr val="F2F2F2">
            <a:alpha val="36870"/>
          </a:srgbClr>
        </a:solidFill>
      </p:bgPr>
    </p:bg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8" name="Google Shape;1028;p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9" name="Google Shape;1029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032" name="Google Shape;1032;p1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33" name="Google Shape;1033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037" name="Google Shape;1037;p1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38" name="Google Shape;1038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041" name="Google Shape;1041;p1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2" name="Google Shape;1042;p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5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045" name="Google Shape;1045;p1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6" name="Google Shape;1046;p1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BG (Large Title)">
  <p:cSld name="Quote_2_1_1">
    <p:bg>
      <p:bgPr>
        <a:solidFill>
          <a:srgbClr val="DCECF4"/>
        </a:solidFill>
      </p:bgPr>
    </p:bg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31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9" name="Google Shape;1049;p131"/>
          <p:cNvSpPr txBox="1"/>
          <p:nvPr>
            <p:ph type="title"/>
          </p:nvPr>
        </p:nvSpPr>
        <p:spPr>
          <a:xfrm>
            <a:off x="260300" y="165944"/>
            <a:ext cx="8589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Inter Medium"/>
              <a:buChar char="●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○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■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●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○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■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●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○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■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8"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1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275" y="-21525"/>
            <a:ext cx="9263824" cy="521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32"/>
          <p:cNvSpPr/>
          <p:nvPr/>
        </p:nvSpPr>
        <p:spPr>
          <a:xfrm>
            <a:off x="-38212" y="-35025"/>
            <a:ext cx="9263700" cy="5211000"/>
          </a:xfrm>
          <a:prstGeom prst="rect">
            <a:avLst/>
          </a:prstGeom>
          <a:solidFill>
            <a:srgbClr val="001847">
              <a:alpha val="8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8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275" y="-21525"/>
            <a:ext cx="9263824" cy="52109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/>
          <p:nvPr/>
        </p:nvSpPr>
        <p:spPr>
          <a:xfrm>
            <a:off x="-38212" y="-35025"/>
            <a:ext cx="9263700" cy="5211000"/>
          </a:xfrm>
          <a:prstGeom prst="rect">
            <a:avLst/>
          </a:prstGeom>
          <a:solidFill>
            <a:srgbClr val="001847">
              <a:alpha val="8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bg>
      <p:bgPr>
        <a:solidFill>
          <a:srgbClr val="F3F3F3">
            <a:alpha val="30170"/>
          </a:srgbClr>
        </a:solidFill>
      </p:bgPr>
    </p:bg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1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_9"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58" name="Google Shape;1058;p1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59" name="Google Shape;1059;p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4"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2" name="Google Shape;1062;p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63" name="Google Shape;1063;p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0" name="Google Shape;1070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4338" y="-24825"/>
            <a:ext cx="9252675" cy="5205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2">
  <p:cSld name="TITLE_1_2"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74" name="Google Shape;1074;p1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75" name="Google Shape;1075;p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78" name="Google Shape;1078;p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1" name="Google Shape;1081;p1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82" name="Google Shape;1082;p1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83" name="Google Shape;1083;p1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6" name="Google Shape;1086;p1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89" name="Google Shape;1089;p1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0" name="Google Shape;1090;p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3" name="Google Shape;1093;p1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97" name="Google Shape;1097;p1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98" name="Google Shape;1098;p1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9" name="Google Shape;1099;p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02" name="Google Shape;1102;p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5" name="Google Shape;1105;p1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06" name="Google Shape;1106;p1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4">
    <p:bg>
      <p:bgPr>
        <a:noFill/>
      </p:bgPr>
    </p:bg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9" name="Google Shape;1109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200" y="4728050"/>
            <a:ext cx="238700" cy="3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0675" y="189974"/>
            <a:ext cx="1152601" cy="4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16"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1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3" name="Google Shape;1113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4338" y="-24825"/>
            <a:ext cx="9252675" cy="5205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 showMasterSp="0">
  <p:cSld name="ONE_COLUMN_TEXT_1">
    <p:bg>
      <p:bgPr>
        <a:solidFill>
          <a:srgbClr val="FFFFFF"/>
        </a:solidFill>
      </p:bgPr>
    </p:bg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/>
          <p:nvPr/>
        </p:nvSpPr>
        <p:spPr>
          <a:xfrm>
            <a:off x="6799482" y="4884783"/>
            <a:ext cx="23091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975" lIns="47975" spcFirstLastPara="1" rIns="47975" wrap="square" tIns="47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500"/>
              <a:buFont typeface="Montserrat"/>
              <a:buNone/>
            </a:pPr>
            <a:r>
              <a:rPr b="0" i="0" lang="en" sz="500" u="none" cap="none" strike="noStrike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COPYRIGHT OF LUCIDEUS 2019  |  CONFIDENTIAL DOCUMENT </a:t>
            </a:r>
            <a:endParaRPr b="0" i="0" sz="700" u="none" cap="none" strike="noStrike">
              <a:solidFill>
                <a:srgbClr val="CACA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6" name="Google Shape;1116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1625" y="4789875"/>
            <a:ext cx="785800" cy="1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7"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9"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bg>
      <p:bgPr>
        <a:solidFill>
          <a:srgbClr val="F2F2F2">
            <a:alpha val="36870"/>
          </a:srgbClr>
        </a:solidFill>
      </p:bgPr>
    </p:bg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5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2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54"/>
          <p:cNvSpPr txBox="1"/>
          <p:nvPr>
            <p:ph type="title"/>
          </p:nvPr>
        </p:nvSpPr>
        <p:spPr>
          <a:xfrm>
            <a:off x="168441" y="64295"/>
            <a:ext cx="87243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Twentieth Century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5" name="Google Shape;1125;p154"/>
          <p:cNvSpPr txBox="1"/>
          <p:nvPr>
            <p:ph idx="1" type="body"/>
          </p:nvPr>
        </p:nvSpPr>
        <p:spPr>
          <a:xfrm>
            <a:off x="251222" y="761999"/>
            <a:ext cx="8641500" cy="4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26" name="Google Shape;1126;p154"/>
          <p:cNvSpPr txBox="1"/>
          <p:nvPr>
            <p:ph idx="10" type="dt"/>
          </p:nvPr>
        </p:nvSpPr>
        <p:spPr>
          <a:xfrm>
            <a:off x="3543300" y="478869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27" name="Google Shape;1127;p154"/>
          <p:cNvSpPr txBox="1"/>
          <p:nvPr>
            <p:ph idx="11" type="ftr"/>
          </p:nvPr>
        </p:nvSpPr>
        <p:spPr>
          <a:xfrm>
            <a:off x="251222" y="4788694"/>
            <a:ext cx="283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28" name="Google Shape;1128;p154"/>
          <p:cNvSpPr txBox="1"/>
          <p:nvPr>
            <p:ph idx="12" type="sldNum"/>
          </p:nvPr>
        </p:nvSpPr>
        <p:spPr>
          <a:xfrm>
            <a:off x="8508206" y="58843"/>
            <a:ext cx="336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5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/>
          <p:nvPr/>
        </p:nvSpPr>
        <p:spPr>
          <a:xfrm rot="10800000">
            <a:off x="-888716" y="-84039"/>
            <a:ext cx="3095080" cy="1455649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3"/>
          <p:cNvSpPr txBox="1"/>
          <p:nvPr>
            <p:ph idx="1" type="subTitle"/>
          </p:nvPr>
        </p:nvSpPr>
        <p:spPr>
          <a:xfrm>
            <a:off x="1554775" y="2711050"/>
            <a:ext cx="24228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23"/>
          <p:cNvSpPr txBox="1"/>
          <p:nvPr>
            <p:ph idx="2" type="subTitle"/>
          </p:nvPr>
        </p:nvSpPr>
        <p:spPr>
          <a:xfrm>
            <a:off x="5166425" y="2711050"/>
            <a:ext cx="24228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23"/>
          <p:cNvSpPr txBox="1"/>
          <p:nvPr>
            <p:ph idx="3" type="subTitle"/>
          </p:nvPr>
        </p:nvSpPr>
        <p:spPr>
          <a:xfrm>
            <a:off x="5629500" y="1921552"/>
            <a:ext cx="1496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2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" name="Google Shape;70;p23"/>
          <p:cNvSpPr txBox="1"/>
          <p:nvPr>
            <p:ph idx="4" type="subTitle"/>
          </p:nvPr>
        </p:nvSpPr>
        <p:spPr>
          <a:xfrm>
            <a:off x="2017825" y="1921552"/>
            <a:ext cx="1496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2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b="1" sz="2000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" name="Google Shape;71;p23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23"/>
          <p:cNvSpPr/>
          <p:nvPr/>
        </p:nvSpPr>
        <p:spPr>
          <a:xfrm flipH="1" rot="10800000">
            <a:off x="0" y="3223313"/>
            <a:ext cx="2029579" cy="1920188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3" name="Google Shape;73;p23"/>
          <p:cNvSpPr/>
          <p:nvPr/>
        </p:nvSpPr>
        <p:spPr>
          <a:xfrm flipH="1" rot="-8592930">
            <a:off x="8226190" y="2709984"/>
            <a:ext cx="2881672" cy="266770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3"/>
          <p:cNvSpPr/>
          <p:nvPr/>
        </p:nvSpPr>
        <p:spPr>
          <a:xfrm>
            <a:off x="7510525" y="-46775"/>
            <a:ext cx="1660150" cy="1940394"/>
          </a:xfrm>
          <a:custGeom>
            <a:rect b="b" l="l" r="r" t="t"/>
            <a:pathLst>
              <a:path extrusionOk="0" h="75421" w="66406">
                <a:moveTo>
                  <a:pt x="66406" y="74843"/>
                </a:moveTo>
                <a:cubicBezTo>
                  <a:pt x="56428" y="78169"/>
                  <a:pt x="44766" y="65302"/>
                  <a:pt x="41673" y="55249"/>
                </a:cubicBezTo>
                <a:cubicBezTo>
                  <a:pt x="39276" y="47459"/>
                  <a:pt x="43260" y="36921"/>
                  <a:pt x="37497" y="31158"/>
                </a:cubicBezTo>
                <a:cubicBezTo>
                  <a:pt x="27834" y="21495"/>
                  <a:pt x="8917" y="21537"/>
                  <a:pt x="2806" y="9315"/>
                </a:cubicBezTo>
                <a:cubicBezTo>
                  <a:pt x="1388" y="6479"/>
                  <a:pt x="-1362" y="2244"/>
                  <a:pt x="878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" name="Google Shape;75;p23"/>
          <p:cNvSpPr/>
          <p:nvPr/>
        </p:nvSpPr>
        <p:spPr>
          <a:xfrm>
            <a:off x="-52825" y="1864525"/>
            <a:ext cx="1259675" cy="3344100"/>
          </a:xfrm>
          <a:custGeom>
            <a:rect b="b" l="l" r="r" t="t"/>
            <a:pathLst>
              <a:path extrusionOk="0" h="133764" w="50387">
                <a:moveTo>
                  <a:pt x="0" y="0"/>
                </a:moveTo>
                <a:cubicBezTo>
                  <a:pt x="9689" y="0"/>
                  <a:pt x="20519" y="9982"/>
                  <a:pt x="21438" y="19627"/>
                </a:cubicBezTo>
                <a:cubicBezTo>
                  <a:pt x="22832" y="34264"/>
                  <a:pt x="15545" y="49677"/>
                  <a:pt x="19929" y="63712"/>
                </a:cubicBezTo>
                <a:cubicBezTo>
                  <a:pt x="23630" y="75560"/>
                  <a:pt x="37914" y="81201"/>
                  <a:pt x="44386" y="91793"/>
                </a:cubicBezTo>
                <a:cubicBezTo>
                  <a:pt x="51681" y="103732"/>
                  <a:pt x="52751" y="122122"/>
                  <a:pt x="44990" y="13376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" name="Google Shape;76;p23"/>
          <p:cNvSpPr/>
          <p:nvPr/>
        </p:nvSpPr>
        <p:spPr>
          <a:xfrm rot="5400000">
            <a:off x="7400786" y="143323"/>
            <a:ext cx="1879610" cy="1592968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4"/>
          <p:cNvSpPr/>
          <p:nvPr/>
        </p:nvSpPr>
        <p:spPr>
          <a:xfrm flipH="1">
            <a:off x="8493919" y="0"/>
            <a:ext cx="650081" cy="190194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79" name="Google Shape;79;p24"/>
          <p:cNvSpPr/>
          <p:nvPr/>
        </p:nvSpPr>
        <p:spPr>
          <a:xfrm flipH="1" rot="-9374510">
            <a:off x="-1503418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4"/>
          <p:cNvSpPr/>
          <p:nvPr/>
        </p:nvSpPr>
        <p:spPr>
          <a:xfrm>
            <a:off x="5618999" y="3304016"/>
            <a:ext cx="3525036" cy="1839478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24"/>
          <p:cNvSpPr/>
          <p:nvPr/>
        </p:nvSpPr>
        <p:spPr>
          <a:xfrm rot="-4958368">
            <a:off x="-497011" y="3613742"/>
            <a:ext cx="2156432" cy="199631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4"/>
          <p:cNvSpPr/>
          <p:nvPr/>
        </p:nvSpPr>
        <p:spPr>
          <a:xfrm>
            <a:off x="7467150" y="-12"/>
            <a:ext cx="1676875" cy="1714825"/>
          </a:xfrm>
          <a:custGeom>
            <a:rect b="b" l="l" r="r" t="t"/>
            <a:pathLst>
              <a:path extrusionOk="0" h="68593" w="67075">
                <a:moveTo>
                  <a:pt x="0" y="0"/>
                </a:moveTo>
                <a:cubicBezTo>
                  <a:pt x="6457" y="4305"/>
                  <a:pt x="16808" y="4497"/>
                  <a:pt x="20279" y="11439"/>
                </a:cubicBezTo>
                <a:cubicBezTo>
                  <a:pt x="24645" y="20170"/>
                  <a:pt x="24779" y="30894"/>
                  <a:pt x="23399" y="40557"/>
                </a:cubicBezTo>
                <a:cubicBezTo>
                  <a:pt x="22443" y="47251"/>
                  <a:pt x="19861" y="55425"/>
                  <a:pt x="23918" y="60835"/>
                </a:cubicBezTo>
                <a:cubicBezTo>
                  <a:pt x="29936" y="68860"/>
                  <a:pt x="44585" y="70521"/>
                  <a:pt x="53556" y="66035"/>
                </a:cubicBezTo>
                <a:cubicBezTo>
                  <a:pt x="58937" y="63344"/>
                  <a:pt x="62821" y="58330"/>
                  <a:pt x="67075" y="5407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" name="Google Shape;83;p24"/>
          <p:cNvSpPr/>
          <p:nvPr/>
        </p:nvSpPr>
        <p:spPr>
          <a:xfrm>
            <a:off x="-76575" y="-42525"/>
            <a:ext cx="978250" cy="3062300"/>
          </a:xfrm>
          <a:custGeom>
            <a:rect b="b" l="l" r="r" t="t"/>
            <a:pathLst>
              <a:path extrusionOk="0" h="122492" w="39130">
                <a:moveTo>
                  <a:pt x="0" y="122492"/>
                </a:moveTo>
                <a:cubicBezTo>
                  <a:pt x="9144" y="119447"/>
                  <a:pt x="13669" y="106242"/>
                  <a:pt x="12930" y="96633"/>
                </a:cubicBezTo>
                <a:cubicBezTo>
                  <a:pt x="12025" y="84862"/>
                  <a:pt x="3175" y="72437"/>
                  <a:pt x="7826" y="61586"/>
                </a:cubicBezTo>
                <a:cubicBezTo>
                  <a:pt x="9462" y="57768"/>
                  <a:pt x="11032" y="52693"/>
                  <a:pt x="14972" y="51378"/>
                </a:cubicBezTo>
                <a:cubicBezTo>
                  <a:pt x="17662" y="50481"/>
                  <a:pt x="23548" y="54267"/>
                  <a:pt x="21777" y="56482"/>
                </a:cubicBezTo>
                <a:cubicBezTo>
                  <a:pt x="19646" y="59147"/>
                  <a:pt x="13602" y="56723"/>
                  <a:pt x="11909" y="53760"/>
                </a:cubicBezTo>
                <a:cubicBezTo>
                  <a:pt x="9744" y="49971"/>
                  <a:pt x="8954" y="45097"/>
                  <a:pt x="9868" y="40830"/>
                </a:cubicBezTo>
                <a:cubicBezTo>
                  <a:pt x="11941" y="31146"/>
                  <a:pt x="17495" y="21973"/>
                  <a:pt x="24499" y="14971"/>
                </a:cubicBezTo>
                <a:cubicBezTo>
                  <a:pt x="29433" y="10037"/>
                  <a:pt x="36923" y="6620"/>
                  <a:pt x="3913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Google Shape;84;p24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/>
          <p:nvPr>
            <p:ph idx="1" type="subTitle"/>
          </p:nvPr>
        </p:nvSpPr>
        <p:spPr>
          <a:xfrm>
            <a:off x="801225" y="3061400"/>
            <a:ext cx="38538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" name="Google Shape;87;p25"/>
          <p:cNvSpPr txBox="1"/>
          <p:nvPr>
            <p:ph type="title"/>
          </p:nvPr>
        </p:nvSpPr>
        <p:spPr>
          <a:xfrm>
            <a:off x="801225" y="1295400"/>
            <a:ext cx="3853800" cy="17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88" name="Google Shape;88;p25"/>
          <p:cNvSpPr/>
          <p:nvPr/>
        </p:nvSpPr>
        <p:spPr>
          <a:xfrm>
            <a:off x="-385875" y="4067158"/>
            <a:ext cx="2698633" cy="166421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5"/>
          <p:cNvSpPr/>
          <p:nvPr/>
        </p:nvSpPr>
        <p:spPr>
          <a:xfrm flipH="1" rot="-5400000">
            <a:off x="1080284" y="-1080279"/>
            <a:ext cx="786609" cy="2947182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5"/>
          <p:cNvSpPr/>
          <p:nvPr/>
        </p:nvSpPr>
        <p:spPr>
          <a:xfrm>
            <a:off x="126875" y="4467633"/>
            <a:ext cx="3082400" cy="690800"/>
          </a:xfrm>
          <a:custGeom>
            <a:rect b="b" l="l" r="r" t="t"/>
            <a:pathLst>
              <a:path extrusionOk="0" h="27632" w="123296">
                <a:moveTo>
                  <a:pt x="0" y="27632"/>
                </a:moveTo>
                <a:cubicBezTo>
                  <a:pt x="4249" y="21968"/>
                  <a:pt x="7989" y="15584"/>
                  <a:pt x="13699" y="11396"/>
                </a:cubicBezTo>
                <a:cubicBezTo>
                  <a:pt x="22606" y="4864"/>
                  <a:pt x="35127" y="4800"/>
                  <a:pt x="46172" y="4800"/>
                </a:cubicBezTo>
                <a:cubicBezTo>
                  <a:pt x="54434" y="4800"/>
                  <a:pt x="69005" y="6178"/>
                  <a:pt x="69005" y="14440"/>
                </a:cubicBezTo>
                <a:cubicBezTo>
                  <a:pt x="69005" y="16000"/>
                  <a:pt x="66848" y="18182"/>
                  <a:pt x="65453" y="17485"/>
                </a:cubicBezTo>
                <a:cubicBezTo>
                  <a:pt x="59134" y="14325"/>
                  <a:pt x="72957" y="3990"/>
                  <a:pt x="79660" y="1755"/>
                </a:cubicBezTo>
                <a:cubicBezTo>
                  <a:pt x="93903" y="-2993"/>
                  <a:pt x="112680" y="2302"/>
                  <a:pt x="123296" y="1291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" name="Google Shape;91;p25"/>
          <p:cNvSpPr/>
          <p:nvPr/>
        </p:nvSpPr>
        <p:spPr>
          <a:xfrm flipH="1" rot="-8592850">
            <a:off x="6376727" y="-1302662"/>
            <a:ext cx="3499608" cy="3239758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5"/>
          <p:cNvSpPr/>
          <p:nvPr/>
        </p:nvSpPr>
        <p:spPr>
          <a:xfrm>
            <a:off x="6697050" y="-46775"/>
            <a:ext cx="2446944" cy="1525413"/>
          </a:xfrm>
          <a:custGeom>
            <a:rect b="b" l="l" r="r" t="t"/>
            <a:pathLst>
              <a:path extrusionOk="0" h="80699" w="133658">
                <a:moveTo>
                  <a:pt x="133658" y="77775"/>
                </a:moveTo>
                <a:cubicBezTo>
                  <a:pt x="120547" y="84331"/>
                  <a:pt x="101547" y="78911"/>
                  <a:pt x="90513" y="69260"/>
                </a:cubicBezTo>
                <a:cubicBezTo>
                  <a:pt x="79188" y="59354"/>
                  <a:pt x="75019" y="41359"/>
                  <a:pt x="61561" y="34630"/>
                </a:cubicBezTo>
                <a:cubicBezTo>
                  <a:pt x="49976" y="28837"/>
                  <a:pt x="35931" y="30404"/>
                  <a:pt x="23525" y="26682"/>
                </a:cubicBezTo>
                <a:cubicBezTo>
                  <a:pt x="16635" y="24615"/>
                  <a:pt x="8828" y="22557"/>
                  <a:pt x="4223" y="17031"/>
                </a:cubicBezTo>
                <a:cubicBezTo>
                  <a:pt x="517" y="12583"/>
                  <a:pt x="-1014" y="5492"/>
                  <a:pt x="817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/>
          <p:nvPr/>
        </p:nvSpPr>
        <p:spPr>
          <a:xfrm flipH="1" rot="10800000">
            <a:off x="1" y="-6"/>
            <a:ext cx="2194496" cy="1307756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6"/>
          <p:cNvSpPr/>
          <p:nvPr/>
        </p:nvSpPr>
        <p:spPr>
          <a:xfrm flipH="1" rot="10800000">
            <a:off x="6101384" y="-152389"/>
            <a:ext cx="3095080" cy="1455649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6"/>
          <p:cNvSpPr/>
          <p:nvPr/>
        </p:nvSpPr>
        <p:spPr>
          <a:xfrm rot="-5400000">
            <a:off x="7361964" y="3401074"/>
            <a:ext cx="1819822" cy="2128300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6"/>
          <p:cNvSpPr/>
          <p:nvPr/>
        </p:nvSpPr>
        <p:spPr>
          <a:xfrm flipH="1" rot="10800000">
            <a:off x="0" y="3136929"/>
            <a:ext cx="2029579" cy="2006571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8" name="Google Shape;98;p26"/>
          <p:cNvSpPr/>
          <p:nvPr/>
        </p:nvSpPr>
        <p:spPr>
          <a:xfrm>
            <a:off x="7927999" y="0"/>
            <a:ext cx="1268443" cy="2424450"/>
          </a:xfrm>
          <a:custGeom>
            <a:rect b="b" l="l" r="r" t="t"/>
            <a:pathLst>
              <a:path extrusionOk="0" h="74587" w="39023">
                <a:moveTo>
                  <a:pt x="969" y="0"/>
                </a:moveTo>
                <a:cubicBezTo>
                  <a:pt x="-1515" y="12431"/>
                  <a:pt x="631" y="28076"/>
                  <a:pt x="9595" y="37040"/>
                </a:cubicBezTo>
                <a:cubicBezTo>
                  <a:pt x="14416" y="41861"/>
                  <a:pt x="23262" y="41733"/>
                  <a:pt x="27353" y="47187"/>
                </a:cubicBezTo>
                <a:cubicBezTo>
                  <a:pt x="33310" y="55128"/>
                  <a:pt x="30147" y="70140"/>
                  <a:pt x="39023" y="7458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" name="Google Shape;99;p26"/>
          <p:cNvSpPr/>
          <p:nvPr/>
        </p:nvSpPr>
        <p:spPr>
          <a:xfrm>
            <a:off x="0" y="1864675"/>
            <a:ext cx="2663800" cy="3298050"/>
          </a:xfrm>
          <a:custGeom>
            <a:rect b="b" l="l" r="r" t="t"/>
            <a:pathLst>
              <a:path extrusionOk="0" h="131922" w="106552">
                <a:moveTo>
                  <a:pt x="0" y="0"/>
                </a:moveTo>
                <a:cubicBezTo>
                  <a:pt x="10915" y="1558"/>
                  <a:pt x="22130" y="5054"/>
                  <a:pt x="30951" y="11670"/>
                </a:cubicBezTo>
                <a:cubicBezTo>
                  <a:pt x="39297" y="17930"/>
                  <a:pt x="45269" y="31330"/>
                  <a:pt x="41606" y="41098"/>
                </a:cubicBezTo>
                <a:cubicBezTo>
                  <a:pt x="40464" y="44144"/>
                  <a:pt x="35890" y="47120"/>
                  <a:pt x="32980" y="45665"/>
                </a:cubicBezTo>
                <a:cubicBezTo>
                  <a:pt x="31401" y="44875"/>
                  <a:pt x="31030" y="42304"/>
                  <a:pt x="31458" y="40591"/>
                </a:cubicBezTo>
                <a:cubicBezTo>
                  <a:pt x="32936" y="34675"/>
                  <a:pt x="44846" y="37946"/>
                  <a:pt x="49724" y="41606"/>
                </a:cubicBezTo>
                <a:cubicBezTo>
                  <a:pt x="63849" y="52203"/>
                  <a:pt x="57049" y="76551"/>
                  <a:pt x="64946" y="92345"/>
                </a:cubicBezTo>
                <a:cubicBezTo>
                  <a:pt x="73506" y="109465"/>
                  <a:pt x="106552" y="112781"/>
                  <a:pt x="106552" y="13192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00" name="Google Shape;100;p26"/>
          <p:cNvGrpSpPr/>
          <p:nvPr/>
        </p:nvGrpSpPr>
        <p:grpSpPr>
          <a:xfrm rot="5400000">
            <a:off x="4193895" y="-239122"/>
            <a:ext cx="691395" cy="1169642"/>
            <a:chOff x="9635" y="1954525"/>
            <a:chExt cx="1192265" cy="1234450"/>
          </a:xfrm>
        </p:grpSpPr>
        <p:sp>
          <p:nvSpPr>
            <p:cNvPr id="101" name="Google Shape;101;p26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6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6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6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6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6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26"/>
          <p:cNvSpPr txBox="1"/>
          <p:nvPr>
            <p:ph type="title"/>
          </p:nvPr>
        </p:nvSpPr>
        <p:spPr>
          <a:xfrm>
            <a:off x="1598850" y="1179450"/>
            <a:ext cx="5946300" cy="27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/>
          <p:nvPr/>
        </p:nvSpPr>
        <p:spPr>
          <a:xfrm flipH="1">
            <a:off x="6318677" y="4289803"/>
            <a:ext cx="2825323" cy="1077843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7"/>
          <p:cNvSpPr/>
          <p:nvPr/>
        </p:nvSpPr>
        <p:spPr>
          <a:xfrm rot="10800000">
            <a:off x="6773699" y="-22"/>
            <a:ext cx="2370301" cy="1077872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7"/>
          <p:cNvSpPr/>
          <p:nvPr/>
        </p:nvSpPr>
        <p:spPr>
          <a:xfrm flipH="1" rot="10800000">
            <a:off x="-385875" y="-592317"/>
            <a:ext cx="2698633" cy="166421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/>
          <p:nvPr/>
        </p:nvSpPr>
        <p:spPr>
          <a:xfrm>
            <a:off x="5224375" y="0"/>
            <a:ext cx="3919625" cy="2194475"/>
          </a:xfrm>
          <a:custGeom>
            <a:rect b="b" l="l" r="r" t="t"/>
            <a:pathLst>
              <a:path extrusionOk="0" h="87779" w="156785">
                <a:moveTo>
                  <a:pt x="156785" y="87779"/>
                </a:moveTo>
                <a:cubicBezTo>
                  <a:pt x="153723" y="75533"/>
                  <a:pt x="151731" y="62504"/>
                  <a:pt x="145115" y="51754"/>
                </a:cubicBezTo>
                <a:cubicBezTo>
                  <a:pt x="139210" y="42159"/>
                  <a:pt x="128584" y="34930"/>
                  <a:pt x="117715" y="31966"/>
                </a:cubicBezTo>
                <a:cubicBezTo>
                  <a:pt x="90628" y="24579"/>
                  <a:pt x="61221" y="36851"/>
                  <a:pt x="33488" y="32473"/>
                </a:cubicBezTo>
                <a:cubicBezTo>
                  <a:pt x="22087" y="30673"/>
                  <a:pt x="12285" y="21697"/>
                  <a:pt x="5074" y="12685"/>
                </a:cubicBezTo>
                <a:cubicBezTo>
                  <a:pt x="2229" y="9129"/>
                  <a:pt x="2038" y="4072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Google Shape;113;p27"/>
          <p:cNvSpPr/>
          <p:nvPr/>
        </p:nvSpPr>
        <p:spPr>
          <a:xfrm rot="-5400000">
            <a:off x="1073200" y="3279244"/>
            <a:ext cx="800781" cy="2947182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7"/>
          <p:cNvSpPr txBox="1"/>
          <p:nvPr>
            <p:ph type="title"/>
          </p:nvPr>
        </p:nvSpPr>
        <p:spPr>
          <a:xfrm flipH="1">
            <a:off x="641825" y="1572775"/>
            <a:ext cx="46095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115" name="Google Shape;115;p27"/>
          <p:cNvSpPr txBox="1"/>
          <p:nvPr>
            <p:ph idx="1" type="subTitle"/>
          </p:nvPr>
        </p:nvSpPr>
        <p:spPr>
          <a:xfrm flipH="1">
            <a:off x="641825" y="2359375"/>
            <a:ext cx="46095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type="title"/>
          </p:nvPr>
        </p:nvSpPr>
        <p:spPr>
          <a:xfrm>
            <a:off x="718125" y="1240950"/>
            <a:ext cx="3441600" cy="26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/>
          <p:nvPr>
            <p:ph hasCustomPrompt="1" type="title"/>
          </p:nvPr>
        </p:nvSpPr>
        <p:spPr>
          <a:xfrm>
            <a:off x="1768238" y="1772700"/>
            <a:ext cx="5607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29"/>
          <p:cNvSpPr txBox="1"/>
          <p:nvPr>
            <p:ph idx="1" type="body"/>
          </p:nvPr>
        </p:nvSpPr>
        <p:spPr>
          <a:xfrm>
            <a:off x="1768163" y="3019500"/>
            <a:ext cx="56076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21" name="Google Shape;121;p29"/>
          <p:cNvGrpSpPr/>
          <p:nvPr/>
        </p:nvGrpSpPr>
        <p:grpSpPr>
          <a:xfrm rot="5400000">
            <a:off x="3950826" y="-110859"/>
            <a:ext cx="1242340" cy="1464058"/>
            <a:chOff x="9635" y="1954525"/>
            <a:chExt cx="1192265" cy="1234450"/>
          </a:xfrm>
        </p:grpSpPr>
        <p:sp>
          <p:nvSpPr>
            <p:cNvPr id="122" name="Google Shape;122;p29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9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9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9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9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9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" name="Google Shape;128;p29"/>
          <p:cNvSpPr/>
          <p:nvPr/>
        </p:nvSpPr>
        <p:spPr>
          <a:xfrm>
            <a:off x="27" y="0"/>
            <a:ext cx="530957" cy="155342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9"/>
          <p:cNvSpPr/>
          <p:nvPr/>
        </p:nvSpPr>
        <p:spPr>
          <a:xfrm rot="8592908">
            <a:off x="-983903" y="3201634"/>
            <a:ext cx="3404056" cy="3151302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9"/>
          <p:cNvSpPr/>
          <p:nvPr/>
        </p:nvSpPr>
        <p:spPr>
          <a:xfrm flipH="1" rot="-9374510">
            <a:off x="7103457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9"/>
          <p:cNvSpPr/>
          <p:nvPr/>
        </p:nvSpPr>
        <p:spPr>
          <a:xfrm>
            <a:off x="7310924" y="3571651"/>
            <a:ext cx="1924502" cy="1592496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9"/>
          <p:cNvSpPr/>
          <p:nvPr/>
        </p:nvSpPr>
        <p:spPr>
          <a:xfrm>
            <a:off x="7117975" y="0"/>
            <a:ext cx="2026025" cy="2092925"/>
          </a:xfrm>
          <a:custGeom>
            <a:rect b="b" l="l" r="r" t="t"/>
            <a:pathLst>
              <a:path extrusionOk="0" h="83717" w="81041">
                <a:moveTo>
                  <a:pt x="81041" y="83717"/>
                </a:moveTo>
                <a:cubicBezTo>
                  <a:pt x="64671" y="83717"/>
                  <a:pt x="67829" y="52277"/>
                  <a:pt x="55047" y="42050"/>
                </a:cubicBezTo>
                <a:cubicBezTo>
                  <a:pt x="49571" y="37669"/>
                  <a:pt x="38513" y="37428"/>
                  <a:pt x="34022" y="42814"/>
                </a:cubicBezTo>
                <a:cubicBezTo>
                  <a:pt x="32961" y="44086"/>
                  <a:pt x="30940" y="46230"/>
                  <a:pt x="32111" y="47401"/>
                </a:cubicBezTo>
                <a:cubicBezTo>
                  <a:pt x="35498" y="50788"/>
                  <a:pt x="44131" y="45273"/>
                  <a:pt x="44726" y="40520"/>
                </a:cubicBezTo>
                <a:cubicBezTo>
                  <a:pt x="45882" y="31290"/>
                  <a:pt x="32021" y="26330"/>
                  <a:pt x="23701" y="22171"/>
                </a:cubicBezTo>
                <a:cubicBezTo>
                  <a:pt x="14024" y="17334"/>
                  <a:pt x="4838" y="9676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3" name="Google Shape;133;p29"/>
          <p:cNvSpPr/>
          <p:nvPr/>
        </p:nvSpPr>
        <p:spPr>
          <a:xfrm>
            <a:off x="25" y="2075775"/>
            <a:ext cx="3421325" cy="3067725"/>
          </a:xfrm>
          <a:custGeom>
            <a:rect b="b" l="l" r="r" t="t"/>
            <a:pathLst>
              <a:path extrusionOk="0" h="122709" w="136853">
                <a:moveTo>
                  <a:pt x="0" y="0"/>
                </a:moveTo>
                <a:cubicBezTo>
                  <a:pt x="832" y="4153"/>
                  <a:pt x="5514" y="6492"/>
                  <a:pt x="8792" y="9174"/>
                </a:cubicBezTo>
                <a:cubicBezTo>
                  <a:pt x="15560" y="14711"/>
                  <a:pt x="22571" y="20612"/>
                  <a:pt x="26759" y="28288"/>
                </a:cubicBezTo>
                <a:cubicBezTo>
                  <a:pt x="33398" y="40457"/>
                  <a:pt x="28783" y="59713"/>
                  <a:pt x="40139" y="67662"/>
                </a:cubicBezTo>
                <a:cubicBezTo>
                  <a:pt x="52731" y="76476"/>
                  <a:pt x="72457" y="68696"/>
                  <a:pt x="85247" y="77219"/>
                </a:cubicBezTo>
                <a:cubicBezTo>
                  <a:pt x="93752" y="82887"/>
                  <a:pt x="95573" y="95277"/>
                  <a:pt x="103213" y="102066"/>
                </a:cubicBezTo>
                <a:cubicBezTo>
                  <a:pt x="110325" y="108387"/>
                  <a:pt x="121814" y="107108"/>
                  <a:pt x="129972" y="112005"/>
                </a:cubicBezTo>
                <a:cubicBezTo>
                  <a:pt x="133609" y="114188"/>
                  <a:pt x="132830" y="121366"/>
                  <a:pt x="136853" y="12270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/>
          <p:nvPr>
            <p:ph hasCustomPrompt="1" type="title"/>
          </p:nvPr>
        </p:nvSpPr>
        <p:spPr>
          <a:xfrm flipH="1">
            <a:off x="1852775" y="1078000"/>
            <a:ext cx="8508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137" name="Google Shape;137;p31"/>
          <p:cNvSpPr txBox="1"/>
          <p:nvPr>
            <p:ph idx="1" type="subTitle"/>
          </p:nvPr>
        </p:nvSpPr>
        <p:spPr>
          <a:xfrm>
            <a:off x="1199975" y="21549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8" name="Google Shape;138;p31"/>
          <p:cNvSpPr txBox="1"/>
          <p:nvPr>
            <p:ph idx="2" type="subTitle"/>
          </p:nvPr>
        </p:nvSpPr>
        <p:spPr>
          <a:xfrm>
            <a:off x="1199975" y="181203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9" name="Google Shape;139;p31"/>
          <p:cNvSpPr txBox="1"/>
          <p:nvPr>
            <p:ph hasCustomPrompt="1" idx="3" type="title"/>
          </p:nvPr>
        </p:nvSpPr>
        <p:spPr>
          <a:xfrm flipH="1">
            <a:off x="4146588" y="2728650"/>
            <a:ext cx="8508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140" name="Google Shape;140;p31"/>
          <p:cNvSpPr txBox="1"/>
          <p:nvPr>
            <p:ph idx="4" type="subTitle"/>
          </p:nvPr>
        </p:nvSpPr>
        <p:spPr>
          <a:xfrm>
            <a:off x="3493788" y="380476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1" name="Google Shape;141;p31"/>
          <p:cNvSpPr txBox="1"/>
          <p:nvPr>
            <p:ph idx="5" type="subTitle"/>
          </p:nvPr>
        </p:nvSpPr>
        <p:spPr>
          <a:xfrm>
            <a:off x="3493788" y="34755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2" name="Google Shape;142;p31"/>
          <p:cNvSpPr txBox="1"/>
          <p:nvPr>
            <p:ph hasCustomPrompt="1" idx="6" type="title"/>
          </p:nvPr>
        </p:nvSpPr>
        <p:spPr>
          <a:xfrm flipH="1">
            <a:off x="6440400" y="1078000"/>
            <a:ext cx="8508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143" name="Google Shape;143;p31"/>
          <p:cNvSpPr txBox="1"/>
          <p:nvPr>
            <p:ph idx="7" type="subTitle"/>
          </p:nvPr>
        </p:nvSpPr>
        <p:spPr>
          <a:xfrm>
            <a:off x="5787600" y="21549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" name="Google Shape;144;p31"/>
          <p:cNvSpPr txBox="1"/>
          <p:nvPr>
            <p:ph idx="8" type="subTitle"/>
          </p:nvPr>
        </p:nvSpPr>
        <p:spPr>
          <a:xfrm>
            <a:off x="5787600" y="181203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5" name="Google Shape;145;p31"/>
          <p:cNvSpPr/>
          <p:nvPr/>
        </p:nvSpPr>
        <p:spPr>
          <a:xfrm rot="8592899">
            <a:off x="-686667" y="-845146"/>
            <a:ext cx="2156412" cy="1996296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1"/>
          <p:cNvSpPr/>
          <p:nvPr/>
        </p:nvSpPr>
        <p:spPr>
          <a:xfrm rot="5400000">
            <a:off x="7600022" y="-727758"/>
            <a:ext cx="816220" cy="2271737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1"/>
          <p:cNvSpPr/>
          <p:nvPr/>
        </p:nvSpPr>
        <p:spPr>
          <a:xfrm>
            <a:off x="5787600" y="3543299"/>
            <a:ext cx="3356403" cy="1600216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1"/>
          <p:cNvSpPr/>
          <p:nvPr/>
        </p:nvSpPr>
        <p:spPr>
          <a:xfrm>
            <a:off x="8249625" y="-7300"/>
            <a:ext cx="903675" cy="2834824"/>
          </a:xfrm>
          <a:custGeom>
            <a:rect b="b" l="l" r="r" t="t"/>
            <a:pathLst>
              <a:path extrusionOk="0" h="85412" w="36147">
                <a:moveTo>
                  <a:pt x="0" y="0"/>
                </a:moveTo>
                <a:cubicBezTo>
                  <a:pt x="18570" y="4650"/>
                  <a:pt x="37121" y="56420"/>
                  <a:pt x="18073" y="54512"/>
                </a:cubicBezTo>
                <a:cubicBezTo>
                  <a:pt x="16893" y="54394"/>
                  <a:pt x="15046" y="52255"/>
                  <a:pt x="16033" y="51597"/>
                </a:cubicBezTo>
                <a:cubicBezTo>
                  <a:pt x="18616" y="49875"/>
                  <a:pt x="23389" y="52027"/>
                  <a:pt x="24778" y="54804"/>
                </a:cubicBezTo>
                <a:cubicBezTo>
                  <a:pt x="29645" y="64539"/>
                  <a:pt x="31280" y="75677"/>
                  <a:pt x="36147" y="8541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49" name="Google Shape;149;p31"/>
          <p:cNvGrpSpPr/>
          <p:nvPr/>
        </p:nvGrpSpPr>
        <p:grpSpPr>
          <a:xfrm rot="5400000">
            <a:off x="4109853" y="-153796"/>
            <a:ext cx="934617" cy="1180258"/>
            <a:chOff x="9635" y="1954525"/>
            <a:chExt cx="1192265" cy="1234450"/>
          </a:xfrm>
        </p:grpSpPr>
        <p:sp>
          <p:nvSpPr>
            <p:cNvPr id="150" name="Google Shape;150;p31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1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1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1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1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1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6" name="Google Shape;156;p31"/>
          <p:cNvSpPr/>
          <p:nvPr/>
        </p:nvSpPr>
        <p:spPr>
          <a:xfrm>
            <a:off x="4" y="4322575"/>
            <a:ext cx="2703610" cy="83174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3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/>
          <p:nvPr>
            <p:ph type="title"/>
          </p:nvPr>
        </p:nvSpPr>
        <p:spPr>
          <a:xfrm>
            <a:off x="2835375" y="3411763"/>
            <a:ext cx="34731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159" name="Google Shape;159;p32"/>
          <p:cNvSpPr txBox="1"/>
          <p:nvPr>
            <p:ph idx="1" type="subTitle"/>
          </p:nvPr>
        </p:nvSpPr>
        <p:spPr>
          <a:xfrm>
            <a:off x="1552500" y="1358224"/>
            <a:ext cx="6039000" cy="20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0" name="Google Shape;160;p32"/>
          <p:cNvSpPr/>
          <p:nvPr/>
        </p:nvSpPr>
        <p:spPr>
          <a:xfrm flipH="1" rot="-8592869">
            <a:off x="-1514864" y="-879434"/>
            <a:ext cx="2417983" cy="223844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2"/>
          <p:cNvSpPr/>
          <p:nvPr/>
        </p:nvSpPr>
        <p:spPr>
          <a:xfrm flipH="1">
            <a:off x="-6468" y="2874800"/>
            <a:ext cx="2237070" cy="2283628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2"/>
          <p:cNvSpPr/>
          <p:nvPr/>
        </p:nvSpPr>
        <p:spPr>
          <a:xfrm>
            <a:off x="-6475" y="-42575"/>
            <a:ext cx="2618098" cy="2441724"/>
          </a:xfrm>
          <a:custGeom>
            <a:rect b="b" l="l" r="r" t="t"/>
            <a:pathLst>
              <a:path extrusionOk="0" h="78342" w="82884">
                <a:moveTo>
                  <a:pt x="0" y="78342"/>
                </a:moveTo>
                <a:cubicBezTo>
                  <a:pt x="6309" y="77082"/>
                  <a:pt x="7192" y="67460"/>
                  <a:pt x="9084" y="61311"/>
                </a:cubicBezTo>
                <a:cubicBezTo>
                  <a:pt x="11509" y="53432"/>
                  <a:pt x="15348" y="44977"/>
                  <a:pt x="22141" y="40307"/>
                </a:cubicBezTo>
                <a:cubicBezTo>
                  <a:pt x="26258" y="37477"/>
                  <a:pt x="30819" y="34768"/>
                  <a:pt x="35765" y="34062"/>
                </a:cubicBezTo>
                <a:cubicBezTo>
                  <a:pt x="44952" y="32750"/>
                  <a:pt x="55017" y="36496"/>
                  <a:pt x="63583" y="32926"/>
                </a:cubicBezTo>
                <a:cubicBezTo>
                  <a:pt x="75326" y="28032"/>
                  <a:pt x="82884" y="12722"/>
                  <a:pt x="82884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Google Shape;163;p32"/>
          <p:cNvSpPr/>
          <p:nvPr/>
        </p:nvSpPr>
        <p:spPr>
          <a:xfrm rot="5400000">
            <a:off x="7151711" y="-1205877"/>
            <a:ext cx="1014985" cy="296954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2"/>
          <p:cNvSpPr/>
          <p:nvPr/>
        </p:nvSpPr>
        <p:spPr>
          <a:xfrm flipH="1">
            <a:off x="7111807" y="3635625"/>
            <a:ext cx="2032168" cy="1507889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2"/>
          <p:cNvSpPr/>
          <p:nvPr/>
        </p:nvSpPr>
        <p:spPr>
          <a:xfrm>
            <a:off x="7881725" y="3882815"/>
            <a:ext cx="1262275" cy="1275600"/>
          </a:xfrm>
          <a:custGeom>
            <a:rect b="b" l="l" r="r" t="t"/>
            <a:pathLst>
              <a:path extrusionOk="0" h="51024" w="50491">
                <a:moveTo>
                  <a:pt x="50491" y="5757"/>
                </a:moveTo>
                <a:cubicBezTo>
                  <a:pt x="44361" y="13108"/>
                  <a:pt x="29901" y="18950"/>
                  <a:pt x="22634" y="12721"/>
                </a:cubicBezTo>
                <a:cubicBezTo>
                  <a:pt x="20024" y="10484"/>
                  <a:pt x="18482" y="5373"/>
                  <a:pt x="20544" y="2623"/>
                </a:cubicBezTo>
                <a:cubicBezTo>
                  <a:pt x="22376" y="180"/>
                  <a:pt x="27510" y="-998"/>
                  <a:pt x="29598" y="1230"/>
                </a:cubicBezTo>
                <a:cubicBezTo>
                  <a:pt x="35112" y="7112"/>
                  <a:pt x="35215" y="17708"/>
                  <a:pt x="32384" y="25257"/>
                </a:cubicBezTo>
                <a:cubicBezTo>
                  <a:pt x="27540" y="38173"/>
                  <a:pt x="13795" y="51024"/>
                  <a:pt x="0" y="5102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8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/>
          <p:nvPr>
            <p:ph type="title"/>
          </p:nvPr>
        </p:nvSpPr>
        <p:spPr>
          <a:xfrm>
            <a:off x="1075625" y="2876397"/>
            <a:ext cx="32376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●"/>
              <a:defRPr b="1"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○"/>
              <a:defRPr sz="36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■"/>
              <a:defRPr sz="36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●"/>
              <a:defRPr sz="36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○"/>
              <a:defRPr sz="36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■"/>
              <a:defRPr sz="36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●"/>
              <a:defRPr sz="36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○"/>
              <a:defRPr sz="36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■"/>
              <a:defRPr sz="36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8" name="Google Shape;168;p33"/>
          <p:cNvSpPr txBox="1"/>
          <p:nvPr>
            <p:ph hasCustomPrompt="1" idx="2" type="title"/>
          </p:nvPr>
        </p:nvSpPr>
        <p:spPr>
          <a:xfrm>
            <a:off x="1858025" y="1150840"/>
            <a:ext cx="1672800" cy="12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700"/>
              <a:buChar char="●"/>
              <a:defRPr b="1"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700"/>
              <a:buChar char="○"/>
              <a:defRPr sz="5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700"/>
              <a:buChar char="■"/>
              <a:defRPr sz="5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700"/>
              <a:buChar char="●"/>
              <a:defRPr sz="5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700"/>
              <a:buChar char="○"/>
              <a:defRPr sz="5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700"/>
              <a:buChar char="■"/>
              <a:defRPr sz="5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700"/>
              <a:buChar char="●"/>
              <a:defRPr sz="5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700"/>
              <a:buChar char="○"/>
              <a:defRPr sz="5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700"/>
              <a:buChar char="■"/>
              <a:defRPr sz="5700"/>
            </a:lvl9pPr>
          </a:lstStyle>
          <a:p>
            <a:r>
              <a:t>xx%</a:t>
            </a:r>
          </a:p>
        </p:txBody>
      </p:sp>
      <p:sp>
        <p:nvSpPr>
          <p:cNvPr id="169" name="Google Shape;169;p33"/>
          <p:cNvSpPr txBox="1"/>
          <p:nvPr>
            <p:ph idx="1" type="subTitle"/>
          </p:nvPr>
        </p:nvSpPr>
        <p:spPr>
          <a:xfrm>
            <a:off x="1279175" y="3633800"/>
            <a:ext cx="28305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0" name="Google Shape;170;p33"/>
          <p:cNvSpPr/>
          <p:nvPr/>
        </p:nvSpPr>
        <p:spPr>
          <a:xfrm rot="10800000">
            <a:off x="6666289" y="-14136"/>
            <a:ext cx="2492736" cy="2499885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3"/>
          <p:cNvSpPr/>
          <p:nvPr/>
        </p:nvSpPr>
        <p:spPr>
          <a:xfrm flipH="1" rot="10800000">
            <a:off x="0" y="1195150"/>
            <a:ext cx="874526" cy="3993125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3"/>
          <p:cNvSpPr/>
          <p:nvPr/>
        </p:nvSpPr>
        <p:spPr>
          <a:xfrm rot="10800000">
            <a:off x="5889543" y="3163664"/>
            <a:ext cx="3269482" cy="1994761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3"/>
          <p:cNvSpPr/>
          <p:nvPr/>
        </p:nvSpPr>
        <p:spPr>
          <a:xfrm>
            <a:off x="8191700" y="1871425"/>
            <a:ext cx="1020775" cy="3360025"/>
          </a:xfrm>
          <a:custGeom>
            <a:rect b="b" l="l" r="r" t="t"/>
            <a:pathLst>
              <a:path extrusionOk="0" h="134401" w="40831">
                <a:moveTo>
                  <a:pt x="40831" y="0"/>
                </a:moveTo>
                <a:cubicBezTo>
                  <a:pt x="39917" y="2743"/>
                  <a:pt x="36714" y="4102"/>
                  <a:pt x="35047" y="6464"/>
                </a:cubicBezTo>
                <a:cubicBezTo>
                  <a:pt x="31670" y="11248"/>
                  <a:pt x="29495" y="17013"/>
                  <a:pt x="28582" y="22797"/>
                </a:cubicBezTo>
                <a:cubicBezTo>
                  <a:pt x="24675" y="47563"/>
                  <a:pt x="33475" y="73805"/>
                  <a:pt x="26880" y="97994"/>
                </a:cubicBezTo>
                <a:cubicBezTo>
                  <a:pt x="24511" y="106683"/>
                  <a:pt x="19298" y="114763"/>
                  <a:pt x="12930" y="121131"/>
                </a:cubicBezTo>
                <a:cubicBezTo>
                  <a:pt x="8563" y="125498"/>
                  <a:pt x="1951" y="128541"/>
                  <a:pt x="0" y="13440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/>
          <p:nvPr/>
        </p:nvSpPr>
        <p:spPr>
          <a:xfrm>
            <a:off x="-763125" y="4097375"/>
            <a:ext cx="1563330" cy="120586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5"/>
          <p:cNvSpPr/>
          <p:nvPr/>
        </p:nvSpPr>
        <p:spPr>
          <a:xfrm rot="10800000">
            <a:off x="-810393" y="-175748"/>
            <a:ext cx="3057037" cy="1461123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5"/>
          <p:cNvSpPr/>
          <p:nvPr/>
        </p:nvSpPr>
        <p:spPr>
          <a:xfrm>
            <a:off x="-179425" y="-66900"/>
            <a:ext cx="1795125" cy="2527734"/>
          </a:xfrm>
          <a:custGeom>
            <a:rect b="b" l="l" r="r" t="t"/>
            <a:pathLst>
              <a:path extrusionOk="0" h="102493" w="71805">
                <a:moveTo>
                  <a:pt x="0" y="102493"/>
                </a:moveTo>
                <a:cubicBezTo>
                  <a:pt x="10315" y="93896"/>
                  <a:pt x="23571" y="85180"/>
                  <a:pt x="26384" y="72050"/>
                </a:cubicBezTo>
                <a:cubicBezTo>
                  <a:pt x="29346" y="58224"/>
                  <a:pt x="22408" y="40799"/>
                  <a:pt x="31458" y="29936"/>
                </a:cubicBezTo>
                <a:cubicBezTo>
                  <a:pt x="36363" y="24048"/>
                  <a:pt x="45766" y="24422"/>
                  <a:pt x="52769" y="21310"/>
                </a:cubicBezTo>
                <a:cubicBezTo>
                  <a:pt x="61319" y="17511"/>
                  <a:pt x="75216" y="8370"/>
                  <a:pt x="7103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9" name="Google Shape;179;p35"/>
          <p:cNvSpPr/>
          <p:nvPr/>
        </p:nvSpPr>
        <p:spPr>
          <a:xfrm rot="-5400000">
            <a:off x="7798784" y="3746545"/>
            <a:ext cx="1864419" cy="929489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5"/>
          <p:cNvSpPr/>
          <p:nvPr/>
        </p:nvSpPr>
        <p:spPr>
          <a:xfrm>
            <a:off x="8328075" y="2841225"/>
            <a:ext cx="847725" cy="2343169"/>
          </a:xfrm>
          <a:custGeom>
            <a:rect b="b" l="l" r="r" t="t"/>
            <a:pathLst>
              <a:path extrusionOk="0" h="91103" w="33909">
                <a:moveTo>
                  <a:pt x="0" y="90920"/>
                </a:moveTo>
                <a:cubicBezTo>
                  <a:pt x="3654" y="91652"/>
                  <a:pt x="7026" y="87408"/>
                  <a:pt x="8943" y="84213"/>
                </a:cubicBezTo>
                <a:cubicBezTo>
                  <a:pt x="13660" y="76350"/>
                  <a:pt x="18161" y="68115"/>
                  <a:pt x="20494" y="59247"/>
                </a:cubicBezTo>
                <a:cubicBezTo>
                  <a:pt x="24051" y="45729"/>
                  <a:pt x="6672" y="32192"/>
                  <a:pt x="10061" y="18631"/>
                </a:cubicBezTo>
                <a:cubicBezTo>
                  <a:pt x="12507" y="8844"/>
                  <a:pt x="23821" y="0"/>
                  <a:pt x="33909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" name="Google Shape;181;p35"/>
          <p:cNvSpPr/>
          <p:nvPr/>
        </p:nvSpPr>
        <p:spPr>
          <a:xfrm rot="10800000">
            <a:off x="7566799" y="-23396"/>
            <a:ext cx="2370301" cy="109539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5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_1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/>
          <p:nvPr/>
        </p:nvSpPr>
        <p:spPr>
          <a:xfrm flipH="1" rot="-9606541">
            <a:off x="8200382" y="-594643"/>
            <a:ext cx="2433195" cy="2252491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6"/>
          <p:cNvSpPr/>
          <p:nvPr/>
        </p:nvSpPr>
        <p:spPr>
          <a:xfrm flipH="1" rot="-9374510">
            <a:off x="-1579368" y="-3943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6"/>
          <p:cNvSpPr/>
          <p:nvPr/>
        </p:nvSpPr>
        <p:spPr>
          <a:xfrm rot="8592899">
            <a:off x="-747317" y="3613754"/>
            <a:ext cx="2156412" cy="1996296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6"/>
          <p:cNvSpPr/>
          <p:nvPr/>
        </p:nvSpPr>
        <p:spPr>
          <a:xfrm>
            <a:off x="0" y="4336567"/>
            <a:ext cx="1689850" cy="850475"/>
          </a:xfrm>
          <a:custGeom>
            <a:rect b="b" l="l" r="r" t="t"/>
            <a:pathLst>
              <a:path extrusionOk="0" h="34019" w="67594">
                <a:moveTo>
                  <a:pt x="0" y="33753"/>
                </a:moveTo>
                <a:cubicBezTo>
                  <a:pt x="9183" y="35590"/>
                  <a:pt x="19147" y="25045"/>
                  <a:pt x="21838" y="16075"/>
                </a:cubicBezTo>
                <a:cubicBezTo>
                  <a:pt x="22835" y="12750"/>
                  <a:pt x="23271" y="9024"/>
                  <a:pt x="22358" y="5675"/>
                </a:cubicBezTo>
                <a:cubicBezTo>
                  <a:pt x="21316" y="1855"/>
                  <a:pt x="14239" y="-1804"/>
                  <a:pt x="11439" y="996"/>
                </a:cubicBezTo>
                <a:cubicBezTo>
                  <a:pt x="9179" y="3256"/>
                  <a:pt x="7773" y="7580"/>
                  <a:pt x="9359" y="10355"/>
                </a:cubicBezTo>
                <a:cubicBezTo>
                  <a:pt x="11529" y="14153"/>
                  <a:pt x="16195" y="16065"/>
                  <a:pt x="20278" y="17635"/>
                </a:cubicBezTo>
                <a:cubicBezTo>
                  <a:pt x="35002" y="23298"/>
                  <a:pt x="52125" y="19690"/>
                  <a:pt x="67594" y="1659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Google Shape;188;p36"/>
          <p:cNvSpPr/>
          <p:nvPr/>
        </p:nvSpPr>
        <p:spPr>
          <a:xfrm flipH="1" rot="5400000">
            <a:off x="7543780" y="3543280"/>
            <a:ext cx="976748" cy="22236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6"/>
          <p:cNvSpPr/>
          <p:nvPr/>
        </p:nvSpPr>
        <p:spPr>
          <a:xfrm>
            <a:off x="7783375" y="-42525"/>
            <a:ext cx="1378050" cy="2135100"/>
          </a:xfrm>
          <a:custGeom>
            <a:rect b="b" l="l" r="r" t="t"/>
            <a:pathLst>
              <a:path extrusionOk="0" h="85404" w="55122">
                <a:moveTo>
                  <a:pt x="55122" y="85404"/>
                </a:moveTo>
                <a:cubicBezTo>
                  <a:pt x="49055" y="80550"/>
                  <a:pt x="43293" y="73701"/>
                  <a:pt x="42192" y="66010"/>
                </a:cubicBezTo>
                <a:cubicBezTo>
                  <a:pt x="40688" y="55506"/>
                  <a:pt x="42031" y="43705"/>
                  <a:pt x="36408" y="34706"/>
                </a:cubicBezTo>
                <a:cubicBezTo>
                  <a:pt x="27523" y="20487"/>
                  <a:pt x="0" y="16767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0" name="Google Shape;190;p36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2_1_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/>
          <p:nvPr/>
        </p:nvSpPr>
        <p:spPr>
          <a:xfrm flipH="1" rot="-789410">
            <a:off x="-1128973" y="-332487"/>
            <a:ext cx="2156642" cy="1996510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7"/>
          <p:cNvSpPr/>
          <p:nvPr/>
        </p:nvSpPr>
        <p:spPr>
          <a:xfrm>
            <a:off x="-832312" y="3584303"/>
            <a:ext cx="1563330" cy="1566569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7"/>
          <p:cNvSpPr/>
          <p:nvPr/>
        </p:nvSpPr>
        <p:spPr>
          <a:xfrm flipH="1" rot="5400000">
            <a:off x="7778164" y="3798316"/>
            <a:ext cx="695830" cy="20357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7"/>
          <p:cNvSpPr/>
          <p:nvPr/>
        </p:nvSpPr>
        <p:spPr>
          <a:xfrm>
            <a:off x="7945425" y="3701850"/>
            <a:ext cx="1223000" cy="1510275"/>
          </a:xfrm>
          <a:custGeom>
            <a:rect b="b" l="l" r="r" t="t"/>
            <a:pathLst>
              <a:path extrusionOk="0" h="60411" w="48920">
                <a:moveTo>
                  <a:pt x="0" y="60411"/>
                </a:moveTo>
                <a:cubicBezTo>
                  <a:pt x="5427" y="47750"/>
                  <a:pt x="22133" y="43002"/>
                  <a:pt x="29221" y="31191"/>
                </a:cubicBezTo>
                <a:cubicBezTo>
                  <a:pt x="32379" y="25927"/>
                  <a:pt x="30891" y="18956"/>
                  <a:pt x="32832" y="13133"/>
                </a:cubicBezTo>
                <a:cubicBezTo>
                  <a:pt x="35021" y="6566"/>
                  <a:pt x="41997" y="0"/>
                  <a:pt x="4892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6" name="Google Shape;196;p37"/>
          <p:cNvSpPr/>
          <p:nvPr/>
        </p:nvSpPr>
        <p:spPr>
          <a:xfrm flipH="1">
            <a:off x="7559686" y="0"/>
            <a:ext cx="1584314" cy="2152166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7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2_1_1_1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/>
          <p:nvPr/>
        </p:nvSpPr>
        <p:spPr>
          <a:xfrm>
            <a:off x="11" y="0"/>
            <a:ext cx="1584314" cy="2152166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8"/>
          <p:cNvSpPr/>
          <p:nvPr/>
        </p:nvSpPr>
        <p:spPr>
          <a:xfrm flipH="1">
            <a:off x="-7" y="3307850"/>
            <a:ext cx="1753132" cy="1856265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8"/>
          <p:cNvSpPr/>
          <p:nvPr/>
        </p:nvSpPr>
        <p:spPr>
          <a:xfrm rot="10800000">
            <a:off x="8448164" y="3128340"/>
            <a:ext cx="695830" cy="20357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8"/>
          <p:cNvSpPr/>
          <p:nvPr/>
        </p:nvSpPr>
        <p:spPr>
          <a:xfrm>
            <a:off x="0" y="3610325"/>
            <a:ext cx="1584370" cy="1601798"/>
          </a:xfrm>
          <a:custGeom>
            <a:rect b="b" l="l" r="r" t="t"/>
            <a:pathLst>
              <a:path extrusionOk="0" h="72210" w="74858">
                <a:moveTo>
                  <a:pt x="0" y="11630"/>
                </a:moveTo>
                <a:cubicBezTo>
                  <a:pt x="15265" y="14179"/>
                  <a:pt x="34691" y="-7847"/>
                  <a:pt x="45637" y="3094"/>
                </a:cubicBezTo>
                <a:cubicBezTo>
                  <a:pt x="58578" y="16030"/>
                  <a:pt x="39422" y="39982"/>
                  <a:pt x="43010" y="57924"/>
                </a:cubicBezTo>
                <a:cubicBezTo>
                  <a:pt x="45262" y="69184"/>
                  <a:pt x="63963" y="74685"/>
                  <a:pt x="74858" y="7105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" name="Google Shape;203;p38"/>
          <p:cNvSpPr/>
          <p:nvPr/>
        </p:nvSpPr>
        <p:spPr>
          <a:xfrm rot="-484257">
            <a:off x="8827632" y="1461570"/>
            <a:ext cx="409327" cy="1239431"/>
          </a:xfrm>
          <a:custGeom>
            <a:rect b="b" l="l" r="r" t="t"/>
            <a:pathLst>
              <a:path extrusionOk="0" h="49577" w="16373">
                <a:moveTo>
                  <a:pt x="12761" y="49577"/>
                </a:moveTo>
                <a:cubicBezTo>
                  <a:pt x="5355" y="49577"/>
                  <a:pt x="-1381" y="38408"/>
                  <a:pt x="285" y="31191"/>
                </a:cubicBezTo>
                <a:cubicBezTo>
                  <a:pt x="1688" y="25112"/>
                  <a:pt x="10659" y="22554"/>
                  <a:pt x="11776" y="16416"/>
                </a:cubicBezTo>
                <a:cubicBezTo>
                  <a:pt x="12793" y="10825"/>
                  <a:pt x="11646" y="3153"/>
                  <a:pt x="16373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" name="Google Shape;204;p38"/>
          <p:cNvSpPr/>
          <p:nvPr/>
        </p:nvSpPr>
        <p:spPr>
          <a:xfrm flipH="1" rot="10800000">
            <a:off x="6997472" y="-12"/>
            <a:ext cx="2198971" cy="1034240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8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_1_1_1_1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8" name="Google Shape;208;p39"/>
          <p:cNvSpPr/>
          <p:nvPr/>
        </p:nvSpPr>
        <p:spPr>
          <a:xfrm flipH="1" rot="10800000">
            <a:off x="1" y="3404885"/>
            <a:ext cx="735112" cy="1767690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9"/>
          <p:cNvSpPr/>
          <p:nvPr/>
        </p:nvSpPr>
        <p:spPr>
          <a:xfrm flipH="1" rot="10800000">
            <a:off x="0" y="-25"/>
            <a:ext cx="1047784" cy="1140750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9"/>
          <p:cNvSpPr/>
          <p:nvPr/>
        </p:nvSpPr>
        <p:spPr>
          <a:xfrm>
            <a:off x="-79800" y="1436450"/>
            <a:ext cx="381440" cy="1301275"/>
          </a:xfrm>
          <a:custGeom>
            <a:rect b="b" l="l" r="r" t="t"/>
            <a:pathLst>
              <a:path extrusionOk="0" h="52051" w="13418">
                <a:moveTo>
                  <a:pt x="1690" y="0"/>
                </a:moveTo>
                <a:cubicBezTo>
                  <a:pt x="8675" y="3493"/>
                  <a:pt x="16361" y="14367"/>
                  <a:pt x="12168" y="20956"/>
                </a:cubicBezTo>
                <a:cubicBezTo>
                  <a:pt x="11004" y="22784"/>
                  <a:pt x="8360" y="24967"/>
                  <a:pt x="6422" y="23998"/>
                </a:cubicBezTo>
                <a:cubicBezTo>
                  <a:pt x="4497" y="23035"/>
                  <a:pt x="5036" y="16957"/>
                  <a:pt x="7098" y="17576"/>
                </a:cubicBezTo>
                <a:cubicBezTo>
                  <a:pt x="14273" y="19729"/>
                  <a:pt x="14390" y="32505"/>
                  <a:pt x="11830" y="39545"/>
                </a:cubicBezTo>
                <a:cubicBezTo>
                  <a:pt x="9869" y="44938"/>
                  <a:pt x="1125" y="46424"/>
                  <a:pt x="0" y="5205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1" name="Google Shape;211;p39"/>
          <p:cNvSpPr/>
          <p:nvPr/>
        </p:nvSpPr>
        <p:spPr>
          <a:xfrm flipH="1" rot="-5400000">
            <a:off x="8082140" y="4098461"/>
            <a:ext cx="1136791" cy="1203727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2" name="Google Shape;212;p39"/>
          <p:cNvGrpSpPr/>
          <p:nvPr/>
        </p:nvGrpSpPr>
        <p:grpSpPr>
          <a:xfrm rot="5400000">
            <a:off x="8192825" y="-90277"/>
            <a:ext cx="689487" cy="870041"/>
            <a:chOff x="9635" y="1954525"/>
            <a:chExt cx="1192265" cy="1234450"/>
          </a:xfrm>
        </p:grpSpPr>
        <p:sp>
          <p:nvSpPr>
            <p:cNvPr id="213" name="Google Shape;213;p39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9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9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9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9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9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2_1_1_1_1_1_1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/>
          <p:nvPr/>
        </p:nvSpPr>
        <p:spPr>
          <a:xfrm rot="-5400000">
            <a:off x="7925233" y="3909706"/>
            <a:ext cx="2156409" cy="1996294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40"/>
          <p:cNvSpPr/>
          <p:nvPr/>
        </p:nvSpPr>
        <p:spPr>
          <a:xfrm rot="10800000">
            <a:off x="7268178" y="0"/>
            <a:ext cx="1875812" cy="868065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40"/>
          <p:cNvSpPr/>
          <p:nvPr/>
        </p:nvSpPr>
        <p:spPr>
          <a:xfrm rot="5400000">
            <a:off x="247668" y="-117017"/>
            <a:ext cx="1109239" cy="1297224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40"/>
          <p:cNvSpPr/>
          <p:nvPr/>
        </p:nvSpPr>
        <p:spPr>
          <a:xfrm>
            <a:off x="236600" y="-23025"/>
            <a:ext cx="1131375" cy="836575"/>
          </a:xfrm>
          <a:custGeom>
            <a:rect b="b" l="l" r="r" t="t"/>
            <a:pathLst>
              <a:path extrusionOk="0" h="33463" w="45255">
                <a:moveTo>
                  <a:pt x="0" y="0"/>
                </a:moveTo>
                <a:cubicBezTo>
                  <a:pt x="10718" y="0"/>
                  <a:pt x="22994" y="17264"/>
                  <a:pt x="17913" y="26701"/>
                </a:cubicBezTo>
                <a:cubicBezTo>
                  <a:pt x="16353" y="29598"/>
                  <a:pt x="12195" y="35354"/>
                  <a:pt x="10139" y="32785"/>
                </a:cubicBezTo>
                <a:cubicBezTo>
                  <a:pt x="6192" y="27851"/>
                  <a:pt x="14455" y="19697"/>
                  <a:pt x="19941" y="16562"/>
                </a:cubicBezTo>
                <a:cubicBezTo>
                  <a:pt x="28623" y="11601"/>
                  <a:pt x="47377" y="9701"/>
                  <a:pt x="4495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Google Shape;224;p40"/>
          <p:cNvSpPr/>
          <p:nvPr/>
        </p:nvSpPr>
        <p:spPr>
          <a:xfrm flipH="1">
            <a:off x="-14728" y="4168300"/>
            <a:ext cx="2360953" cy="1011563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0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2_1_1_1_1_1_1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41"/>
          <p:cNvGrpSpPr/>
          <p:nvPr/>
        </p:nvGrpSpPr>
        <p:grpSpPr>
          <a:xfrm>
            <a:off x="-6575" y="-4"/>
            <a:ext cx="2231425" cy="1113163"/>
            <a:chOff x="-6575" y="-4"/>
            <a:chExt cx="2231425" cy="1113163"/>
          </a:xfrm>
        </p:grpSpPr>
        <p:sp>
          <p:nvSpPr>
            <p:cNvPr id="228" name="Google Shape;228;p41"/>
            <p:cNvSpPr/>
            <p:nvPr/>
          </p:nvSpPr>
          <p:spPr>
            <a:xfrm rot="10800000">
              <a:off x="-5" y="-4"/>
              <a:ext cx="2224855" cy="1113163"/>
            </a:xfrm>
            <a:custGeom>
              <a:rect b="b" l="l" r="r" t="t"/>
              <a:pathLst>
                <a:path extrusionOk="0" h="16340" w="34743">
                  <a:moveTo>
                    <a:pt x="25590" y="0"/>
                  </a:moveTo>
                  <a:cubicBezTo>
                    <a:pt x="25463" y="0"/>
                    <a:pt x="25337" y="3"/>
                    <a:pt x="25210" y="9"/>
                  </a:cubicBezTo>
                  <a:cubicBezTo>
                    <a:pt x="22164" y="158"/>
                    <a:pt x="19266" y="2061"/>
                    <a:pt x="17919" y="4796"/>
                  </a:cubicBezTo>
                  <a:cubicBezTo>
                    <a:pt x="17061" y="6536"/>
                    <a:pt x="16768" y="8607"/>
                    <a:pt x="15436" y="10017"/>
                  </a:cubicBezTo>
                  <a:cubicBezTo>
                    <a:pt x="14100" y="11427"/>
                    <a:pt x="12019" y="11842"/>
                    <a:pt x="10078" y="11887"/>
                  </a:cubicBezTo>
                  <a:cubicBezTo>
                    <a:pt x="9903" y="11891"/>
                    <a:pt x="9728" y="11892"/>
                    <a:pt x="9552" y="11892"/>
                  </a:cubicBezTo>
                  <a:cubicBezTo>
                    <a:pt x="8697" y="11892"/>
                    <a:pt x="7838" y="11853"/>
                    <a:pt x="6985" y="11853"/>
                  </a:cubicBezTo>
                  <a:cubicBezTo>
                    <a:pt x="6069" y="11853"/>
                    <a:pt x="5158" y="11898"/>
                    <a:pt x="4264" y="12087"/>
                  </a:cubicBezTo>
                  <a:cubicBezTo>
                    <a:pt x="2364" y="12488"/>
                    <a:pt x="460" y="13750"/>
                    <a:pt x="71" y="15653"/>
                  </a:cubicBezTo>
                  <a:cubicBezTo>
                    <a:pt x="26" y="15879"/>
                    <a:pt x="0" y="16109"/>
                    <a:pt x="0" y="16340"/>
                  </a:cubicBezTo>
                  <a:lnTo>
                    <a:pt x="34112" y="16340"/>
                  </a:lnTo>
                  <a:cubicBezTo>
                    <a:pt x="34676" y="14521"/>
                    <a:pt x="34742" y="12544"/>
                    <a:pt x="34635" y="10629"/>
                  </a:cubicBezTo>
                  <a:cubicBezTo>
                    <a:pt x="34509" y="8347"/>
                    <a:pt x="34127" y="6009"/>
                    <a:pt x="32924" y="4069"/>
                  </a:cubicBezTo>
                  <a:cubicBezTo>
                    <a:pt x="31388" y="1583"/>
                    <a:pt x="28505" y="0"/>
                    <a:pt x="25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41"/>
            <p:cNvSpPr/>
            <p:nvPr/>
          </p:nvSpPr>
          <p:spPr>
            <a:xfrm>
              <a:off x="-6575" y="0"/>
              <a:ext cx="138300" cy="493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" name="Google Shape;230;p41"/>
          <p:cNvSpPr/>
          <p:nvPr/>
        </p:nvSpPr>
        <p:spPr>
          <a:xfrm flipH="1" rot="-9374510">
            <a:off x="7636857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41"/>
          <p:cNvSpPr/>
          <p:nvPr/>
        </p:nvSpPr>
        <p:spPr>
          <a:xfrm rot="-5400000">
            <a:off x="238952" y="3868598"/>
            <a:ext cx="1194349" cy="1396754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1"/>
          <p:cNvSpPr/>
          <p:nvPr/>
        </p:nvSpPr>
        <p:spPr>
          <a:xfrm>
            <a:off x="7448750" y="3685700"/>
            <a:ext cx="1786659" cy="1478443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1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CUSTOM_2_1_1_1_1_1_1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/>
          <p:nvPr/>
        </p:nvSpPr>
        <p:spPr>
          <a:xfrm flipH="1" rot="-8592869">
            <a:off x="-927964" y="-1133484"/>
            <a:ext cx="2417983" cy="223844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42"/>
          <p:cNvSpPr/>
          <p:nvPr/>
        </p:nvSpPr>
        <p:spPr>
          <a:xfrm flipH="1" rot="5400000">
            <a:off x="-1131282" y="3592718"/>
            <a:ext cx="2261838" cy="859175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42"/>
          <p:cNvSpPr/>
          <p:nvPr/>
        </p:nvSpPr>
        <p:spPr>
          <a:xfrm rot="10800000">
            <a:off x="8452733" y="2575353"/>
            <a:ext cx="691266" cy="258997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2"/>
          <p:cNvSpPr/>
          <p:nvPr/>
        </p:nvSpPr>
        <p:spPr>
          <a:xfrm>
            <a:off x="-73700" y="-38975"/>
            <a:ext cx="1583675" cy="1488221"/>
          </a:xfrm>
          <a:custGeom>
            <a:rect b="b" l="l" r="r" t="t"/>
            <a:pathLst>
              <a:path extrusionOk="0" h="57427" w="63347">
                <a:moveTo>
                  <a:pt x="0" y="57427"/>
                </a:moveTo>
                <a:cubicBezTo>
                  <a:pt x="15869" y="52893"/>
                  <a:pt x="11340" y="25704"/>
                  <a:pt x="21905" y="13025"/>
                </a:cubicBezTo>
                <a:cubicBezTo>
                  <a:pt x="31175" y="1901"/>
                  <a:pt x="53108" y="10239"/>
                  <a:pt x="63347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39" name="Google Shape;239;p42"/>
          <p:cNvGrpSpPr/>
          <p:nvPr/>
        </p:nvGrpSpPr>
        <p:grpSpPr>
          <a:xfrm flipH="1">
            <a:off x="8050338" y="209041"/>
            <a:ext cx="1093665" cy="1211860"/>
            <a:chOff x="9635" y="1954525"/>
            <a:chExt cx="1192265" cy="1234450"/>
          </a:xfrm>
        </p:grpSpPr>
        <p:sp>
          <p:nvSpPr>
            <p:cNvPr id="240" name="Google Shape;240;p42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2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2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42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42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2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" name="Google Shape;246;p42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/>
          <p:nvPr>
            <p:ph type="title"/>
          </p:nvPr>
        </p:nvSpPr>
        <p:spPr>
          <a:xfrm>
            <a:off x="2644325" y="458400"/>
            <a:ext cx="38556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9" name="Google Shape;249;p43"/>
          <p:cNvSpPr txBox="1"/>
          <p:nvPr>
            <p:ph idx="1" type="subTitle"/>
          </p:nvPr>
        </p:nvSpPr>
        <p:spPr>
          <a:xfrm>
            <a:off x="800038" y="2526075"/>
            <a:ext cx="2156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0" name="Google Shape;250;p43"/>
          <p:cNvSpPr txBox="1"/>
          <p:nvPr>
            <p:ph idx="2" type="subTitle"/>
          </p:nvPr>
        </p:nvSpPr>
        <p:spPr>
          <a:xfrm>
            <a:off x="800038" y="21671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1" name="Google Shape;251;p43"/>
          <p:cNvSpPr txBox="1"/>
          <p:nvPr>
            <p:ph idx="3" type="subTitle"/>
          </p:nvPr>
        </p:nvSpPr>
        <p:spPr>
          <a:xfrm>
            <a:off x="3493775" y="3688950"/>
            <a:ext cx="2156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2" name="Google Shape;252;p43"/>
          <p:cNvSpPr txBox="1"/>
          <p:nvPr>
            <p:ph idx="4" type="subTitle"/>
          </p:nvPr>
        </p:nvSpPr>
        <p:spPr>
          <a:xfrm>
            <a:off x="3493775" y="333006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43"/>
          <p:cNvSpPr txBox="1"/>
          <p:nvPr>
            <p:ph idx="5" type="subTitle"/>
          </p:nvPr>
        </p:nvSpPr>
        <p:spPr>
          <a:xfrm>
            <a:off x="6187525" y="2526075"/>
            <a:ext cx="2156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4" name="Google Shape;254;p43"/>
          <p:cNvSpPr txBox="1"/>
          <p:nvPr>
            <p:ph idx="6" type="subTitle"/>
          </p:nvPr>
        </p:nvSpPr>
        <p:spPr>
          <a:xfrm>
            <a:off x="6187525" y="21671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5" name="Google Shape;255;p43"/>
          <p:cNvSpPr/>
          <p:nvPr/>
        </p:nvSpPr>
        <p:spPr>
          <a:xfrm flipH="1" rot="-8592869">
            <a:off x="-1545589" y="-879434"/>
            <a:ext cx="2417983" cy="223844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3"/>
          <p:cNvSpPr/>
          <p:nvPr/>
        </p:nvSpPr>
        <p:spPr>
          <a:xfrm>
            <a:off x="-1238000" y="3565450"/>
            <a:ext cx="2771681" cy="1592943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3"/>
          <p:cNvSpPr/>
          <p:nvPr/>
        </p:nvSpPr>
        <p:spPr>
          <a:xfrm flipH="1">
            <a:off x="6318677" y="4080553"/>
            <a:ext cx="2825323" cy="1077843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3"/>
          <p:cNvSpPr/>
          <p:nvPr/>
        </p:nvSpPr>
        <p:spPr>
          <a:xfrm>
            <a:off x="7014700" y="4312825"/>
            <a:ext cx="2131050" cy="849900"/>
          </a:xfrm>
          <a:custGeom>
            <a:rect b="b" l="l" r="r" t="t"/>
            <a:pathLst>
              <a:path extrusionOk="0" h="33996" w="85242">
                <a:moveTo>
                  <a:pt x="0" y="33996"/>
                </a:moveTo>
                <a:cubicBezTo>
                  <a:pt x="5764" y="26789"/>
                  <a:pt x="11724" y="17380"/>
                  <a:pt x="20803" y="15730"/>
                </a:cubicBezTo>
                <a:cubicBezTo>
                  <a:pt x="31639" y="13761"/>
                  <a:pt x="42829" y="25302"/>
                  <a:pt x="53276" y="21818"/>
                </a:cubicBezTo>
                <a:cubicBezTo>
                  <a:pt x="65514" y="17737"/>
                  <a:pt x="72341" y="0"/>
                  <a:pt x="8524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9" name="Google Shape;259;p43"/>
          <p:cNvSpPr/>
          <p:nvPr/>
        </p:nvSpPr>
        <p:spPr>
          <a:xfrm>
            <a:off x="0" y="0"/>
            <a:ext cx="1331900" cy="1826600"/>
          </a:xfrm>
          <a:custGeom>
            <a:rect b="b" l="l" r="r" t="t"/>
            <a:pathLst>
              <a:path extrusionOk="0" h="73064" w="53276">
                <a:moveTo>
                  <a:pt x="0" y="73064"/>
                </a:moveTo>
                <a:cubicBezTo>
                  <a:pt x="8863" y="67159"/>
                  <a:pt x="16367" y="56786"/>
                  <a:pt x="17251" y="46173"/>
                </a:cubicBezTo>
                <a:cubicBezTo>
                  <a:pt x="17925" y="38081"/>
                  <a:pt x="11001" y="27559"/>
                  <a:pt x="16744" y="21818"/>
                </a:cubicBezTo>
                <a:cubicBezTo>
                  <a:pt x="26775" y="11790"/>
                  <a:pt x="53276" y="14184"/>
                  <a:pt x="5327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0" name="Google Shape;260;p43"/>
          <p:cNvSpPr/>
          <p:nvPr/>
        </p:nvSpPr>
        <p:spPr>
          <a:xfrm rot="10800000">
            <a:off x="6773699" y="-22"/>
            <a:ext cx="2370301" cy="1077872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4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44"/>
          <p:cNvGrpSpPr/>
          <p:nvPr/>
        </p:nvGrpSpPr>
        <p:grpSpPr>
          <a:xfrm rot="5400000">
            <a:off x="7546479" y="-121816"/>
            <a:ext cx="1043471" cy="1229760"/>
            <a:chOff x="9635" y="1954525"/>
            <a:chExt cx="1192265" cy="1234450"/>
          </a:xfrm>
        </p:grpSpPr>
        <p:sp>
          <p:nvSpPr>
            <p:cNvPr id="263" name="Google Shape;263;p44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4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4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4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4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4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9" name="Google Shape;269;p44"/>
          <p:cNvSpPr/>
          <p:nvPr/>
        </p:nvSpPr>
        <p:spPr>
          <a:xfrm>
            <a:off x="0" y="0"/>
            <a:ext cx="1978244" cy="2933927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4"/>
          <p:cNvSpPr/>
          <p:nvPr/>
        </p:nvSpPr>
        <p:spPr>
          <a:xfrm>
            <a:off x="-779275" y="3794075"/>
            <a:ext cx="2757513" cy="1366944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4"/>
          <p:cNvSpPr/>
          <p:nvPr/>
        </p:nvSpPr>
        <p:spPr>
          <a:xfrm flipH="1">
            <a:off x="6879595" y="3834925"/>
            <a:ext cx="2264405" cy="1349416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4"/>
          <p:cNvSpPr/>
          <p:nvPr/>
        </p:nvSpPr>
        <p:spPr>
          <a:xfrm>
            <a:off x="-66162" y="-68050"/>
            <a:ext cx="1410175" cy="3334525"/>
          </a:xfrm>
          <a:custGeom>
            <a:rect b="b" l="l" r="r" t="t"/>
            <a:pathLst>
              <a:path extrusionOk="0" h="133381" w="56407">
                <a:moveTo>
                  <a:pt x="264" y="133381"/>
                </a:moveTo>
                <a:cubicBezTo>
                  <a:pt x="-794" y="129146"/>
                  <a:pt x="3654" y="125323"/>
                  <a:pt x="5708" y="121472"/>
                </a:cubicBezTo>
                <a:cubicBezTo>
                  <a:pt x="9219" y="114888"/>
                  <a:pt x="12698" y="107821"/>
                  <a:pt x="13194" y="100376"/>
                </a:cubicBezTo>
                <a:cubicBezTo>
                  <a:pt x="14310" y="83621"/>
                  <a:pt x="5242" y="63991"/>
                  <a:pt x="14555" y="50018"/>
                </a:cubicBezTo>
                <a:cubicBezTo>
                  <a:pt x="23765" y="36200"/>
                  <a:pt x="38957" y="27235"/>
                  <a:pt x="48921" y="13950"/>
                </a:cubicBezTo>
                <a:cubicBezTo>
                  <a:pt x="52087" y="9728"/>
                  <a:pt x="56407" y="5277"/>
                  <a:pt x="56407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3" name="Google Shape;273;p44"/>
          <p:cNvSpPr/>
          <p:nvPr/>
        </p:nvSpPr>
        <p:spPr>
          <a:xfrm>
            <a:off x="5581150" y="-106825"/>
            <a:ext cx="2960225" cy="498450"/>
          </a:xfrm>
          <a:custGeom>
            <a:rect b="b" l="l" r="r" t="t"/>
            <a:pathLst>
              <a:path extrusionOk="0" h="19938" w="118409">
                <a:moveTo>
                  <a:pt x="118409" y="0"/>
                </a:moveTo>
                <a:cubicBezTo>
                  <a:pt x="116301" y="10545"/>
                  <a:pt x="103590" y="18663"/>
                  <a:pt x="92890" y="19735"/>
                </a:cubicBezTo>
                <a:cubicBezTo>
                  <a:pt x="79566" y="21071"/>
                  <a:pt x="66694" y="14017"/>
                  <a:pt x="53420" y="12249"/>
                </a:cubicBezTo>
                <a:cubicBezTo>
                  <a:pt x="35510" y="9863"/>
                  <a:pt x="10016" y="18100"/>
                  <a:pt x="0" y="306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Google Shape;274;p44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5" name="Google Shape;275;p44"/>
          <p:cNvSpPr txBox="1"/>
          <p:nvPr>
            <p:ph idx="1" type="subTitle"/>
          </p:nvPr>
        </p:nvSpPr>
        <p:spPr>
          <a:xfrm>
            <a:off x="1081300" y="24033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6" name="Google Shape;276;p44"/>
          <p:cNvSpPr txBox="1"/>
          <p:nvPr>
            <p:ph idx="2" type="subTitle"/>
          </p:nvPr>
        </p:nvSpPr>
        <p:spPr>
          <a:xfrm>
            <a:off x="1081300" y="21413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7" name="Google Shape;277;p44"/>
          <p:cNvSpPr txBox="1"/>
          <p:nvPr>
            <p:ph idx="3" type="subTitle"/>
          </p:nvPr>
        </p:nvSpPr>
        <p:spPr>
          <a:xfrm>
            <a:off x="3493800" y="41432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8" name="Google Shape;278;p44"/>
          <p:cNvSpPr txBox="1"/>
          <p:nvPr>
            <p:ph idx="4" type="subTitle"/>
          </p:nvPr>
        </p:nvSpPr>
        <p:spPr>
          <a:xfrm>
            <a:off x="3493800" y="38812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9" name="Google Shape;279;p44"/>
          <p:cNvSpPr txBox="1"/>
          <p:nvPr>
            <p:ph idx="5" type="subTitle"/>
          </p:nvPr>
        </p:nvSpPr>
        <p:spPr>
          <a:xfrm>
            <a:off x="5906450" y="24033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0" name="Google Shape;280;p44"/>
          <p:cNvSpPr txBox="1"/>
          <p:nvPr>
            <p:ph idx="6" type="subTitle"/>
          </p:nvPr>
        </p:nvSpPr>
        <p:spPr>
          <a:xfrm>
            <a:off x="5906450" y="21413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4_1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/>
          <p:nvPr/>
        </p:nvSpPr>
        <p:spPr>
          <a:xfrm flipH="1" rot="10800000">
            <a:off x="-31724" y="3300529"/>
            <a:ext cx="629925" cy="184297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5"/>
          <p:cNvSpPr/>
          <p:nvPr/>
        </p:nvSpPr>
        <p:spPr>
          <a:xfrm flipH="1" rot="10800000">
            <a:off x="-450325" y="17"/>
            <a:ext cx="1797174" cy="743358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5"/>
          <p:cNvSpPr/>
          <p:nvPr/>
        </p:nvSpPr>
        <p:spPr>
          <a:xfrm flipH="1" rot="5400000">
            <a:off x="6180783" y="2180286"/>
            <a:ext cx="1992288" cy="3934140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5"/>
          <p:cNvSpPr/>
          <p:nvPr/>
        </p:nvSpPr>
        <p:spPr>
          <a:xfrm>
            <a:off x="8695541" y="2516125"/>
            <a:ext cx="466100" cy="2042500"/>
          </a:xfrm>
          <a:custGeom>
            <a:rect b="b" l="l" r="r" t="t"/>
            <a:pathLst>
              <a:path extrusionOk="0" h="81700" w="18644">
                <a:moveTo>
                  <a:pt x="18644" y="81700"/>
                </a:moveTo>
                <a:cubicBezTo>
                  <a:pt x="10523" y="77639"/>
                  <a:pt x="1575" y="70560"/>
                  <a:pt x="291" y="61571"/>
                </a:cubicBezTo>
                <a:cubicBezTo>
                  <a:pt x="-874" y="53413"/>
                  <a:pt x="6485" y="46081"/>
                  <a:pt x="7395" y="37890"/>
                </a:cubicBezTo>
                <a:cubicBezTo>
                  <a:pt x="8459" y="28311"/>
                  <a:pt x="-981" y="18615"/>
                  <a:pt x="2067" y="9472"/>
                </a:cubicBezTo>
                <a:cubicBezTo>
                  <a:pt x="4026" y="3596"/>
                  <a:pt x="13673" y="4379"/>
                  <a:pt x="1805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6" name="Google Shape;286;p45"/>
          <p:cNvSpPr/>
          <p:nvPr/>
        </p:nvSpPr>
        <p:spPr>
          <a:xfrm>
            <a:off x="-124750" y="725225"/>
            <a:ext cx="413776" cy="1376950"/>
          </a:xfrm>
          <a:custGeom>
            <a:rect b="b" l="l" r="r" t="t"/>
            <a:pathLst>
              <a:path extrusionOk="0" h="55078" w="14521">
                <a:moveTo>
                  <a:pt x="3552" y="0"/>
                </a:moveTo>
                <a:cubicBezTo>
                  <a:pt x="8478" y="3284"/>
                  <a:pt x="13475" y="8334"/>
                  <a:pt x="14209" y="14209"/>
                </a:cubicBezTo>
                <a:cubicBezTo>
                  <a:pt x="14833" y="19202"/>
                  <a:pt x="12839" y="24237"/>
                  <a:pt x="11248" y="29010"/>
                </a:cubicBezTo>
                <a:cubicBezTo>
                  <a:pt x="8938" y="35939"/>
                  <a:pt x="13923" y="44382"/>
                  <a:pt x="10656" y="50915"/>
                </a:cubicBezTo>
                <a:cubicBezTo>
                  <a:pt x="9007" y="54212"/>
                  <a:pt x="2607" y="56482"/>
                  <a:pt x="0" y="5387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87" name="Google Shape;287;p45"/>
          <p:cNvGrpSpPr/>
          <p:nvPr/>
        </p:nvGrpSpPr>
        <p:grpSpPr>
          <a:xfrm rot="5400000">
            <a:off x="7816303" y="-139461"/>
            <a:ext cx="957627" cy="1169642"/>
            <a:chOff x="9635" y="1954525"/>
            <a:chExt cx="1192265" cy="1234450"/>
          </a:xfrm>
        </p:grpSpPr>
        <p:sp>
          <p:nvSpPr>
            <p:cNvPr id="288" name="Google Shape;288;p45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5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5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45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45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45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45"/>
          <p:cNvSpPr txBox="1"/>
          <p:nvPr>
            <p:ph idx="1" type="body"/>
          </p:nvPr>
        </p:nvSpPr>
        <p:spPr>
          <a:xfrm>
            <a:off x="718125" y="1695250"/>
            <a:ext cx="4454700" cy="29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200"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5" name="Google Shape;295;p45"/>
          <p:cNvSpPr txBox="1"/>
          <p:nvPr>
            <p:ph idx="2" type="subTitle"/>
          </p:nvPr>
        </p:nvSpPr>
        <p:spPr>
          <a:xfrm>
            <a:off x="5372325" y="1343350"/>
            <a:ext cx="30537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296" name="Google Shape;296;p45"/>
          <p:cNvSpPr txBox="1"/>
          <p:nvPr>
            <p:ph idx="3" type="body"/>
          </p:nvPr>
        </p:nvSpPr>
        <p:spPr>
          <a:xfrm>
            <a:off x="5372325" y="1695250"/>
            <a:ext cx="30537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200"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7" name="Google Shape;297;p45"/>
          <p:cNvSpPr txBox="1"/>
          <p:nvPr>
            <p:ph idx="4" type="subTitle"/>
          </p:nvPr>
        </p:nvSpPr>
        <p:spPr>
          <a:xfrm>
            <a:off x="5372325" y="2745675"/>
            <a:ext cx="30537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298" name="Google Shape;298;p45"/>
          <p:cNvSpPr txBox="1"/>
          <p:nvPr>
            <p:ph idx="5" type="body"/>
          </p:nvPr>
        </p:nvSpPr>
        <p:spPr>
          <a:xfrm>
            <a:off x="5372325" y="3097575"/>
            <a:ext cx="30537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200">
                <a:solidFill>
                  <a:schemeClr val="hlink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9" name="Google Shape;299;p45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45"/>
          <p:cNvSpPr txBox="1"/>
          <p:nvPr>
            <p:ph idx="6" type="subTitle"/>
          </p:nvPr>
        </p:nvSpPr>
        <p:spPr>
          <a:xfrm>
            <a:off x="718125" y="1343350"/>
            <a:ext cx="44547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5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6"/>
          <p:cNvSpPr/>
          <p:nvPr/>
        </p:nvSpPr>
        <p:spPr>
          <a:xfrm rot="10800000">
            <a:off x="8024160" y="3562981"/>
            <a:ext cx="1119840" cy="1580519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6"/>
          <p:cNvSpPr/>
          <p:nvPr/>
        </p:nvSpPr>
        <p:spPr>
          <a:xfrm rot="10800000">
            <a:off x="7171251" y="-11"/>
            <a:ext cx="1972749" cy="1789061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6"/>
          <p:cNvSpPr txBox="1"/>
          <p:nvPr>
            <p:ph hasCustomPrompt="1" type="title"/>
          </p:nvPr>
        </p:nvSpPr>
        <p:spPr>
          <a:xfrm flipH="1">
            <a:off x="6275613" y="1732631"/>
            <a:ext cx="85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305" name="Google Shape;305;p46"/>
          <p:cNvSpPr txBox="1"/>
          <p:nvPr>
            <p:ph idx="1" type="body"/>
          </p:nvPr>
        </p:nvSpPr>
        <p:spPr>
          <a:xfrm>
            <a:off x="4976013" y="2987813"/>
            <a:ext cx="3450000" cy="11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6" name="Google Shape;306;p46"/>
          <p:cNvSpPr txBox="1"/>
          <p:nvPr>
            <p:ph idx="2"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7" name="Google Shape;307;p46"/>
          <p:cNvSpPr txBox="1"/>
          <p:nvPr>
            <p:ph idx="3" type="subTitle"/>
          </p:nvPr>
        </p:nvSpPr>
        <p:spPr>
          <a:xfrm>
            <a:off x="5622813" y="264942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8" name="Google Shape;308;p46"/>
          <p:cNvSpPr txBox="1"/>
          <p:nvPr>
            <p:ph idx="4" type="body"/>
          </p:nvPr>
        </p:nvSpPr>
        <p:spPr>
          <a:xfrm>
            <a:off x="718125" y="2987813"/>
            <a:ext cx="3450000" cy="11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9" name="Google Shape;309;p46"/>
          <p:cNvSpPr txBox="1"/>
          <p:nvPr>
            <p:ph hasCustomPrompt="1" idx="5" type="title"/>
          </p:nvPr>
        </p:nvSpPr>
        <p:spPr>
          <a:xfrm flipH="1">
            <a:off x="2017738" y="1732631"/>
            <a:ext cx="85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310" name="Google Shape;310;p46"/>
          <p:cNvSpPr txBox="1"/>
          <p:nvPr>
            <p:ph idx="6" type="subTitle"/>
          </p:nvPr>
        </p:nvSpPr>
        <p:spPr>
          <a:xfrm>
            <a:off x="1364938" y="264942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1" name="Google Shape;311;p46"/>
          <p:cNvSpPr/>
          <p:nvPr/>
        </p:nvSpPr>
        <p:spPr>
          <a:xfrm rot="-5400000">
            <a:off x="900759" y="3520179"/>
            <a:ext cx="1119840" cy="2921358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6"/>
          <p:cNvSpPr/>
          <p:nvPr/>
        </p:nvSpPr>
        <p:spPr>
          <a:xfrm flipH="1" rot="-8592846">
            <a:off x="-760757" y="-820436"/>
            <a:ext cx="1993267" cy="1668571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6"/>
          <p:cNvSpPr/>
          <p:nvPr/>
        </p:nvSpPr>
        <p:spPr>
          <a:xfrm>
            <a:off x="-7550" y="2226875"/>
            <a:ext cx="1977775" cy="2928900"/>
          </a:xfrm>
          <a:custGeom>
            <a:rect b="b" l="l" r="r" t="t"/>
            <a:pathLst>
              <a:path extrusionOk="0" h="117156" w="79111">
                <a:moveTo>
                  <a:pt x="0" y="0"/>
                </a:moveTo>
                <a:cubicBezTo>
                  <a:pt x="28116" y="9372"/>
                  <a:pt x="9047" y="60948"/>
                  <a:pt x="26572" y="84848"/>
                </a:cubicBezTo>
                <a:cubicBezTo>
                  <a:pt x="38729" y="101428"/>
                  <a:pt x="79111" y="96597"/>
                  <a:pt x="79111" y="11715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4" name="Google Shape;314;p46"/>
          <p:cNvSpPr/>
          <p:nvPr/>
        </p:nvSpPr>
        <p:spPr>
          <a:xfrm>
            <a:off x="8620650" y="1841900"/>
            <a:ext cx="543500" cy="815250"/>
          </a:xfrm>
          <a:custGeom>
            <a:rect b="b" l="l" r="r" t="t"/>
            <a:pathLst>
              <a:path extrusionOk="0" h="32610" w="21740">
                <a:moveTo>
                  <a:pt x="21740" y="0"/>
                </a:moveTo>
                <a:cubicBezTo>
                  <a:pt x="18686" y="6102"/>
                  <a:pt x="11540" y="15428"/>
                  <a:pt x="5435" y="12379"/>
                </a:cubicBezTo>
                <a:cubicBezTo>
                  <a:pt x="3579" y="11452"/>
                  <a:pt x="42" y="9015"/>
                  <a:pt x="1509" y="7548"/>
                </a:cubicBezTo>
                <a:cubicBezTo>
                  <a:pt x="4055" y="5002"/>
                  <a:pt x="10725" y="8806"/>
                  <a:pt x="11172" y="12379"/>
                </a:cubicBezTo>
                <a:cubicBezTo>
                  <a:pt x="12128" y="20023"/>
                  <a:pt x="7554" y="31098"/>
                  <a:pt x="0" y="3261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5_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idx="1" type="subTitle"/>
          </p:nvPr>
        </p:nvSpPr>
        <p:spPr>
          <a:xfrm>
            <a:off x="1875988" y="2293974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7" name="Google Shape;317;p47"/>
          <p:cNvSpPr txBox="1"/>
          <p:nvPr>
            <p:ph idx="2" type="subTitle"/>
          </p:nvPr>
        </p:nvSpPr>
        <p:spPr>
          <a:xfrm>
            <a:off x="1875988" y="1955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8" name="Google Shape;318;p47"/>
          <p:cNvSpPr txBox="1"/>
          <p:nvPr>
            <p:ph idx="3" type="subTitle"/>
          </p:nvPr>
        </p:nvSpPr>
        <p:spPr>
          <a:xfrm>
            <a:off x="5111738" y="2293974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9" name="Google Shape;319;p47"/>
          <p:cNvSpPr txBox="1"/>
          <p:nvPr>
            <p:ph idx="4" type="subTitle"/>
          </p:nvPr>
        </p:nvSpPr>
        <p:spPr>
          <a:xfrm>
            <a:off x="5111738" y="1955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0" name="Google Shape;320;p47"/>
          <p:cNvSpPr txBox="1"/>
          <p:nvPr>
            <p:ph idx="5" type="subTitle"/>
          </p:nvPr>
        </p:nvSpPr>
        <p:spPr>
          <a:xfrm>
            <a:off x="1875988" y="4062136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1" name="Google Shape;321;p47"/>
          <p:cNvSpPr txBox="1"/>
          <p:nvPr>
            <p:ph idx="6" type="subTitle"/>
          </p:nvPr>
        </p:nvSpPr>
        <p:spPr>
          <a:xfrm>
            <a:off x="1875988" y="372373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2" name="Google Shape;322;p47"/>
          <p:cNvSpPr txBox="1"/>
          <p:nvPr>
            <p:ph idx="7" type="subTitle"/>
          </p:nvPr>
        </p:nvSpPr>
        <p:spPr>
          <a:xfrm>
            <a:off x="5111738" y="4062136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47"/>
          <p:cNvSpPr txBox="1"/>
          <p:nvPr>
            <p:ph idx="8" type="subTitle"/>
          </p:nvPr>
        </p:nvSpPr>
        <p:spPr>
          <a:xfrm>
            <a:off x="5111738" y="372373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4" name="Google Shape;324;p47"/>
          <p:cNvSpPr/>
          <p:nvPr/>
        </p:nvSpPr>
        <p:spPr>
          <a:xfrm rot="10800000">
            <a:off x="7578349" y="-23525"/>
            <a:ext cx="1559526" cy="1124641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7"/>
          <p:cNvSpPr/>
          <p:nvPr/>
        </p:nvSpPr>
        <p:spPr>
          <a:xfrm rot="9606563">
            <a:off x="-1767073" y="-737879"/>
            <a:ext cx="2899230" cy="2683922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7"/>
          <p:cNvSpPr/>
          <p:nvPr/>
        </p:nvSpPr>
        <p:spPr>
          <a:xfrm flipH="1" rot="10800000">
            <a:off x="0" y="3301412"/>
            <a:ext cx="870334" cy="186271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7" name="Google Shape;327;p47"/>
          <p:cNvGrpSpPr/>
          <p:nvPr/>
        </p:nvGrpSpPr>
        <p:grpSpPr>
          <a:xfrm rot="-5400000">
            <a:off x="7917007" y="3992473"/>
            <a:ext cx="1017718" cy="1284322"/>
            <a:chOff x="9635" y="1954525"/>
            <a:chExt cx="1192265" cy="1234450"/>
          </a:xfrm>
        </p:grpSpPr>
        <p:sp>
          <p:nvSpPr>
            <p:cNvPr id="328" name="Google Shape;328;p47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7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47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7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7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7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4" name="Google Shape;334;p47"/>
          <p:cNvSpPr/>
          <p:nvPr/>
        </p:nvSpPr>
        <p:spPr>
          <a:xfrm>
            <a:off x="-23525" y="-23525"/>
            <a:ext cx="678125" cy="1423550"/>
          </a:xfrm>
          <a:custGeom>
            <a:rect b="b" l="l" r="r" t="t"/>
            <a:pathLst>
              <a:path extrusionOk="0" h="56942" w="27125">
                <a:moveTo>
                  <a:pt x="0" y="56942"/>
                </a:moveTo>
                <a:cubicBezTo>
                  <a:pt x="4420" y="56942"/>
                  <a:pt x="7928" y="53019"/>
                  <a:pt x="11765" y="50825"/>
                </a:cubicBezTo>
                <a:cubicBezTo>
                  <a:pt x="17833" y="47357"/>
                  <a:pt x="23899" y="42309"/>
                  <a:pt x="26353" y="35765"/>
                </a:cubicBezTo>
                <a:cubicBezTo>
                  <a:pt x="29162" y="28276"/>
                  <a:pt x="23217" y="20078"/>
                  <a:pt x="21647" y="12235"/>
                </a:cubicBezTo>
                <a:cubicBezTo>
                  <a:pt x="20844" y="8224"/>
                  <a:pt x="22537" y="3658"/>
                  <a:pt x="2070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5" name="Google Shape;335;p47"/>
          <p:cNvSpPr/>
          <p:nvPr/>
        </p:nvSpPr>
        <p:spPr>
          <a:xfrm>
            <a:off x="3449225" y="4561750"/>
            <a:ext cx="2245700" cy="612475"/>
          </a:xfrm>
          <a:custGeom>
            <a:rect b="b" l="l" r="r" t="t"/>
            <a:pathLst>
              <a:path extrusionOk="0" h="24499" w="89828">
                <a:moveTo>
                  <a:pt x="0" y="24159"/>
                </a:moveTo>
                <a:cubicBezTo>
                  <a:pt x="12846" y="24159"/>
                  <a:pt x="26622" y="21919"/>
                  <a:pt x="37428" y="14972"/>
                </a:cubicBezTo>
                <a:cubicBezTo>
                  <a:pt x="41620" y="12277"/>
                  <a:pt x="47296" y="8726"/>
                  <a:pt x="47296" y="3743"/>
                </a:cubicBezTo>
                <a:cubicBezTo>
                  <a:pt x="47296" y="2415"/>
                  <a:pt x="47263" y="0"/>
                  <a:pt x="45935" y="0"/>
                </a:cubicBezTo>
                <a:cubicBezTo>
                  <a:pt x="39838" y="0"/>
                  <a:pt x="46548" y="14122"/>
                  <a:pt x="51719" y="17353"/>
                </a:cubicBezTo>
                <a:cubicBezTo>
                  <a:pt x="62679" y="24202"/>
                  <a:pt x="76904" y="24499"/>
                  <a:pt x="89828" y="2449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6" name="Google Shape;336;p47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  ">
  <p:cSld name="CUSTOM_5_3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/>
          <p:nvPr>
            <p:ph idx="1" type="subTitle"/>
          </p:nvPr>
        </p:nvSpPr>
        <p:spPr>
          <a:xfrm>
            <a:off x="1063550" y="22493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9" name="Google Shape;339;p48"/>
          <p:cNvSpPr txBox="1"/>
          <p:nvPr>
            <p:ph idx="2" type="subTitle"/>
          </p:nvPr>
        </p:nvSpPr>
        <p:spPr>
          <a:xfrm>
            <a:off x="1063550" y="19109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0" name="Google Shape;340;p48"/>
          <p:cNvSpPr txBox="1"/>
          <p:nvPr>
            <p:ph idx="3" type="subTitle"/>
          </p:nvPr>
        </p:nvSpPr>
        <p:spPr>
          <a:xfrm>
            <a:off x="3493863" y="22493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1" name="Google Shape;341;p48"/>
          <p:cNvSpPr txBox="1"/>
          <p:nvPr>
            <p:ph idx="4" type="subTitle"/>
          </p:nvPr>
        </p:nvSpPr>
        <p:spPr>
          <a:xfrm>
            <a:off x="3493863" y="19109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2" name="Google Shape;342;p48"/>
          <p:cNvSpPr txBox="1"/>
          <p:nvPr>
            <p:ph idx="5" type="subTitle"/>
          </p:nvPr>
        </p:nvSpPr>
        <p:spPr>
          <a:xfrm>
            <a:off x="2054675" y="396116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3" name="Google Shape;343;p48"/>
          <p:cNvSpPr txBox="1"/>
          <p:nvPr>
            <p:ph idx="6" type="subTitle"/>
          </p:nvPr>
        </p:nvSpPr>
        <p:spPr>
          <a:xfrm>
            <a:off x="2054675" y="36135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4" name="Google Shape;344;p48"/>
          <p:cNvSpPr txBox="1"/>
          <p:nvPr>
            <p:ph idx="7" type="subTitle"/>
          </p:nvPr>
        </p:nvSpPr>
        <p:spPr>
          <a:xfrm>
            <a:off x="4932931" y="396116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5" name="Google Shape;345;p48"/>
          <p:cNvSpPr txBox="1"/>
          <p:nvPr>
            <p:ph idx="8" type="subTitle"/>
          </p:nvPr>
        </p:nvSpPr>
        <p:spPr>
          <a:xfrm>
            <a:off x="4932931" y="36135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6" name="Google Shape;346;p48"/>
          <p:cNvSpPr txBox="1"/>
          <p:nvPr>
            <p:ph idx="9" type="subTitle"/>
          </p:nvPr>
        </p:nvSpPr>
        <p:spPr>
          <a:xfrm>
            <a:off x="5924181" y="22493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7" name="Google Shape;347;p48"/>
          <p:cNvSpPr txBox="1"/>
          <p:nvPr>
            <p:ph idx="13" type="subTitle"/>
          </p:nvPr>
        </p:nvSpPr>
        <p:spPr>
          <a:xfrm>
            <a:off x="5924181" y="19109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8" name="Google Shape;348;p48"/>
          <p:cNvSpPr/>
          <p:nvPr/>
        </p:nvSpPr>
        <p:spPr>
          <a:xfrm flipH="1" rot="5400000">
            <a:off x="8363490" y="3994866"/>
            <a:ext cx="1131920" cy="1323799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8"/>
          <p:cNvSpPr/>
          <p:nvPr/>
        </p:nvSpPr>
        <p:spPr>
          <a:xfrm>
            <a:off x="-876125" y="4152325"/>
            <a:ext cx="2415554" cy="998521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8"/>
          <p:cNvSpPr/>
          <p:nvPr/>
        </p:nvSpPr>
        <p:spPr>
          <a:xfrm flipH="1" rot="-789410">
            <a:off x="-1015973" y="-196287"/>
            <a:ext cx="2156642" cy="1996510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8"/>
          <p:cNvSpPr/>
          <p:nvPr/>
        </p:nvSpPr>
        <p:spPr>
          <a:xfrm>
            <a:off x="0" y="0"/>
            <a:ext cx="1547975" cy="2841150"/>
          </a:xfrm>
          <a:custGeom>
            <a:rect b="b" l="l" r="r" t="t"/>
            <a:pathLst>
              <a:path extrusionOk="0" h="113646" w="61919">
                <a:moveTo>
                  <a:pt x="0" y="113646"/>
                </a:moveTo>
                <a:cubicBezTo>
                  <a:pt x="13380" y="110972"/>
                  <a:pt x="17413" y="90529"/>
                  <a:pt x="18034" y="76898"/>
                </a:cubicBezTo>
                <a:cubicBezTo>
                  <a:pt x="18488" y="66925"/>
                  <a:pt x="13299" y="56079"/>
                  <a:pt x="17353" y="46956"/>
                </a:cubicBezTo>
                <a:cubicBezTo>
                  <a:pt x="23844" y="32351"/>
                  <a:pt x="45522" y="31036"/>
                  <a:pt x="56823" y="19735"/>
                </a:cubicBezTo>
                <a:cubicBezTo>
                  <a:pt x="61573" y="14985"/>
                  <a:pt x="63028" y="6374"/>
                  <a:pt x="6090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2" name="Google Shape;352;p48"/>
          <p:cNvSpPr/>
          <p:nvPr/>
        </p:nvSpPr>
        <p:spPr>
          <a:xfrm>
            <a:off x="8625525" y="1964975"/>
            <a:ext cx="535900" cy="3257779"/>
          </a:xfrm>
          <a:custGeom>
            <a:rect b="b" l="l" r="r" t="t"/>
            <a:pathLst>
              <a:path extrusionOk="0" h="127257" w="21436">
                <a:moveTo>
                  <a:pt x="21436" y="0"/>
                </a:moveTo>
                <a:cubicBezTo>
                  <a:pt x="18237" y="1068"/>
                  <a:pt x="18368" y="6172"/>
                  <a:pt x="18033" y="9528"/>
                </a:cubicBezTo>
                <a:cubicBezTo>
                  <a:pt x="17255" y="17318"/>
                  <a:pt x="17353" y="25176"/>
                  <a:pt x="17353" y="33005"/>
                </a:cubicBezTo>
                <a:cubicBezTo>
                  <a:pt x="17353" y="41632"/>
                  <a:pt x="18138" y="50429"/>
                  <a:pt x="16332" y="58865"/>
                </a:cubicBezTo>
                <a:cubicBezTo>
                  <a:pt x="14169" y="68968"/>
                  <a:pt x="8848" y="78277"/>
                  <a:pt x="7145" y="88467"/>
                </a:cubicBezTo>
                <a:cubicBezTo>
                  <a:pt x="4978" y="101435"/>
                  <a:pt x="12753" y="124062"/>
                  <a:pt x="0" y="12725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3" name="Google Shape;353;p48"/>
          <p:cNvSpPr/>
          <p:nvPr/>
        </p:nvSpPr>
        <p:spPr>
          <a:xfrm rot="5400000">
            <a:off x="8196992" y="-450542"/>
            <a:ext cx="619115" cy="1520199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8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5_2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 txBox="1"/>
          <p:nvPr>
            <p:ph idx="1" type="subTitle"/>
          </p:nvPr>
        </p:nvSpPr>
        <p:spPr>
          <a:xfrm>
            <a:off x="717975" y="23001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7" name="Google Shape;357;p49"/>
          <p:cNvSpPr txBox="1"/>
          <p:nvPr>
            <p:ph idx="2" type="subTitle"/>
          </p:nvPr>
        </p:nvSpPr>
        <p:spPr>
          <a:xfrm>
            <a:off x="717975" y="1943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8" name="Google Shape;358;p49"/>
          <p:cNvSpPr txBox="1"/>
          <p:nvPr>
            <p:ph idx="3" type="subTitle"/>
          </p:nvPr>
        </p:nvSpPr>
        <p:spPr>
          <a:xfrm>
            <a:off x="3493800" y="23001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9" name="Google Shape;359;p49"/>
          <p:cNvSpPr txBox="1"/>
          <p:nvPr>
            <p:ph idx="4" type="subTitle"/>
          </p:nvPr>
        </p:nvSpPr>
        <p:spPr>
          <a:xfrm>
            <a:off x="3493800" y="1943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0" name="Google Shape;360;p49"/>
          <p:cNvSpPr txBox="1"/>
          <p:nvPr>
            <p:ph idx="5" type="subTitle"/>
          </p:nvPr>
        </p:nvSpPr>
        <p:spPr>
          <a:xfrm>
            <a:off x="6269625" y="23001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1" name="Google Shape;361;p49"/>
          <p:cNvSpPr txBox="1"/>
          <p:nvPr>
            <p:ph idx="6" type="subTitle"/>
          </p:nvPr>
        </p:nvSpPr>
        <p:spPr>
          <a:xfrm>
            <a:off x="6269625" y="19435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2" name="Google Shape;362;p49"/>
          <p:cNvSpPr txBox="1"/>
          <p:nvPr>
            <p:ph idx="7" type="subTitle"/>
          </p:nvPr>
        </p:nvSpPr>
        <p:spPr>
          <a:xfrm>
            <a:off x="717975" y="40060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3" name="Google Shape;363;p49"/>
          <p:cNvSpPr txBox="1"/>
          <p:nvPr>
            <p:ph idx="8" type="subTitle"/>
          </p:nvPr>
        </p:nvSpPr>
        <p:spPr>
          <a:xfrm>
            <a:off x="717975" y="36494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4" name="Google Shape;364;p49"/>
          <p:cNvSpPr txBox="1"/>
          <p:nvPr>
            <p:ph idx="9" type="subTitle"/>
          </p:nvPr>
        </p:nvSpPr>
        <p:spPr>
          <a:xfrm>
            <a:off x="3493800" y="40060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5" name="Google Shape;365;p49"/>
          <p:cNvSpPr txBox="1"/>
          <p:nvPr>
            <p:ph idx="13" type="subTitle"/>
          </p:nvPr>
        </p:nvSpPr>
        <p:spPr>
          <a:xfrm>
            <a:off x="3493800" y="36494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6" name="Google Shape;366;p49"/>
          <p:cNvSpPr txBox="1"/>
          <p:nvPr>
            <p:ph idx="14" type="subTitle"/>
          </p:nvPr>
        </p:nvSpPr>
        <p:spPr>
          <a:xfrm>
            <a:off x="6269625" y="4006025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7" name="Google Shape;367;p49"/>
          <p:cNvSpPr txBox="1"/>
          <p:nvPr>
            <p:ph idx="15" type="subTitle"/>
          </p:nvPr>
        </p:nvSpPr>
        <p:spPr>
          <a:xfrm>
            <a:off x="6269625" y="3649475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8" name="Google Shape;368;p49"/>
          <p:cNvSpPr/>
          <p:nvPr/>
        </p:nvSpPr>
        <p:spPr>
          <a:xfrm flipH="1" rot="5400000">
            <a:off x="7653915" y="3641540"/>
            <a:ext cx="1663536" cy="1363383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69" name="Google Shape;369;p49"/>
          <p:cNvSpPr/>
          <p:nvPr/>
        </p:nvSpPr>
        <p:spPr>
          <a:xfrm flipH="1" rot="-5400000">
            <a:off x="183385" y="-485060"/>
            <a:ext cx="601929" cy="1520199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9"/>
          <p:cNvSpPr/>
          <p:nvPr/>
        </p:nvSpPr>
        <p:spPr>
          <a:xfrm flipH="1" rot="5400000">
            <a:off x="-717960" y="3994866"/>
            <a:ext cx="1131920" cy="1323799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9"/>
          <p:cNvSpPr/>
          <p:nvPr/>
        </p:nvSpPr>
        <p:spPr>
          <a:xfrm>
            <a:off x="-42025" y="-25925"/>
            <a:ext cx="950650" cy="1987696"/>
          </a:xfrm>
          <a:custGeom>
            <a:rect b="b" l="l" r="r" t="t"/>
            <a:pathLst>
              <a:path extrusionOk="0" h="78472" w="38026">
                <a:moveTo>
                  <a:pt x="0" y="78472"/>
                </a:moveTo>
                <a:cubicBezTo>
                  <a:pt x="5779" y="68837"/>
                  <a:pt x="3539" y="54290"/>
                  <a:pt x="12099" y="47014"/>
                </a:cubicBezTo>
                <a:cubicBezTo>
                  <a:pt x="17252" y="42634"/>
                  <a:pt x="25485" y="34838"/>
                  <a:pt x="30767" y="39063"/>
                </a:cubicBezTo>
                <a:cubicBezTo>
                  <a:pt x="33665" y="41381"/>
                  <a:pt x="27880" y="48512"/>
                  <a:pt x="24198" y="48051"/>
                </a:cubicBezTo>
                <a:cubicBezTo>
                  <a:pt x="19606" y="47477"/>
                  <a:pt x="19286" y="39524"/>
                  <a:pt x="19704" y="34915"/>
                </a:cubicBezTo>
                <a:cubicBezTo>
                  <a:pt x="20891" y="21825"/>
                  <a:pt x="26274" y="5885"/>
                  <a:pt x="3802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2" name="Google Shape;372;p49"/>
          <p:cNvSpPr/>
          <p:nvPr/>
        </p:nvSpPr>
        <p:spPr>
          <a:xfrm flipH="1" rot="-789410">
            <a:off x="8024627" y="-332487"/>
            <a:ext cx="2156642" cy="1996510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9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6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0"/>
          <p:cNvSpPr txBox="1"/>
          <p:nvPr>
            <p:ph idx="1" type="subTitle"/>
          </p:nvPr>
        </p:nvSpPr>
        <p:spPr>
          <a:xfrm>
            <a:off x="1045400" y="3317151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6" name="Google Shape;376;p50"/>
          <p:cNvSpPr txBox="1"/>
          <p:nvPr>
            <p:ph hasCustomPrompt="1" type="title"/>
          </p:nvPr>
        </p:nvSpPr>
        <p:spPr>
          <a:xfrm flipH="1">
            <a:off x="1045400" y="1323400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377" name="Google Shape;377;p50"/>
          <p:cNvSpPr txBox="1"/>
          <p:nvPr>
            <p:ph idx="2" type="subTitle"/>
          </p:nvPr>
        </p:nvSpPr>
        <p:spPr>
          <a:xfrm>
            <a:off x="5942350" y="36547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8" name="Google Shape;378;p50"/>
          <p:cNvSpPr txBox="1"/>
          <p:nvPr>
            <p:ph idx="3" type="subTitle"/>
          </p:nvPr>
        </p:nvSpPr>
        <p:spPr>
          <a:xfrm>
            <a:off x="5942350" y="3317151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9" name="Google Shape;379;p50"/>
          <p:cNvSpPr txBox="1"/>
          <p:nvPr>
            <p:ph hasCustomPrompt="1" idx="4" type="title"/>
          </p:nvPr>
        </p:nvSpPr>
        <p:spPr>
          <a:xfrm flipH="1">
            <a:off x="5942350" y="1323400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380" name="Google Shape;380;p50"/>
          <p:cNvSpPr/>
          <p:nvPr/>
        </p:nvSpPr>
        <p:spPr>
          <a:xfrm flipH="1" rot="-5400000">
            <a:off x="528350" y="-528348"/>
            <a:ext cx="548733" cy="1605428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0"/>
          <p:cNvSpPr/>
          <p:nvPr/>
        </p:nvSpPr>
        <p:spPr>
          <a:xfrm flipH="1" rot="-9374510">
            <a:off x="7636857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0"/>
          <p:cNvSpPr/>
          <p:nvPr/>
        </p:nvSpPr>
        <p:spPr>
          <a:xfrm>
            <a:off x="7448750" y="3685700"/>
            <a:ext cx="1786659" cy="1478443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0"/>
          <p:cNvSpPr/>
          <p:nvPr/>
        </p:nvSpPr>
        <p:spPr>
          <a:xfrm>
            <a:off x="8196275" y="3075725"/>
            <a:ext cx="946375" cy="2078625"/>
          </a:xfrm>
          <a:custGeom>
            <a:rect b="b" l="l" r="r" t="t"/>
            <a:pathLst>
              <a:path extrusionOk="0" h="83145" w="37855">
                <a:moveTo>
                  <a:pt x="0" y="83145"/>
                </a:moveTo>
                <a:cubicBezTo>
                  <a:pt x="6014" y="78849"/>
                  <a:pt x="9759" y="71933"/>
                  <a:pt x="13519" y="65570"/>
                </a:cubicBezTo>
                <a:cubicBezTo>
                  <a:pt x="19679" y="55144"/>
                  <a:pt x="25904" y="41279"/>
                  <a:pt x="21293" y="30081"/>
                </a:cubicBezTo>
                <a:cubicBezTo>
                  <a:pt x="20126" y="27247"/>
                  <a:pt x="18832" y="23487"/>
                  <a:pt x="15885" y="22645"/>
                </a:cubicBezTo>
                <a:cubicBezTo>
                  <a:pt x="13023" y="21827"/>
                  <a:pt x="7743" y="24086"/>
                  <a:pt x="8112" y="27039"/>
                </a:cubicBezTo>
                <a:cubicBezTo>
                  <a:pt x="8502" y="30157"/>
                  <a:pt x="14426" y="30810"/>
                  <a:pt x="17237" y="29405"/>
                </a:cubicBezTo>
                <a:cubicBezTo>
                  <a:pt x="27944" y="24051"/>
                  <a:pt x="31215" y="9961"/>
                  <a:pt x="3785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4" name="Google Shape;384;p50"/>
          <p:cNvSpPr/>
          <p:nvPr/>
        </p:nvSpPr>
        <p:spPr>
          <a:xfrm rot="-5400000">
            <a:off x="-1183342" y="3918156"/>
            <a:ext cx="2156409" cy="1996294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0"/>
          <p:cNvSpPr txBox="1"/>
          <p:nvPr>
            <p:ph idx="5" type="title"/>
          </p:nvPr>
        </p:nvSpPr>
        <p:spPr>
          <a:xfrm>
            <a:off x="718275" y="448050"/>
            <a:ext cx="7707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6" name="Google Shape;386;p50"/>
          <p:cNvSpPr txBox="1"/>
          <p:nvPr>
            <p:ph idx="6" type="subTitle"/>
          </p:nvPr>
        </p:nvSpPr>
        <p:spPr>
          <a:xfrm>
            <a:off x="1045400" y="36547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7" name="Google Shape;387;p50"/>
          <p:cNvSpPr txBox="1"/>
          <p:nvPr>
            <p:ph idx="7" type="subTitle"/>
          </p:nvPr>
        </p:nvSpPr>
        <p:spPr>
          <a:xfrm>
            <a:off x="3493875" y="365471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8" name="Google Shape;388;p50"/>
          <p:cNvSpPr txBox="1"/>
          <p:nvPr>
            <p:ph idx="8" type="subTitle"/>
          </p:nvPr>
        </p:nvSpPr>
        <p:spPr>
          <a:xfrm>
            <a:off x="3493875" y="3317151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9" name="Google Shape;389;p50"/>
          <p:cNvSpPr txBox="1"/>
          <p:nvPr>
            <p:ph hasCustomPrompt="1" idx="9" type="title"/>
          </p:nvPr>
        </p:nvSpPr>
        <p:spPr>
          <a:xfrm flipH="1">
            <a:off x="3493875" y="1323400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 sz="2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6_1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1"/>
          <p:cNvSpPr txBox="1"/>
          <p:nvPr>
            <p:ph hasCustomPrompt="1" type="title"/>
          </p:nvPr>
        </p:nvSpPr>
        <p:spPr>
          <a:xfrm>
            <a:off x="2511575" y="695995"/>
            <a:ext cx="41208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b="1"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92" name="Google Shape;392;p51"/>
          <p:cNvSpPr txBox="1"/>
          <p:nvPr>
            <p:ph idx="1" type="subTitle"/>
          </p:nvPr>
        </p:nvSpPr>
        <p:spPr>
          <a:xfrm>
            <a:off x="2352000" y="1491475"/>
            <a:ext cx="44400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3" name="Google Shape;393;p51"/>
          <p:cNvSpPr txBox="1"/>
          <p:nvPr>
            <p:ph hasCustomPrompt="1" idx="2" type="title"/>
          </p:nvPr>
        </p:nvSpPr>
        <p:spPr>
          <a:xfrm>
            <a:off x="2511575" y="1999230"/>
            <a:ext cx="41208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b="1"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94" name="Google Shape;394;p51"/>
          <p:cNvSpPr txBox="1"/>
          <p:nvPr>
            <p:ph idx="3" type="subTitle"/>
          </p:nvPr>
        </p:nvSpPr>
        <p:spPr>
          <a:xfrm>
            <a:off x="2352000" y="2791718"/>
            <a:ext cx="44400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5" name="Google Shape;395;p51"/>
          <p:cNvSpPr txBox="1"/>
          <p:nvPr>
            <p:ph hasCustomPrompt="1" idx="4" type="title"/>
          </p:nvPr>
        </p:nvSpPr>
        <p:spPr>
          <a:xfrm>
            <a:off x="2511575" y="3302083"/>
            <a:ext cx="41208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 b="1" sz="5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96" name="Google Shape;396;p51"/>
          <p:cNvSpPr txBox="1"/>
          <p:nvPr>
            <p:ph idx="5" type="subTitle"/>
          </p:nvPr>
        </p:nvSpPr>
        <p:spPr>
          <a:xfrm>
            <a:off x="2352000" y="4083608"/>
            <a:ext cx="44400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7" name="Google Shape;397;p51"/>
          <p:cNvSpPr/>
          <p:nvPr/>
        </p:nvSpPr>
        <p:spPr>
          <a:xfrm flipH="1" rot="-9374510">
            <a:off x="-1503418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1"/>
          <p:cNvSpPr/>
          <p:nvPr/>
        </p:nvSpPr>
        <p:spPr>
          <a:xfrm rot="8592882">
            <a:off x="-1056721" y="2982738"/>
            <a:ext cx="2997005" cy="2673258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51"/>
          <p:cNvSpPr/>
          <p:nvPr/>
        </p:nvSpPr>
        <p:spPr>
          <a:xfrm rot="-5400000">
            <a:off x="6762269" y="552188"/>
            <a:ext cx="2933941" cy="1829529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1"/>
          <p:cNvSpPr/>
          <p:nvPr/>
        </p:nvSpPr>
        <p:spPr>
          <a:xfrm flipH="1">
            <a:off x="7017158" y="3889598"/>
            <a:ext cx="2144190" cy="127777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1"/>
          <p:cNvSpPr/>
          <p:nvPr/>
        </p:nvSpPr>
        <p:spPr>
          <a:xfrm flipH="1" rot="-9368059">
            <a:off x="436890" y="-821840"/>
            <a:ext cx="2144219" cy="1277795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1"/>
          <p:cNvSpPr/>
          <p:nvPr/>
        </p:nvSpPr>
        <p:spPr>
          <a:xfrm>
            <a:off x="0" y="2092926"/>
            <a:ext cx="2144130" cy="3050708"/>
          </a:xfrm>
          <a:custGeom>
            <a:rect b="b" l="l" r="r" t="t"/>
            <a:pathLst>
              <a:path extrusionOk="0" h="116975" w="84100">
                <a:moveTo>
                  <a:pt x="0" y="0"/>
                </a:moveTo>
                <a:cubicBezTo>
                  <a:pt x="7647" y="7647"/>
                  <a:pt x="18537" y="13279"/>
                  <a:pt x="22554" y="23319"/>
                </a:cubicBezTo>
                <a:cubicBezTo>
                  <a:pt x="28720" y="38731"/>
                  <a:pt x="25277" y="57528"/>
                  <a:pt x="33640" y="71867"/>
                </a:cubicBezTo>
                <a:cubicBezTo>
                  <a:pt x="36945" y="77533"/>
                  <a:pt x="44975" y="78490"/>
                  <a:pt x="50842" y="81424"/>
                </a:cubicBezTo>
                <a:cubicBezTo>
                  <a:pt x="56680" y="84344"/>
                  <a:pt x="60981" y="89649"/>
                  <a:pt x="66133" y="93657"/>
                </a:cubicBezTo>
                <a:cubicBezTo>
                  <a:pt x="73878" y="99682"/>
                  <a:pt x="74580" y="114597"/>
                  <a:pt x="84100" y="11697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3" name="Google Shape;403;p51"/>
          <p:cNvSpPr/>
          <p:nvPr/>
        </p:nvSpPr>
        <p:spPr>
          <a:xfrm>
            <a:off x="6839475" y="0"/>
            <a:ext cx="2304563" cy="3258746"/>
          </a:xfrm>
          <a:custGeom>
            <a:rect b="b" l="l" r="r" t="t"/>
            <a:pathLst>
              <a:path extrusionOk="0" h="84522" w="63456">
                <a:moveTo>
                  <a:pt x="63456" y="84100"/>
                </a:moveTo>
                <a:cubicBezTo>
                  <a:pt x="61221" y="85592"/>
                  <a:pt x="58362" y="81904"/>
                  <a:pt x="56576" y="79895"/>
                </a:cubicBezTo>
                <a:cubicBezTo>
                  <a:pt x="51576" y="74270"/>
                  <a:pt x="48515" y="67063"/>
                  <a:pt x="45872" y="60017"/>
                </a:cubicBezTo>
                <a:cubicBezTo>
                  <a:pt x="44044" y="55143"/>
                  <a:pt x="44248" y="48686"/>
                  <a:pt x="40138" y="45491"/>
                </a:cubicBezTo>
                <a:cubicBezTo>
                  <a:pt x="36194" y="42425"/>
                  <a:pt x="23373" y="42382"/>
                  <a:pt x="25229" y="47020"/>
                </a:cubicBezTo>
                <a:cubicBezTo>
                  <a:pt x="26056" y="49086"/>
                  <a:pt x="29947" y="49884"/>
                  <a:pt x="31728" y="48549"/>
                </a:cubicBezTo>
                <a:cubicBezTo>
                  <a:pt x="34128" y="46750"/>
                  <a:pt x="34588" y="42602"/>
                  <a:pt x="33639" y="39757"/>
                </a:cubicBezTo>
                <a:cubicBezTo>
                  <a:pt x="31007" y="31864"/>
                  <a:pt x="21526" y="28200"/>
                  <a:pt x="14526" y="23701"/>
                </a:cubicBezTo>
                <a:cubicBezTo>
                  <a:pt x="6731" y="18691"/>
                  <a:pt x="0" y="9266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7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2"/>
          <p:cNvSpPr/>
          <p:nvPr/>
        </p:nvSpPr>
        <p:spPr>
          <a:xfrm flipH="1" rot="-8592869">
            <a:off x="7625111" y="-879434"/>
            <a:ext cx="2417983" cy="223844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2"/>
          <p:cNvSpPr/>
          <p:nvPr/>
        </p:nvSpPr>
        <p:spPr>
          <a:xfrm rot="10800000">
            <a:off x="6102417" y="2874789"/>
            <a:ext cx="3041583" cy="2283637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2"/>
          <p:cNvSpPr/>
          <p:nvPr/>
        </p:nvSpPr>
        <p:spPr>
          <a:xfrm>
            <a:off x="-1788250" y="3543306"/>
            <a:ext cx="3481255" cy="1615119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2"/>
          <p:cNvSpPr/>
          <p:nvPr/>
        </p:nvSpPr>
        <p:spPr>
          <a:xfrm>
            <a:off x="5869441" y="-46275"/>
            <a:ext cx="3341450" cy="2017475"/>
          </a:xfrm>
          <a:custGeom>
            <a:rect b="b" l="l" r="r" t="t"/>
            <a:pathLst>
              <a:path extrusionOk="0" h="80699" w="133658">
                <a:moveTo>
                  <a:pt x="133658" y="77775"/>
                </a:moveTo>
                <a:cubicBezTo>
                  <a:pt x="120547" y="84331"/>
                  <a:pt x="101547" y="78911"/>
                  <a:pt x="90513" y="69260"/>
                </a:cubicBezTo>
                <a:cubicBezTo>
                  <a:pt x="79188" y="59354"/>
                  <a:pt x="75019" y="41359"/>
                  <a:pt x="61561" y="34630"/>
                </a:cubicBezTo>
                <a:cubicBezTo>
                  <a:pt x="49976" y="28837"/>
                  <a:pt x="35931" y="30404"/>
                  <a:pt x="23525" y="26682"/>
                </a:cubicBezTo>
                <a:cubicBezTo>
                  <a:pt x="16635" y="24615"/>
                  <a:pt x="8828" y="22557"/>
                  <a:pt x="4223" y="17031"/>
                </a:cubicBezTo>
                <a:cubicBezTo>
                  <a:pt x="517" y="12583"/>
                  <a:pt x="-1014" y="5492"/>
                  <a:pt x="817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9" name="Google Shape;409;p52"/>
          <p:cNvSpPr/>
          <p:nvPr/>
        </p:nvSpPr>
        <p:spPr>
          <a:xfrm flipH="1" rot="-5400000">
            <a:off x="1101378" y="-1926472"/>
            <a:ext cx="1124020" cy="421137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52"/>
          <p:cNvSpPr/>
          <p:nvPr/>
        </p:nvSpPr>
        <p:spPr>
          <a:xfrm flipH="1" rot="2049452">
            <a:off x="771453" y="45706"/>
            <a:ext cx="1162351" cy="1076091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2"/>
          <p:cNvSpPr txBox="1"/>
          <p:nvPr>
            <p:ph type="title"/>
          </p:nvPr>
        </p:nvSpPr>
        <p:spPr>
          <a:xfrm>
            <a:off x="2558700" y="1555500"/>
            <a:ext cx="4026600" cy="11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412" name="Google Shape;412;p52"/>
          <p:cNvSpPr txBox="1"/>
          <p:nvPr>
            <p:ph idx="1" type="subTitle"/>
          </p:nvPr>
        </p:nvSpPr>
        <p:spPr>
          <a:xfrm>
            <a:off x="2558700" y="2730600"/>
            <a:ext cx="4026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5_1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/>
          <p:nvPr/>
        </p:nvSpPr>
        <p:spPr>
          <a:xfrm flipH="1" rot="10800000">
            <a:off x="0" y="3141637"/>
            <a:ext cx="2190161" cy="2001863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3"/>
          <p:cNvSpPr/>
          <p:nvPr/>
        </p:nvSpPr>
        <p:spPr>
          <a:xfrm flipH="1" rot="10800000">
            <a:off x="-450325" y="31"/>
            <a:ext cx="2590976" cy="1929966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3"/>
          <p:cNvSpPr/>
          <p:nvPr/>
        </p:nvSpPr>
        <p:spPr>
          <a:xfrm flipH="1" rot="5400000">
            <a:off x="7689494" y="3688994"/>
            <a:ext cx="715222" cy="21937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3"/>
          <p:cNvSpPr/>
          <p:nvPr/>
        </p:nvSpPr>
        <p:spPr>
          <a:xfrm>
            <a:off x="438025" y="4632340"/>
            <a:ext cx="2705475" cy="569050"/>
          </a:xfrm>
          <a:custGeom>
            <a:rect b="b" l="l" r="r" t="t"/>
            <a:pathLst>
              <a:path extrusionOk="0" h="22762" w="108219">
                <a:moveTo>
                  <a:pt x="0" y="20837"/>
                </a:moveTo>
                <a:cubicBezTo>
                  <a:pt x="8129" y="19676"/>
                  <a:pt x="16360" y="17809"/>
                  <a:pt x="23705" y="14138"/>
                </a:cubicBezTo>
                <a:cubicBezTo>
                  <a:pt x="29030" y="11477"/>
                  <a:pt x="31264" y="4433"/>
                  <a:pt x="36588" y="1770"/>
                </a:cubicBezTo>
                <a:cubicBezTo>
                  <a:pt x="40152" y="-12"/>
                  <a:pt x="44470" y="-107"/>
                  <a:pt x="48441" y="224"/>
                </a:cubicBezTo>
                <a:cubicBezTo>
                  <a:pt x="61036" y="1273"/>
                  <a:pt x="69603" y="14154"/>
                  <a:pt x="80907" y="19806"/>
                </a:cubicBezTo>
                <a:cubicBezTo>
                  <a:pt x="89086" y="23896"/>
                  <a:pt x="99075" y="22383"/>
                  <a:pt x="108219" y="2238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8" name="Google Shape;418;p53"/>
          <p:cNvSpPr/>
          <p:nvPr/>
        </p:nvSpPr>
        <p:spPr>
          <a:xfrm flipH="1">
            <a:off x="7151712" y="25"/>
            <a:ext cx="1992288" cy="3525005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3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0" name="Google Shape;420;p53"/>
          <p:cNvSpPr txBox="1"/>
          <p:nvPr>
            <p:ph idx="1" type="subTitle"/>
          </p:nvPr>
        </p:nvSpPr>
        <p:spPr>
          <a:xfrm>
            <a:off x="2721475" y="4084775"/>
            <a:ext cx="3701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1" name="Google Shape;421;p53"/>
          <p:cNvSpPr/>
          <p:nvPr/>
        </p:nvSpPr>
        <p:spPr>
          <a:xfrm>
            <a:off x="8425875" y="1632050"/>
            <a:ext cx="772071" cy="3524951"/>
          </a:xfrm>
          <a:custGeom>
            <a:rect b="b" l="l" r="r" t="t"/>
            <a:pathLst>
              <a:path extrusionOk="0" h="109250" w="26121">
                <a:moveTo>
                  <a:pt x="26121" y="109250"/>
                </a:moveTo>
                <a:cubicBezTo>
                  <a:pt x="24926" y="100876"/>
                  <a:pt x="21796" y="92041"/>
                  <a:pt x="15814" y="86060"/>
                </a:cubicBezTo>
                <a:cubicBezTo>
                  <a:pt x="10028" y="80275"/>
                  <a:pt x="1369" y="75112"/>
                  <a:pt x="355" y="66993"/>
                </a:cubicBezTo>
                <a:cubicBezTo>
                  <a:pt x="-356" y="61304"/>
                  <a:pt x="367" y="55115"/>
                  <a:pt x="2931" y="49987"/>
                </a:cubicBezTo>
                <a:cubicBezTo>
                  <a:pt x="5637" y="44574"/>
                  <a:pt x="11324" y="40783"/>
                  <a:pt x="13238" y="35042"/>
                </a:cubicBezTo>
                <a:cubicBezTo>
                  <a:pt x="17120" y="23395"/>
                  <a:pt x="15894" y="8681"/>
                  <a:pt x="2457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5_1_1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4"/>
          <p:cNvSpPr txBox="1"/>
          <p:nvPr>
            <p:ph type="title"/>
          </p:nvPr>
        </p:nvSpPr>
        <p:spPr>
          <a:xfrm>
            <a:off x="717750" y="445025"/>
            <a:ext cx="770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4" name="Google Shape;424;p54"/>
          <p:cNvSpPr txBox="1"/>
          <p:nvPr>
            <p:ph idx="1" type="subTitle"/>
          </p:nvPr>
        </p:nvSpPr>
        <p:spPr>
          <a:xfrm>
            <a:off x="1019025" y="1991150"/>
            <a:ext cx="2950200" cy="18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5" name="Google Shape;425;p54"/>
          <p:cNvSpPr/>
          <p:nvPr/>
        </p:nvSpPr>
        <p:spPr>
          <a:xfrm flipH="1">
            <a:off x="7687854" y="0"/>
            <a:ext cx="1456146" cy="2934404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4"/>
          <p:cNvSpPr/>
          <p:nvPr/>
        </p:nvSpPr>
        <p:spPr>
          <a:xfrm rot="5400000">
            <a:off x="218486" y="-135339"/>
            <a:ext cx="1597600" cy="1868278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4"/>
          <p:cNvSpPr/>
          <p:nvPr/>
        </p:nvSpPr>
        <p:spPr>
          <a:xfrm flipH="1" rot="-9682908">
            <a:off x="1656036" y="-139351"/>
            <a:ext cx="681373" cy="40604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4"/>
          <p:cNvSpPr/>
          <p:nvPr/>
        </p:nvSpPr>
        <p:spPr>
          <a:xfrm>
            <a:off x="8208641" y="2645200"/>
            <a:ext cx="935350" cy="2498300"/>
          </a:xfrm>
          <a:custGeom>
            <a:rect b="b" l="l" r="r" t="t"/>
            <a:pathLst>
              <a:path extrusionOk="0" h="99932" w="37414">
                <a:moveTo>
                  <a:pt x="530" y="99932"/>
                </a:moveTo>
                <a:cubicBezTo>
                  <a:pt x="-945" y="88131"/>
                  <a:pt x="895" y="75234"/>
                  <a:pt x="6534" y="64763"/>
                </a:cubicBezTo>
                <a:cubicBezTo>
                  <a:pt x="11723" y="55128"/>
                  <a:pt x="22531" y="48071"/>
                  <a:pt x="24547" y="37314"/>
                </a:cubicBezTo>
                <a:cubicBezTo>
                  <a:pt x="25745" y="30922"/>
                  <a:pt x="19994" y="23073"/>
                  <a:pt x="13825" y="21016"/>
                </a:cubicBezTo>
                <a:cubicBezTo>
                  <a:pt x="11113" y="20112"/>
                  <a:pt x="6657" y="25856"/>
                  <a:pt x="8678" y="27878"/>
                </a:cubicBezTo>
                <a:cubicBezTo>
                  <a:pt x="11914" y="31115"/>
                  <a:pt x="19619" y="28372"/>
                  <a:pt x="21974" y="24447"/>
                </a:cubicBezTo>
                <a:cubicBezTo>
                  <a:pt x="26933" y="16182"/>
                  <a:pt x="27776" y="0"/>
                  <a:pt x="37414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429" name="Google Shape;429;p54"/>
          <p:cNvGrpSpPr/>
          <p:nvPr/>
        </p:nvGrpSpPr>
        <p:grpSpPr>
          <a:xfrm>
            <a:off x="-7800" y="3562675"/>
            <a:ext cx="2173674" cy="1580813"/>
            <a:chOff x="-7800" y="3562675"/>
            <a:chExt cx="2173674" cy="1580813"/>
          </a:xfrm>
        </p:grpSpPr>
        <p:sp>
          <p:nvSpPr>
            <p:cNvPr id="430" name="Google Shape;430;p54"/>
            <p:cNvSpPr/>
            <p:nvPr/>
          </p:nvSpPr>
          <p:spPr>
            <a:xfrm flipH="1">
              <a:off x="-4" y="3562675"/>
              <a:ext cx="2165879" cy="1580813"/>
            </a:xfrm>
            <a:custGeom>
              <a:rect b="b" l="l" r="r" t="t"/>
              <a:pathLst>
                <a:path extrusionOk="0" h="16340" w="34743">
                  <a:moveTo>
                    <a:pt x="25590" y="0"/>
                  </a:moveTo>
                  <a:cubicBezTo>
                    <a:pt x="25463" y="0"/>
                    <a:pt x="25337" y="3"/>
                    <a:pt x="25210" y="9"/>
                  </a:cubicBezTo>
                  <a:cubicBezTo>
                    <a:pt x="22164" y="158"/>
                    <a:pt x="19266" y="2061"/>
                    <a:pt x="17919" y="4796"/>
                  </a:cubicBezTo>
                  <a:cubicBezTo>
                    <a:pt x="17061" y="6536"/>
                    <a:pt x="16768" y="8607"/>
                    <a:pt x="15436" y="10017"/>
                  </a:cubicBezTo>
                  <a:cubicBezTo>
                    <a:pt x="14100" y="11427"/>
                    <a:pt x="12019" y="11842"/>
                    <a:pt x="10078" y="11887"/>
                  </a:cubicBezTo>
                  <a:cubicBezTo>
                    <a:pt x="9903" y="11891"/>
                    <a:pt x="9728" y="11892"/>
                    <a:pt x="9552" y="11892"/>
                  </a:cubicBezTo>
                  <a:cubicBezTo>
                    <a:pt x="8697" y="11892"/>
                    <a:pt x="7838" y="11853"/>
                    <a:pt x="6985" y="11853"/>
                  </a:cubicBezTo>
                  <a:cubicBezTo>
                    <a:pt x="6069" y="11853"/>
                    <a:pt x="5158" y="11898"/>
                    <a:pt x="4264" y="12087"/>
                  </a:cubicBezTo>
                  <a:cubicBezTo>
                    <a:pt x="2364" y="12488"/>
                    <a:pt x="460" y="13750"/>
                    <a:pt x="71" y="15653"/>
                  </a:cubicBezTo>
                  <a:cubicBezTo>
                    <a:pt x="26" y="15879"/>
                    <a:pt x="0" y="16109"/>
                    <a:pt x="0" y="16340"/>
                  </a:cubicBezTo>
                  <a:lnTo>
                    <a:pt x="34112" y="16340"/>
                  </a:lnTo>
                  <a:cubicBezTo>
                    <a:pt x="34676" y="14521"/>
                    <a:pt x="34742" y="12544"/>
                    <a:pt x="34635" y="10629"/>
                  </a:cubicBezTo>
                  <a:cubicBezTo>
                    <a:pt x="34509" y="8347"/>
                    <a:pt x="34127" y="6009"/>
                    <a:pt x="32924" y="4069"/>
                  </a:cubicBezTo>
                  <a:cubicBezTo>
                    <a:pt x="31388" y="1583"/>
                    <a:pt x="28505" y="0"/>
                    <a:pt x="25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-7800" y="4435975"/>
              <a:ext cx="218400" cy="707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5_1_1_1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5"/>
          <p:cNvSpPr/>
          <p:nvPr/>
        </p:nvSpPr>
        <p:spPr>
          <a:xfrm>
            <a:off x="0" y="3571650"/>
            <a:ext cx="3173599" cy="1592496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5"/>
          <p:cNvSpPr/>
          <p:nvPr/>
        </p:nvSpPr>
        <p:spPr>
          <a:xfrm rot="10800000">
            <a:off x="6909107" y="16"/>
            <a:ext cx="2234893" cy="1093659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55"/>
          <p:cNvSpPr/>
          <p:nvPr/>
        </p:nvSpPr>
        <p:spPr>
          <a:xfrm flipH="1">
            <a:off x="7017158" y="3889598"/>
            <a:ext cx="2144190" cy="127777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5"/>
          <p:cNvSpPr/>
          <p:nvPr/>
        </p:nvSpPr>
        <p:spPr>
          <a:xfrm>
            <a:off x="6684525" y="-38975"/>
            <a:ext cx="2476825" cy="2676713"/>
          </a:xfrm>
          <a:custGeom>
            <a:rect b="b" l="l" r="r" t="t"/>
            <a:pathLst>
              <a:path extrusionOk="0" h="105507" w="99073">
                <a:moveTo>
                  <a:pt x="99073" y="105507"/>
                </a:moveTo>
                <a:cubicBezTo>
                  <a:pt x="88801" y="102938"/>
                  <a:pt x="81814" y="89905"/>
                  <a:pt x="81060" y="79344"/>
                </a:cubicBezTo>
                <a:cubicBezTo>
                  <a:pt x="80279" y="68409"/>
                  <a:pt x="82683" y="54120"/>
                  <a:pt x="74198" y="47178"/>
                </a:cubicBezTo>
                <a:cubicBezTo>
                  <a:pt x="71258" y="44772"/>
                  <a:pt x="67274" y="43318"/>
                  <a:pt x="63475" y="43318"/>
                </a:cubicBezTo>
                <a:cubicBezTo>
                  <a:pt x="59230" y="43318"/>
                  <a:pt x="55302" y="48161"/>
                  <a:pt x="54469" y="52324"/>
                </a:cubicBezTo>
                <a:cubicBezTo>
                  <a:pt x="53885" y="55241"/>
                  <a:pt x="58808" y="57840"/>
                  <a:pt x="61760" y="57471"/>
                </a:cubicBezTo>
                <a:cubicBezTo>
                  <a:pt x="64671" y="57107"/>
                  <a:pt x="67617" y="54342"/>
                  <a:pt x="68193" y="51466"/>
                </a:cubicBezTo>
                <a:cubicBezTo>
                  <a:pt x="71041" y="37233"/>
                  <a:pt x="39989" y="44185"/>
                  <a:pt x="26591" y="38600"/>
                </a:cubicBezTo>
                <a:cubicBezTo>
                  <a:pt x="17260" y="34711"/>
                  <a:pt x="8899" y="26542"/>
                  <a:pt x="5147" y="17155"/>
                </a:cubicBezTo>
                <a:cubicBezTo>
                  <a:pt x="2931" y="11611"/>
                  <a:pt x="4222" y="4222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7" name="Google Shape;437;p55"/>
          <p:cNvSpPr/>
          <p:nvPr/>
        </p:nvSpPr>
        <p:spPr>
          <a:xfrm>
            <a:off x="0" y="0"/>
            <a:ext cx="2358896" cy="2925588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5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9" name="Google Shape;439;p55"/>
          <p:cNvSpPr txBox="1"/>
          <p:nvPr>
            <p:ph idx="1" type="subTitle"/>
          </p:nvPr>
        </p:nvSpPr>
        <p:spPr>
          <a:xfrm>
            <a:off x="5109425" y="1991150"/>
            <a:ext cx="2950200" cy="18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0" name="Google Shape;440;p55"/>
          <p:cNvSpPr/>
          <p:nvPr/>
        </p:nvSpPr>
        <p:spPr>
          <a:xfrm>
            <a:off x="-38975" y="2637675"/>
            <a:ext cx="2901727" cy="2562231"/>
          </a:xfrm>
          <a:custGeom>
            <a:rect b="b" l="l" r="r" t="t"/>
            <a:pathLst>
              <a:path extrusionOk="0" h="99931" w="114084">
                <a:moveTo>
                  <a:pt x="0" y="0"/>
                </a:moveTo>
                <a:cubicBezTo>
                  <a:pt x="8731" y="0"/>
                  <a:pt x="16057" y="11452"/>
                  <a:pt x="16727" y="20158"/>
                </a:cubicBezTo>
                <a:cubicBezTo>
                  <a:pt x="17565" y="31051"/>
                  <a:pt x="13333" y="44222"/>
                  <a:pt x="20158" y="52753"/>
                </a:cubicBezTo>
                <a:cubicBezTo>
                  <a:pt x="27347" y="61740"/>
                  <a:pt x="39547" y="67554"/>
                  <a:pt x="51038" y="68193"/>
                </a:cubicBezTo>
                <a:cubicBezTo>
                  <a:pt x="60754" y="68733"/>
                  <a:pt x="71499" y="65128"/>
                  <a:pt x="80202" y="69480"/>
                </a:cubicBezTo>
                <a:cubicBezTo>
                  <a:pt x="93784" y="76271"/>
                  <a:pt x="98899" y="99931"/>
                  <a:pt x="114084" y="9993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5_1_1_1_1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/>
          <p:nvPr/>
        </p:nvSpPr>
        <p:spPr>
          <a:xfrm>
            <a:off x="5307775" y="3141625"/>
            <a:ext cx="3836219" cy="2001887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6"/>
          <p:cNvSpPr/>
          <p:nvPr/>
        </p:nvSpPr>
        <p:spPr>
          <a:xfrm rot="3270961">
            <a:off x="7216299" y="-790914"/>
            <a:ext cx="2091238" cy="1935942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56"/>
          <p:cNvSpPr/>
          <p:nvPr/>
        </p:nvSpPr>
        <p:spPr>
          <a:xfrm flipH="1" rot="10800000">
            <a:off x="0" y="16"/>
            <a:ext cx="2234811" cy="1093659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6"/>
          <p:cNvSpPr/>
          <p:nvPr/>
        </p:nvSpPr>
        <p:spPr>
          <a:xfrm flipH="1" rot="-4311994">
            <a:off x="8451225" y="654097"/>
            <a:ext cx="1081271" cy="64435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6"/>
          <p:cNvSpPr/>
          <p:nvPr/>
        </p:nvSpPr>
        <p:spPr>
          <a:xfrm>
            <a:off x="0" y="-38975"/>
            <a:ext cx="2315889" cy="2665933"/>
          </a:xfrm>
          <a:custGeom>
            <a:rect b="b" l="l" r="r" t="t"/>
            <a:pathLst>
              <a:path extrusionOk="0" h="104649" w="91782">
                <a:moveTo>
                  <a:pt x="0" y="104649"/>
                </a:moveTo>
                <a:cubicBezTo>
                  <a:pt x="5693" y="87570"/>
                  <a:pt x="13373" y="65739"/>
                  <a:pt x="30451" y="60044"/>
                </a:cubicBezTo>
                <a:cubicBezTo>
                  <a:pt x="36592" y="57996"/>
                  <a:pt x="43305" y="61603"/>
                  <a:pt x="49751" y="62189"/>
                </a:cubicBezTo>
                <a:cubicBezTo>
                  <a:pt x="55875" y="62746"/>
                  <a:pt x="62707" y="60662"/>
                  <a:pt x="67335" y="56613"/>
                </a:cubicBezTo>
                <a:cubicBezTo>
                  <a:pt x="78328" y="46994"/>
                  <a:pt x="63377" y="25933"/>
                  <a:pt x="69909" y="12867"/>
                </a:cubicBezTo>
                <a:cubicBezTo>
                  <a:pt x="73691" y="5301"/>
                  <a:pt x="87999" y="7566"/>
                  <a:pt x="9178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7" name="Google Shape;447;p56"/>
          <p:cNvSpPr/>
          <p:nvPr/>
        </p:nvSpPr>
        <p:spPr>
          <a:xfrm rot="-5400000">
            <a:off x="1099170" y="3221886"/>
            <a:ext cx="822444" cy="302078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6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9" name="Google Shape;449;p56"/>
          <p:cNvSpPr txBox="1"/>
          <p:nvPr>
            <p:ph idx="1" type="subTitle"/>
          </p:nvPr>
        </p:nvSpPr>
        <p:spPr>
          <a:xfrm>
            <a:off x="932363" y="1991806"/>
            <a:ext cx="2950200" cy="18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4_1_1_1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7"/>
          <p:cNvSpPr/>
          <p:nvPr/>
        </p:nvSpPr>
        <p:spPr>
          <a:xfrm>
            <a:off x="0" y="0"/>
            <a:ext cx="1825854" cy="2264485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57"/>
          <p:cNvSpPr/>
          <p:nvPr/>
        </p:nvSpPr>
        <p:spPr>
          <a:xfrm flipH="1" rot="-5400000">
            <a:off x="8297123" y="-114098"/>
            <a:ext cx="1346866" cy="1575062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7"/>
          <p:cNvSpPr/>
          <p:nvPr/>
        </p:nvSpPr>
        <p:spPr>
          <a:xfrm>
            <a:off x="8892399" y="710425"/>
            <a:ext cx="343250" cy="1406075"/>
          </a:xfrm>
          <a:custGeom>
            <a:rect b="b" l="l" r="r" t="t"/>
            <a:pathLst>
              <a:path extrusionOk="0" h="56243" w="13730">
                <a:moveTo>
                  <a:pt x="13730" y="0"/>
                </a:moveTo>
                <a:cubicBezTo>
                  <a:pt x="-4056" y="5929"/>
                  <a:pt x="-5018" y="56243"/>
                  <a:pt x="13730" y="5624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4" name="Google Shape;454;p57"/>
          <p:cNvSpPr/>
          <p:nvPr/>
        </p:nvSpPr>
        <p:spPr>
          <a:xfrm>
            <a:off x="5618967" y="3304016"/>
            <a:ext cx="3525036" cy="1839478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57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6" name="Google Shape;456;p57"/>
          <p:cNvSpPr txBox="1"/>
          <p:nvPr>
            <p:ph idx="1" type="subTitle"/>
          </p:nvPr>
        </p:nvSpPr>
        <p:spPr>
          <a:xfrm>
            <a:off x="718125" y="1343350"/>
            <a:ext cx="62832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457" name="Google Shape;457;p57"/>
          <p:cNvSpPr txBox="1"/>
          <p:nvPr>
            <p:ph idx="2" type="body"/>
          </p:nvPr>
        </p:nvSpPr>
        <p:spPr>
          <a:xfrm>
            <a:off x="718150" y="1695250"/>
            <a:ext cx="6283200" cy="29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8"/>
          <p:cNvSpPr txBox="1"/>
          <p:nvPr>
            <p:ph type="ctrTitle"/>
          </p:nvPr>
        </p:nvSpPr>
        <p:spPr>
          <a:xfrm>
            <a:off x="3039750" y="528675"/>
            <a:ext cx="30645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  <a:defRPr b="1"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460" name="Google Shape;460;p58"/>
          <p:cNvSpPr txBox="1"/>
          <p:nvPr>
            <p:ph idx="1" type="subTitle"/>
          </p:nvPr>
        </p:nvSpPr>
        <p:spPr>
          <a:xfrm>
            <a:off x="2694150" y="1460825"/>
            <a:ext cx="3755700" cy="14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61" name="Google Shape;461;p58"/>
          <p:cNvSpPr/>
          <p:nvPr/>
        </p:nvSpPr>
        <p:spPr>
          <a:xfrm rot="10800000">
            <a:off x="6434517" y="10"/>
            <a:ext cx="2709484" cy="1325991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58"/>
          <p:cNvSpPr/>
          <p:nvPr/>
        </p:nvSpPr>
        <p:spPr>
          <a:xfrm flipH="1" rot="5400000">
            <a:off x="-842771" y="842791"/>
            <a:ext cx="3525036" cy="1839478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8"/>
          <p:cNvSpPr/>
          <p:nvPr/>
        </p:nvSpPr>
        <p:spPr>
          <a:xfrm flipH="1">
            <a:off x="6616424" y="3988726"/>
            <a:ext cx="2527576" cy="116963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4" name="Google Shape;464;p58"/>
          <p:cNvGrpSpPr/>
          <p:nvPr/>
        </p:nvGrpSpPr>
        <p:grpSpPr>
          <a:xfrm rot="10800000">
            <a:off x="8186366" y="1986922"/>
            <a:ext cx="957627" cy="1169642"/>
            <a:chOff x="9635" y="1954525"/>
            <a:chExt cx="1192265" cy="1234450"/>
          </a:xfrm>
        </p:grpSpPr>
        <p:sp>
          <p:nvSpPr>
            <p:cNvPr id="465" name="Google Shape;465;p58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58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58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58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58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58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1" name="Google Shape;471;p58"/>
          <p:cNvSpPr/>
          <p:nvPr/>
        </p:nvSpPr>
        <p:spPr>
          <a:xfrm>
            <a:off x="0" y="-38975"/>
            <a:ext cx="2853111" cy="1671095"/>
          </a:xfrm>
          <a:custGeom>
            <a:rect b="b" l="l" r="r" t="t"/>
            <a:pathLst>
              <a:path extrusionOk="0" h="64242" w="122438">
                <a:moveTo>
                  <a:pt x="122190" y="0"/>
                </a:moveTo>
                <a:cubicBezTo>
                  <a:pt x="122190" y="6471"/>
                  <a:pt x="123180" y="13854"/>
                  <a:pt x="119591" y="19238"/>
                </a:cubicBezTo>
                <a:cubicBezTo>
                  <a:pt x="115724" y="25039"/>
                  <a:pt x="109196" y="29507"/>
                  <a:pt x="102432" y="31198"/>
                </a:cubicBezTo>
                <a:cubicBezTo>
                  <a:pt x="86604" y="35155"/>
                  <a:pt x="68148" y="21300"/>
                  <a:pt x="53556" y="28598"/>
                </a:cubicBezTo>
                <a:cubicBezTo>
                  <a:pt x="41771" y="34492"/>
                  <a:pt x="41851" y="53851"/>
                  <a:pt x="30677" y="60835"/>
                </a:cubicBezTo>
                <a:cubicBezTo>
                  <a:pt x="24315" y="64812"/>
                  <a:pt x="15720" y="64668"/>
                  <a:pt x="8319" y="63435"/>
                </a:cubicBezTo>
                <a:cubicBezTo>
                  <a:pt x="5398" y="62948"/>
                  <a:pt x="0" y="63277"/>
                  <a:pt x="0" y="6031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2" name="Google Shape;472;p58"/>
          <p:cNvSpPr/>
          <p:nvPr/>
        </p:nvSpPr>
        <p:spPr>
          <a:xfrm>
            <a:off x="6239525" y="4655756"/>
            <a:ext cx="1156900" cy="517850"/>
          </a:xfrm>
          <a:custGeom>
            <a:rect b="b" l="l" r="r" t="t"/>
            <a:pathLst>
              <a:path extrusionOk="0" h="20714" w="46276">
                <a:moveTo>
                  <a:pt x="0" y="20714"/>
                </a:moveTo>
                <a:cubicBezTo>
                  <a:pt x="0" y="11859"/>
                  <a:pt x="8348" y="1317"/>
                  <a:pt x="17159" y="436"/>
                </a:cubicBezTo>
                <a:cubicBezTo>
                  <a:pt x="22702" y="-118"/>
                  <a:pt x="28677" y="-198"/>
                  <a:pt x="33797" y="1996"/>
                </a:cubicBezTo>
                <a:cubicBezTo>
                  <a:pt x="40558" y="4893"/>
                  <a:pt x="46276" y="12839"/>
                  <a:pt x="46276" y="2019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3" name="Google Shape;473;p58"/>
          <p:cNvSpPr/>
          <p:nvPr/>
        </p:nvSpPr>
        <p:spPr>
          <a:xfrm rot="-5400000">
            <a:off x="690754" y="3671686"/>
            <a:ext cx="749834" cy="21937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58"/>
          <p:cNvSpPr txBox="1"/>
          <p:nvPr/>
        </p:nvSpPr>
        <p:spPr>
          <a:xfrm>
            <a:off x="2525100" y="3606900"/>
            <a:ext cx="40938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 This presentation template was created by </a:t>
            </a:r>
            <a:r>
              <a:rPr b="1" lang="en">
                <a:solidFill>
                  <a:schemeClr val="dk2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, including icons by </a:t>
            </a:r>
            <a:r>
              <a:rPr b="1" lang="en">
                <a:solidFill>
                  <a:schemeClr val="dk2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, and infographics &amp; images by</a:t>
            </a:r>
            <a:r>
              <a:rPr b="1" lang="en">
                <a:solidFill>
                  <a:schemeClr val="dk2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b="1" lang="en">
                <a:solidFill>
                  <a:schemeClr val="dk2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u="sng">
              <a:solidFill>
                <a:schemeClr val="dk2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9"/>
          <p:cNvSpPr/>
          <p:nvPr/>
        </p:nvSpPr>
        <p:spPr>
          <a:xfrm>
            <a:off x="5307775" y="3141625"/>
            <a:ext cx="3836219" cy="2001887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59"/>
          <p:cNvSpPr/>
          <p:nvPr/>
        </p:nvSpPr>
        <p:spPr>
          <a:xfrm rot="3270961">
            <a:off x="7216299" y="-790914"/>
            <a:ext cx="2091238" cy="1935942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9"/>
          <p:cNvSpPr/>
          <p:nvPr/>
        </p:nvSpPr>
        <p:spPr>
          <a:xfrm flipH="1" rot="10800000">
            <a:off x="0" y="16"/>
            <a:ext cx="2234811" cy="1093659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59"/>
          <p:cNvSpPr/>
          <p:nvPr/>
        </p:nvSpPr>
        <p:spPr>
          <a:xfrm flipH="1" rot="-4311994">
            <a:off x="8451225" y="654097"/>
            <a:ext cx="1081271" cy="64435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9"/>
          <p:cNvSpPr/>
          <p:nvPr/>
        </p:nvSpPr>
        <p:spPr>
          <a:xfrm>
            <a:off x="0" y="-38975"/>
            <a:ext cx="2315889" cy="2665933"/>
          </a:xfrm>
          <a:custGeom>
            <a:rect b="b" l="l" r="r" t="t"/>
            <a:pathLst>
              <a:path extrusionOk="0" h="104649" w="91782">
                <a:moveTo>
                  <a:pt x="0" y="104649"/>
                </a:moveTo>
                <a:cubicBezTo>
                  <a:pt x="5693" y="87570"/>
                  <a:pt x="13373" y="65739"/>
                  <a:pt x="30451" y="60044"/>
                </a:cubicBezTo>
                <a:cubicBezTo>
                  <a:pt x="36592" y="57996"/>
                  <a:pt x="43305" y="61603"/>
                  <a:pt x="49751" y="62189"/>
                </a:cubicBezTo>
                <a:cubicBezTo>
                  <a:pt x="55875" y="62746"/>
                  <a:pt x="62707" y="60662"/>
                  <a:pt x="67335" y="56613"/>
                </a:cubicBezTo>
                <a:cubicBezTo>
                  <a:pt x="78328" y="46994"/>
                  <a:pt x="63377" y="25933"/>
                  <a:pt x="69909" y="12867"/>
                </a:cubicBezTo>
                <a:cubicBezTo>
                  <a:pt x="73691" y="5301"/>
                  <a:pt x="87999" y="7566"/>
                  <a:pt x="9178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1" name="Google Shape;481;p59"/>
          <p:cNvSpPr/>
          <p:nvPr/>
        </p:nvSpPr>
        <p:spPr>
          <a:xfrm rot="-5400000">
            <a:off x="1099170" y="3221886"/>
            <a:ext cx="822444" cy="302078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1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9_1_1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1"/>
          <p:cNvSpPr/>
          <p:nvPr/>
        </p:nvSpPr>
        <p:spPr>
          <a:xfrm rot="8592899">
            <a:off x="-686667" y="-845146"/>
            <a:ext cx="2156412" cy="1996296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61"/>
          <p:cNvSpPr/>
          <p:nvPr/>
        </p:nvSpPr>
        <p:spPr>
          <a:xfrm rot="5400000">
            <a:off x="7600022" y="-727758"/>
            <a:ext cx="816220" cy="2271737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61"/>
          <p:cNvSpPr/>
          <p:nvPr/>
        </p:nvSpPr>
        <p:spPr>
          <a:xfrm>
            <a:off x="5787600" y="3543299"/>
            <a:ext cx="3356403" cy="1600216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61"/>
          <p:cNvSpPr/>
          <p:nvPr/>
        </p:nvSpPr>
        <p:spPr>
          <a:xfrm>
            <a:off x="8249625" y="-7300"/>
            <a:ext cx="903675" cy="2834824"/>
          </a:xfrm>
          <a:custGeom>
            <a:rect b="b" l="l" r="r" t="t"/>
            <a:pathLst>
              <a:path extrusionOk="0" h="85412" w="36147">
                <a:moveTo>
                  <a:pt x="0" y="0"/>
                </a:moveTo>
                <a:cubicBezTo>
                  <a:pt x="18570" y="4650"/>
                  <a:pt x="37121" y="56420"/>
                  <a:pt x="18073" y="54512"/>
                </a:cubicBezTo>
                <a:cubicBezTo>
                  <a:pt x="16893" y="54394"/>
                  <a:pt x="15046" y="52255"/>
                  <a:pt x="16033" y="51597"/>
                </a:cubicBezTo>
                <a:cubicBezTo>
                  <a:pt x="18616" y="49875"/>
                  <a:pt x="23389" y="52027"/>
                  <a:pt x="24778" y="54804"/>
                </a:cubicBezTo>
                <a:cubicBezTo>
                  <a:pt x="29645" y="64539"/>
                  <a:pt x="31280" y="75677"/>
                  <a:pt x="36147" y="8541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488" name="Google Shape;488;p61"/>
          <p:cNvGrpSpPr/>
          <p:nvPr/>
        </p:nvGrpSpPr>
        <p:grpSpPr>
          <a:xfrm rot="5400000">
            <a:off x="4109853" y="-153796"/>
            <a:ext cx="934617" cy="1180258"/>
            <a:chOff x="9635" y="1954525"/>
            <a:chExt cx="1192265" cy="1234450"/>
          </a:xfrm>
        </p:grpSpPr>
        <p:sp>
          <p:nvSpPr>
            <p:cNvPr id="489" name="Google Shape;489;p61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61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61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61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1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1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5" name="Google Shape;495;p61"/>
          <p:cNvSpPr/>
          <p:nvPr/>
        </p:nvSpPr>
        <p:spPr>
          <a:xfrm>
            <a:off x="4" y="4322575"/>
            <a:ext cx="2703610" cy="83174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olor background">
  <p:cSld name="BLANK_1">
    <p:bg>
      <p:bgPr>
        <a:solidFill>
          <a:schemeClr val="accent1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98" name="Google Shape;498;p6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499" name="Google Shape;499;p6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rect b="b" l="l" r="r" t="t"/>
              <a:pathLst>
                <a:path extrusionOk="0" h="21175" w="2160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0" name="Google Shape;500;p6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rect b="b" l="l" r="r" t="t"/>
              <a:pathLst>
                <a:path extrusionOk="0" h="21175" w="2160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1" name="Google Shape;501;p6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rect b="b" l="l" r="r" t="t"/>
              <a:pathLst>
                <a:path extrusionOk="0" h="21175" w="2160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2" name="Google Shape;502;p62"/>
            <p:cNvSpPr/>
            <p:nvPr/>
          </p:nvSpPr>
          <p:spPr>
            <a:xfrm>
              <a:off x="1133400" y="4039228"/>
              <a:ext cx="2001186" cy="1104224"/>
            </a:xfrm>
            <a:custGeom>
              <a:rect b="b" l="l" r="r" t="t"/>
              <a:pathLst>
                <a:path extrusionOk="0" h="21315" w="2160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3" name="Google Shape;503;p62"/>
            <p:cNvSpPr/>
            <p:nvPr/>
          </p:nvSpPr>
          <p:spPr>
            <a:xfrm>
              <a:off x="3247913" y="4039228"/>
              <a:ext cx="2001186" cy="1104224"/>
            </a:xfrm>
            <a:custGeom>
              <a:rect b="b" l="l" r="r" t="t"/>
              <a:pathLst>
                <a:path extrusionOk="0" h="21315" w="2160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4" name="Google Shape;504;p62"/>
            <p:cNvSpPr/>
            <p:nvPr/>
          </p:nvSpPr>
          <p:spPr>
            <a:xfrm>
              <a:off x="7476888" y="4039228"/>
              <a:ext cx="2001186" cy="1104224"/>
            </a:xfrm>
            <a:custGeom>
              <a:rect b="b" l="l" r="r" t="t"/>
              <a:pathLst>
                <a:path extrusionOk="0" h="21315" w="2160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5" name="Google Shape;505;p62"/>
            <p:cNvSpPr/>
            <p:nvPr/>
          </p:nvSpPr>
          <p:spPr>
            <a:xfrm>
              <a:off x="76200" y="22008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6" name="Google Shape;506;p62"/>
            <p:cNvSpPr/>
            <p:nvPr/>
          </p:nvSpPr>
          <p:spPr>
            <a:xfrm>
              <a:off x="2190677" y="22008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7" name="Google Shape;507;p62"/>
            <p:cNvSpPr/>
            <p:nvPr/>
          </p:nvSpPr>
          <p:spPr>
            <a:xfrm>
              <a:off x="6419630" y="22008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8" name="Google Shape;508;p62"/>
            <p:cNvSpPr/>
            <p:nvPr/>
          </p:nvSpPr>
          <p:spPr>
            <a:xfrm>
              <a:off x="8534106" y="22008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09" name="Google Shape;509;p62"/>
            <p:cNvSpPr/>
            <p:nvPr/>
          </p:nvSpPr>
          <p:spPr>
            <a:xfrm>
              <a:off x="-981075" y="3720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10" name="Google Shape;510;p62"/>
            <p:cNvSpPr/>
            <p:nvPr/>
          </p:nvSpPr>
          <p:spPr>
            <a:xfrm>
              <a:off x="3247878" y="3720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11" name="Google Shape;511;p62"/>
            <p:cNvSpPr/>
            <p:nvPr/>
          </p:nvSpPr>
          <p:spPr>
            <a:xfrm>
              <a:off x="5362355" y="372088"/>
              <a:ext cx="2001163" cy="220898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12" name="Google Shape;512;p62"/>
            <p:cNvSpPr/>
            <p:nvPr/>
          </p:nvSpPr>
          <p:spPr>
            <a:xfrm>
              <a:off x="7848601" y="1826900"/>
              <a:ext cx="1371581" cy="1514058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13" name="Google Shape;513;p62"/>
            <p:cNvSpPr/>
            <p:nvPr/>
          </p:nvSpPr>
          <p:spPr>
            <a:xfrm>
              <a:off x="1448201" y="-78100"/>
              <a:ext cx="1371581" cy="1514058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14" name="Google Shape;514;p62"/>
            <p:cNvSpPr/>
            <p:nvPr/>
          </p:nvSpPr>
          <p:spPr>
            <a:xfrm>
              <a:off x="-581024" y="3340950"/>
              <a:ext cx="1371581" cy="1514058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15" name="Google Shape;515;p62"/>
            <p:cNvSpPr/>
            <p:nvPr/>
          </p:nvSpPr>
          <p:spPr>
            <a:xfrm>
              <a:off x="1152450" y="1313601"/>
              <a:ext cx="723479" cy="79862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16" name="Google Shape;516;p62"/>
            <p:cNvSpPr/>
            <p:nvPr/>
          </p:nvSpPr>
          <p:spPr>
            <a:xfrm>
              <a:off x="7496375" y="3161451"/>
              <a:ext cx="723479" cy="798620"/>
            </a:xfrm>
            <a:custGeom>
              <a:rect b="b" l="l" r="r" t="t"/>
              <a:pathLst>
                <a:path extrusionOk="0" h="21315" w="21598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  <p:sp>
          <p:nvSpPr>
            <p:cNvPr id="517" name="Google Shape;517;p6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rect b="b" l="l" r="r" t="t"/>
              <a:pathLst>
                <a:path extrusionOk="0" h="21385" w="2160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i="0" sz="1800" u="none" cap="none" strike="noStrik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">
  <p:cSld name="BIG_NUMBER_2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4"/>
          <p:cNvSpPr txBox="1"/>
          <p:nvPr>
            <p:ph idx="12" type="sldNum"/>
          </p:nvPr>
        </p:nvSpPr>
        <p:spPr>
          <a:xfrm>
            <a:off x="4297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9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bg>
      <p:bgPr>
        <a:solidFill>
          <a:srgbClr val="F2F2F2">
            <a:alpha val="36870"/>
          </a:srgbClr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5" name="Google Shape;525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6" name="Google Shape;526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529" name="Google Shape;529;p6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0" name="Google Shape;530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534" name="Google Shape;53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5" name="Google Shape;535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538" name="Google Shape;53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9" name="Google Shape;539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5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542" name="Google Shape;54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43" name="Google Shape;543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BG (Large Title)">
  <p:cSld name="Quote_2_1_1">
    <p:bg>
      <p:bgPr>
        <a:solidFill>
          <a:srgbClr val="DCECF4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2"/>
          <p:cNvSpPr txBox="1"/>
          <p:nvPr>
            <p:ph idx="12" type="sldNum"/>
          </p:nvPr>
        </p:nvSpPr>
        <p:spPr>
          <a:xfrm>
            <a:off x="285194" y="4761654"/>
            <a:ext cx="351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72"/>
          <p:cNvSpPr txBox="1"/>
          <p:nvPr>
            <p:ph type="title"/>
          </p:nvPr>
        </p:nvSpPr>
        <p:spPr>
          <a:xfrm>
            <a:off x="260300" y="165944"/>
            <a:ext cx="8589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Inter Medium"/>
              <a:buChar char="●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○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■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●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○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■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●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○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Inter Medium"/>
              <a:buChar char="■"/>
              <a:defRPr sz="23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8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275" y="-21525"/>
            <a:ext cx="9263824" cy="5210901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3"/>
          <p:cNvSpPr/>
          <p:nvPr/>
        </p:nvSpPr>
        <p:spPr>
          <a:xfrm>
            <a:off x="-38212" y="-35025"/>
            <a:ext cx="9263700" cy="5211000"/>
          </a:xfrm>
          <a:prstGeom prst="rect">
            <a:avLst/>
          </a:prstGeom>
          <a:solidFill>
            <a:srgbClr val="001847">
              <a:alpha val="8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bg>
      <p:bgPr>
        <a:solidFill>
          <a:srgbClr val="F3F3F3">
            <a:alpha val="30170"/>
          </a:srgbClr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_9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55" name="Google Shape;555;p7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56" name="Google Shape;556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4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9" name="Google Shape;559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0" name="Google Shape;560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 Layout 1_1_1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77"/>
          <p:cNvPicPr preferRelativeResize="0"/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181625" y="4789875"/>
            <a:ext cx="785800" cy="1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4338" y="-24825"/>
            <a:ext cx="9252676" cy="5205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2"/>
          <p:cNvSpPr/>
          <p:nvPr/>
        </p:nvSpPr>
        <p:spPr>
          <a:xfrm rot="10800000">
            <a:off x="-888716" y="-84039"/>
            <a:ext cx="3095080" cy="1455649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82"/>
          <p:cNvSpPr txBox="1"/>
          <p:nvPr>
            <p:ph idx="1" type="subTitle"/>
          </p:nvPr>
        </p:nvSpPr>
        <p:spPr>
          <a:xfrm>
            <a:off x="1554775" y="2711050"/>
            <a:ext cx="24228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1" name="Google Shape;571;p82"/>
          <p:cNvSpPr txBox="1"/>
          <p:nvPr>
            <p:ph idx="2" type="subTitle"/>
          </p:nvPr>
        </p:nvSpPr>
        <p:spPr>
          <a:xfrm>
            <a:off x="5166425" y="2711050"/>
            <a:ext cx="2422800" cy="13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2" name="Google Shape;572;p82"/>
          <p:cNvSpPr txBox="1"/>
          <p:nvPr>
            <p:ph idx="3" type="subTitle"/>
          </p:nvPr>
        </p:nvSpPr>
        <p:spPr>
          <a:xfrm>
            <a:off x="5629500" y="1921552"/>
            <a:ext cx="1496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2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3" name="Google Shape;573;p82"/>
          <p:cNvSpPr txBox="1"/>
          <p:nvPr>
            <p:ph idx="4" type="subTitle"/>
          </p:nvPr>
        </p:nvSpPr>
        <p:spPr>
          <a:xfrm>
            <a:off x="2017825" y="1921552"/>
            <a:ext cx="1496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22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b="1" sz="2000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4" name="Google Shape;574;p82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5" name="Google Shape;575;p82"/>
          <p:cNvSpPr/>
          <p:nvPr/>
        </p:nvSpPr>
        <p:spPr>
          <a:xfrm flipH="1" rot="10800000">
            <a:off x="0" y="3223313"/>
            <a:ext cx="2029579" cy="1920188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76" name="Google Shape;576;p82"/>
          <p:cNvSpPr/>
          <p:nvPr/>
        </p:nvSpPr>
        <p:spPr>
          <a:xfrm flipH="1" rot="-8592930">
            <a:off x="8226190" y="2709984"/>
            <a:ext cx="2881672" cy="266770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82"/>
          <p:cNvSpPr/>
          <p:nvPr/>
        </p:nvSpPr>
        <p:spPr>
          <a:xfrm>
            <a:off x="7510525" y="-46775"/>
            <a:ext cx="1660150" cy="1940394"/>
          </a:xfrm>
          <a:custGeom>
            <a:rect b="b" l="l" r="r" t="t"/>
            <a:pathLst>
              <a:path extrusionOk="0" h="75421" w="66406">
                <a:moveTo>
                  <a:pt x="66406" y="74843"/>
                </a:moveTo>
                <a:cubicBezTo>
                  <a:pt x="56428" y="78169"/>
                  <a:pt x="44766" y="65302"/>
                  <a:pt x="41673" y="55249"/>
                </a:cubicBezTo>
                <a:cubicBezTo>
                  <a:pt x="39276" y="47459"/>
                  <a:pt x="43260" y="36921"/>
                  <a:pt x="37497" y="31158"/>
                </a:cubicBezTo>
                <a:cubicBezTo>
                  <a:pt x="27834" y="21495"/>
                  <a:pt x="8917" y="21537"/>
                  <a:pt x="2806" y="9315"/>
                </a:cubicBezTo>
                <a:cubicBezTo>
                  <a:pt x="1388" y="6479"/>
                  <a:pt x="-1362" y="2244"/>
                  <a:pt x="878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8" name="Google Shape;578;p82"/>
          <p:cNvSpPr/>
          <p:nvPr/>
        </p:nvSpPr>
        <p:spPr>
          <a:xfrm>
            <a:off x="-52825" y="1864525"/>
            <a:ext cx="1259675" cy="3344100"/>
          </a:xfrm>
          <a:custGeom>
            <a:rect b="b" l="l" r="r" t="t"/>
            <a:pathLst>
              <a:path extrusionOk="0" h="133764" w="50387">
                <a:moveTo>
                  <a:pt x="0" y="0"/>
                </a:moveTo>
                <a:cubicBezTo>
                  <a:pt x="9689" y="0"/>
                  <a:pt x="20519" y="9982"/>
                  <a:pt x="21438" y="19627"/>
                </a:cubicBezTo>
                <a:cubicBezTo>
                  <a:pt x="22832" y="34264"/>
                  <a:pt x="15545" y="49677"/>
                  <a:pt x="19929" y="63712"/>
                </a:cubicBezTo>
                <a:cubicBezTo>
                  <a:pt x="23630" y="75560"/>
                  <a:pt x="37914" y="81201"/>
                  <a:pt x="44386" y="91793"/>
                </a:cubicBezTo>
                <a:cubicBezTo>
                  <a:pt x="51681" y="103732"/>
                  <a:pt x="52751" y="122122"/>
                  <a:pt x="44990" y="13376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9" name="Google Shape;579;p82"/>
          <p:cNvSpPr/>
          <p:nvPr/>
        </p:nvSpPr>
        <p:spPr>
          <a:xfrm rot="5400000">
            <a:off x="7400786" y="143323"/>
            <a:ext cx="1879610" cy="1592968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3"/>
          <p:cNvSpPr/>
          <p:nvPr/>
        </p:nvSpPr>
        <p:spPr>
          <a:xfrm flipH="1">
            <a:off x="8493919" y="0"/>
            <a:ext cx="650081" cy="190194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582" name="Google Shape;582;p83"/>
          <p:cNvSpPr/>
          <p:nvPr/>
        </p:nvSpPr>
        <p:spPr>
          <a:xfrm flipH="1" rot="-9374510">
            <a:off x="-1503418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83"/>
          <p:cNvSpPr/>
          <p:nvPr/>
        </p:nvSpPr>
        <p:spPr>
          <a:xfrm>
            <a:off x="5618999" y="3304016"/>
            <a:ext cx="3525036" cy="1839478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83"/>
          <p:cNvSpPr/>
          <p:nvPr/>
        </p:nvSpPr>
        <p:spPr>
          <a:xfrm rot="-4958368">
            <a:off x="-497011" y="3613742"/>
            <a:ext cx="2156432" cy="199631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83"/>
          <p:cNvSpPr/>
          <p:nvPr/>
        </p:nvSpPr>
        <p:spPr>
          <a:xfrm>
            <a:off x="7467150" y="-12"/>
            <a:ext cx="1676875" cy="1714825"/>
          </a:xfrm>
          <a:custGeom>
            <a:rect b="b" l="l" r="r" t="t"/>
            <a:pathLst>
              <a:path extrusionOk="0" h="68593" w="67075">
                <a:moveTo>
                  <a:pt x="0" y="0"/>
                </a:moveTo>
                <a:cubicBezTo>
                  <a:pt x="6457" y="4305"/>
                  <a:pt x="16808" y="4497"/>
                  <a:pt x="20279" y="11439"/>
                </a:cubicBezTo>
                <a:cubicBezTo>
                  <a:pt x="24645" y="20170"/>
                  <a:pt x="24779" y="30894"/>
                  <a:pt x="23399" y="40557"/>
                </a:cubicBezTo>
                <a:cubicBezTo>
                  <a:pt x="22443" y="47251"/>
                  <a:pt x="19861" y="55425"/>
                  <a:pt x="23918" y="60835"/>
                </a:cubicBezTo>
                <a:cubicBezTo>
                  <a:pt x="29936" y="68860"/>
                  <a:pt x="44585" y="70521"/>
                  <a:pt x="53556" y="66035"/>
                </a:cubicBezTo>
                <a:cubicBezTo>
                  <a:pt x="58937" y="63344"/>
                  <a:pt x="62821" y="58330"/>
                  <a:pt x="67075" y="5407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6" name="Google Shape;586;p83"/>
          <p:cNvSpPr/>
          <p:nvPr/>
        </p:nvSpPr>
        <p:spPr>
          <a:xfrm>
            <a:off x="-76575" y="-42525"/>
            <a:ext cx="978250" cy="3062300"/>
          </a:xfrm>
          <a:custGeom>
            <a:rect b="b" l="l" r="r" t="t"/>
            <a:pathLst>
              <a:path extrusionOk="0" h="122492" w="39130">
                <a:moveTo>
                  <a:pt x="0" y="122492"/>
                </a:moveTo>
                <a:cubicBezTo>
                  <a:pt x="9144" y="119447"/>
                  <a:pt x="13669" y="106242"/>
                  <a:pt x="12930" y="96633"/>
                </a:cubicBezTo>
                <a:cubicBezTo>
                  <a:pt x="12025" y="84862"/>
                  <a:pt x="3175" y="72437"/>
                  <a:pt x="7826" y="61586"/>
                </a:cubicBezTo>
                <a:cubicBezTo>
                  <a:pt x="9462" y="57768"/>
                  <a:pt x="11032" y="52693"/>
                  <a:pt x="14972" y="51378"/>
                </a:cubicBezTo>
                <a:cubicBezTo>
                  <a:pt x="17662" y="50481"/>
                  <a:pt x="23548" y="54267"/>
                  <a:pt x="21777" y="56482"/>
                </a:cubicBezTo>
                <a:cubicBezTo>
                  <a:pt x="19646" y="59147"/>
                  <a:pt x="13602" y="56723"/>
                  <a:pt x="11909" y="53760"/>
                </a:cubicBezTo>
                <a:cubicBezTo>
                  <a:pt x="9744" y="49971"/>
                  <a:pt x="8954" y="45097"/>
                  <a:pt x="9868" y="40830"/>
                </a:cubicBezTo>
                <a:cubicBezTo>
                  <a:pt x="11941" y="31146"/>
                  <a:pt x="17495" y="21973"/>
                  <a:pt x="24499" y="14971"/>
                </a:cubicBezTo>
                <a:cubicBezTo>
                  <a:pt x="29433" y="10037"/>
                  <a:pt x="36923" y="6620"/>
                  <a:pt x="3913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7" name="Google Shape;587;p83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4"/>
          <p:cNvSpPr txBox="1"/>
          <p:nvPr>
            <p:ph idx="1" type="subTitle"/>
          </p:nvPr>
        </p:nvSpPr>
        <p:spPr>
          <a:xfrm>
            <a:off x="801225" y="3061400"/>
            <a:ext cx="38538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0" name="Google Shape;590;p84"/>
          <p:cNvSpPr txBox="1"/>
          <p:nvPr>
            <p:ph type="title"/>
          </p:nvPr>
        </p:nvSpPr>
        <p:spPr>
          <a:xfrm>
            <a:off x="801225" y="1295400"/>
            <a:ext cx="3853800" cy="17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591" name="Google Shape;591;p84"/>
          <p:cNvSpPr/>
          <p:nvPr/>
        </p:nvSpPr>
        <p:spPr>
          <a:xfrm>
            <a:off x="-385875" y="4067158"/>
            <a:ext cx="2698633" cy="166421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84"/>
          <p:cNvSpPr/>
          <p:nvPr/>
        </p:nvSpPr>
        <p:spPr>
          <a:xfrm flipH="1" rot="-5400000">
            <a:off x="1080284" y="-1080279"/>
            <a:ext cx="786609" cy="2947182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84"/>
          <p:cNvSpPr/>
          <p:nvPr/>
        </p:nvSpPr>
        <p:spPr>
          <a:xfrm>
            <a:off x="126875" y="4467633"/>
            <a:ext cx="3082400" cy="690800"/>
          </a:xfrm>
          <a:custGeom>
            <a:rect b="b" l="l" r="r" t="t"/>
            <a:pathLst>
              <a:path extrusionOk="0" h="27632" w="123296">
                <a:moveTo>
                  <a:pt x="0" y="27632"/>
                </a:moveTo>
                <a:cubicBezTo>
                  <a:pt x="4249" y="21968"/>
                  <a:pt x="7989" y="15584"/>
                  <a:pt x="13699" y="11396"/>
                </a:cubicBezTo>
                <a:cubicBezTo>
                  <a:pt x="22606" y="4864"/>
                  <a:pt x="35127" y="4800"/>
                  <a:pt x="46172" y="4800"/>
                </a:cubicBezTo>
                <a:cubicBezTo>
                  <a:pt x="54434" y="4800"/>
                  <a:pt x="69005" y="6178"/>
                  <a:pt x="69005" y="14440"/>
                </a:cubicBezTo>
                <a:cubicBezTo>
                  <a:pt x="69005" y="16000"/>
                  <a:pt x="66848" y="18182"/>
                  <a:pt x="65453" y="17485"/>
                </a:cubicBezTo>
                <a:cubicBezTo>
                  <a:pt x="59134" y="14325"/>
                  <a:pt x="72957" y="3990"/>
                  <a:pt x="79660" y="1755"/>
                </a:cubicBezTo>
                <a:cubicBezTo>
                  <a:pt x="93903" y="-2993"/>
                  <a:pt x="112680" y="2302"/>
                  <a:pt x="123296" y="1291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4" name="Google Shape;594;p84"/>
          <p:cNvSpPr/>
          <p:nvPr/>
        </p:nvSpPr>
        <p:spPr>
          <a:xfrm flipH="1" rot="-8592850">
            <a:off x="6376727" y="-1302662"/>
            <a:ext cx="3499608" cy="3239758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84"/>
          <p:cNvSpPr/>
          <p:nvPr/>
        </p:nvSpPr>
        <p:spPr>
          <a:xfrm>
            <a:off x="6697050" y="-46775"/>
            <a:ext cx="2446944" cy="1525413"/>
          </a:xfrm>
          <a:custGeom>
            <a:rect b="b" l="l" r="r" t="t"/>
            <a:pathLst>
              <a:path extrusionOk="0" h="80699" w="133658">
                <a:moveTo>
                  <a:pt x="133658" y="77775"/>
                </a:moveTo>
                <a:cubicBezTo>
                  <a:pt x="120547" y="84331"/>
                  <a:pt x="101547" y="78911"/>
                  <a:pt x="90513" y="69260"/>
                </a:cubicBezTo>
                <a:cubicBezTo>
                  <a:pt x="79188" y="59354"/>
                  <a:pt x="75019" y="41359"/>
                  <a:pt x="61561" y="34630"/>
                </a:cubicBezTo>
                <a:cubicBezTo>
                  <a:pt x="49976" y="28837"/>
                  <a:pt x="35931" y="30404"/>
                  <a:pt x="23525" y="26682"/>
                </a:cubicBezTo>
                <a:cubicBezTo>
                  <a:pt x="16635" y="24615"/>
                  <a:pt x="8828" y="22557"/>
                  <a:pt x="4223" y="17031"/>
                </a:cubicBezTo>
                <a:cubicBezTo>
                  <a:pt x="517" y="12583"/>
                  <a:pt x="-1014" y="5492"/>
                  <a:pt x="817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5"/>
          <p:cNvSpPr/>
          <p:nvPr/>
        </p:nvSpPr>
        <p:spPr>
          <a:xfrm flipH="1" rot="10800000">
            <a:off x="1" y="-6"/>
            <a:ext cx="2194496" cy="1307756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85"/>
          <p:cNvSpPr/>
          <p:nvPr/>
        </p:nvSpPr>
        <p:spPr>
          <a:xfrm flipH="1" rot="10800000">
            <a:off x="6101384" y="-152389"/>
            <a:ext cx="3095080" cy="1455649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85"/>
          <p:cNvSpPr/>
          <p:nvPr/>
        </p:nvSpPr>
        <p:spPr>
          <a:xfrm rot="-5400000">
            <a:off x="7361964" y="3401074"/>
            <a:ext cx="1819822" cy="2128300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85"/>
          <p:cNvSpPr/>
          <p:nvPr/>
        </p:nvSpPr>
        <p:spPr>
          <a:xfrm flipH="1" rot="10800000">
            <a:off x="0" y="3136929"/>
            <a:ext cx="2029579" cy="2006571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01" name="Google Shape;601;p85"/>
          <p:cNvSpPr/>
          <p:nvPr/>
        </p:nvSpPr>
        <p:spPr>
          <a:xfrm>
            <a:off x="7927999" y="0"/>
            <a:ext cx="1268443" cy="2424450"/>
          </a:xfrm>
          <a:custGeom>
            <a:rect b="b" l="l" r="r" t="t"/>
            <a:pathLst>
              <a:path extrusionOk="0" h="74587" w="39023">
                <a:moveTo>
                  <a:pt x="969" y="0"/>
                </a:moveTo>
                <a:cubicBezTo>
                  <a:pt x="-1515" y="12431"/>
                  <a:pt x="631" y="28076"/>
                  <a:pt x="9595" y="37040"/>
                </a:cubicBezTo>
                <a:cubicBezTo>
                  <a:pt x="14416" y="41861"/>
                  <a:pt x="23262" y="41733"/>
                  <a:pt x="27353" y="47187"/>
                </a:cubicBezTo>
                <a:cubicBezTo>
                  <a:pt x="33310" y="55128"/>
                  <a:pt x="30147" y="70140"/>
                  <a:pt x="39023" y="7458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2" name="Google Shape;602;p85"/>
          <p:cNvSpPr/>
          <p:nvPr/>
        </p:nvSpPr>
        <p:spPr>
          <a:xfrm>
            <a:off x="0" y="1864675"/>
            <a:ext cx="2663800" cy="3298050"/>
          </a:xfrm>
          <a:custGeom>
            <a:rect b="b" l="l" r="r" t="t"/>
            <a:pathLst>
              <a:path extrusionOk="0" h="131922" w="106552">
                <a:moveTo>
                  <a:pt x="0" y="0"/>
                </a:moveTo>
                <a:cubicBezTo>
                  <a:pt x="10915" y="1558"/>
                  <a:pt x="22130" y="5054"/>
                  <a:pt x="30951" y="11670"/>
                </a:cubicBezTo>
                <a:cubicBezTo>
                  <a:pt x="39297" y="17930"/>
                  <a:pt x="45269" y="31330"/>
                  <a:pt x="41606" y="41098"/>
                </a:cubicBezTo>
                <a:cubicBezTo>
                  <a:pt x="40464" y="44144"/>
                  <a:pt x="35890" y="47120"/>
                  <a:pt x="32980" y="45665"/>
                </a:cubicBezTo>
                <a:cubicBezTo>
                  <a:pt x="31401" y="44875"/>
                  <a:pt x="31030" y="42304"/>
                  <a:pt x="31458" y="40591"/>
                </a:cubicBezTo>
                <a:cubicBezTo>
                  <a:pt x="32936" y="34675"/>
                  <a:pt x="44846" y="37946"/>
                  <a:pt x="49724" y="41606"/>
                </a:cubicBezTo>
                <a:cubicBezTo>
                  <a:pt x="63849" y="52203"/>
                  <a:pt x="57049" y="76551"/>
                  <a:pt x="64946" y="92345"/>
                </a:cubicBezTo>
                <a:cubicBezTo>
                  <a:pt x="73506" y="109465"/>
                  <a:pt x="106552" y="112781"/>
                  <a:pt x="106552" y="13192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603" name="Google Shape;603;p85"/>
          <p:cNvGrpSpPr/>
          <p:nvPr/>
        </p:nvGrpSpPr>
        <p:grpSpPr>
          <a:xfrm rot="5400000">
            <a:off x="4193895" y="-239122"/>
            <a:ext cx="691395" cy="1169642"/>
            <a:chOff x="9635" y="1954525"/>
            <a:chExt cx="1192265" cy="1234450"/>
          </a:xfrm>
        </p:grpSpPr>
        <p:sp>
          <p:nvSpPr>
            <p:cNvPr id="604" name="Google Shape;604;p85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85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85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85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85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85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0" name="Google Shape;610;p85"/>
          <p:cNvSpPr txBox="1"/>
          <p:nvPr>
            <p:ph type="title"/>
          </p:nvPr>
        </p:nvSpPr>
        <p:spPr>
          <a:xfrm>
            <a:off x="1598850" y="1179450"/>
            <a:ext cx="5946300" cy="27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6"/>
          <p:cNvSpPr/>
          <p:nvPr/>
        </p:nvSpPr>
        <p:spPr>
          <a:xfrm flipH="1">
            <a:off x="6318677" y="4289803"/>
            <a:ext cx="2825323" cy="1077843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86"/>
          <p:cNvSpPr/>
          <p:nvPr/>
        </p:nvSpPr>
        <p:spPr>
          <a:xfrm rot="10800000">
            <a:off x="6773699" y="-22"/>
            <a:ext cx="2370301" cy="1077872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86"/>
          <p:cNvSpPr/>
          <p:nvPr/>
        </p:nvSpPr>
        <p:spPr>
          <a:xfrm flipH="1" rot="10800000">
            <a:off x="-385875" y="-592317"/>
            <a:ext cx="2698633" cy="1664217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86"/>
          <p:cNvSpPr/>
          <p:nvPr/>
        </p:nvSpPr>
        <p:spPr>
          <a:xfrm>
            <a:off x="5224375" y="0"/>
            <a:ext cx="3919625" cy="2194475"/>
          </a:xfrm>
          <a:custGeom>
            <a:rect b="b" l="l" r="r" t="t"/>
            <a:pathLst>
              <a:path extrusionOk="0" h="87779" w="156785">
                <a:moveTo>
                  <a:pt x="156785" y="87779"/>
                </a:moveTo>
                <a:cubicBezTo>
                  <a:pt x="153723" y="75533"/>
                  <a:pt x="151731" y="62504"/>
                  <a:pt x="145115" y="51754"/>
                </a:cubicBezTo>
                <a:cubicBezTo>
                  <a:pt x="139210" y="42159"/>
                  <a:pt x="128584" y="34930"/>
                  <a:pt x="117715" y="31966"/>
                </a:cubicBezTo>
                <a:cubicBezTo>
                  <a:pt x="90628" y="24579"/>
                  <a:pt x="61221" y="36851"/>
                  <a:pt x="33488" y="32473"/>
                </a:cubicBezTo>
                <a:cubicBezTo>
                  <a:pt x="22087" y="30673"/>
                  <a:pt x="12285" y="21697"/>
                  <a:pt x="5074" y="12685"/>
                </a:cubicBezTo>
                <a:cubicBezTo>
                  <a:pt x="2229" y="9129"/>
                  <a:pt x="2038" y="4072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6" name="Google Shape;616;p86"/>
          <p:cNvSpPr/>
          <p:nvPr/>
        </p:nvSpPr>
        <p:spPr>
          <a:xfrm rot="-5400000">
            <a:off x="1073200" y="3279244"/>
            <a:ext cx="800781" cy="2947182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86"/>
          <p:cNvSpPr txBox="1"/>
          <p:nvPr>
            <p:ph type="title"/>
          </p:nvPr>
        </p:nvSpPr>
        <p:spPr>
          <a:xfrm flipH="1">
            <a:off x="641825" y="1572775"/>
            <a:ext cx="46095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618" name="Google Shape;618;p86"/>
          <p:cNvSpPr txBox="1"/>
          <p:nvPr>
            <p:ph idx="1" type="subTitle"/>
          </p:nvPr>
        </p:nvSpPr>
        <p:spPr>
          <a:xfrm flipH="1">
            <a:off x="641825" y="2359375"/>
            <a:ext cx="46095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7"/>
          <p:cNvSpPr txBox="1"/>
          <p:nvPr>
            <p:ph type="title"/>
          </p:nvPr>
        </p:nvSpPr>
        <p:spPr>
          <a:xfrm>
            <a:off x="718125" y="1240950"/>
            <a:ext cx="3441600" cy="26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8"/>
          <p:cNvSpPr txBox="1"/>
          <p:nvPr>
            <p:ph hasCustomPrompt="1" type="title"/>
          </p:nvPr>
        </p:nvSpPr>
        <p:spPr>
          <a:xfrm>
            <a:off x="1768238" y="1772700"/>
            <a:ext cx="5607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623" name="Google Shape;623;p88"/>
          <p:cNvSpPr txBox="1"/>
          <p:nvPr>
            <p:ph idx="1" type="body"/>
          </p:nvPr>
        </p:nvSpPr>
        <p:spPr>
          <a:xfrm>
            <a:off x="1768163" y="3019500"/>
            <a:ext cx="56076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624" name="Google Shape;624;p88"/>
          <p:cNvGrpSpPr/>
          <p:nvPr/>
        </p:nvGrpSpPr>
        <p:grpSpPr>
          <a:xfrm rot="5400000">
            <a:off x="3950826" y="-110859"/>
            <a:ext cx="1242340" cy="1464058"/>
            <a:chOff x="9635" y="1954525"/>
            <a:chExt cx="1192265" cy="1234450"/>
          </a:xfrm>
        </p:grpSpPr>
        <p:sp>
          <p:nvSpPr>
            <p:cNvPr id="625" name="Google Shape;625;p88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88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88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88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88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88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1" name="Google Shape;631;p88"/>
          <p:cNvSpPr/>
          <p:nvPr/>
        </p:nvSpPr>
        <p:spPr>
          <a:xfrm>
            <a:off x="27" y="0"/>
            <a:ext cx="530957" cy="155342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88"/>
          <p:cNvSpPr/>
          <p:nvPr/>
        </p:nvSpPr>
        <p:spPr>
          <a:xfrm rot="8592908">
            <a:off x="-983903" y="3201634"/>
            <a:ext cx="3404056" cy="3151302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88"/>
          <p:cNvSpPr/>
          <p:nvPr/>
        </p:nvSpPr>
        <p:spPr>
          <a:xfrm flipH="1" rot="-9374510">
            <a:off x="7103457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88"/>
          <p:cNvSpPr/>
          <p:nvPr/>
        </p:nvSpPr>
        <p:spPr>
          <a:xfrm>
            <a:off x="7310924" y="3571651"/>
            <a:ext cx="1924502" cy="1592496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88"/>
          <p:cNvSpPr/>
          <p:nvPr/>
        </p:nvSpPr>
        <p:spPr>
          <a:xfrm>
            <a:off x="7117975" y="0"/>
            <a:ext cx="2026025" cy="2092925"/>
          </a:xfrm>
          <a:custGeom>
            <a:rect b="b" l="l" r="r" t="t"/>
            <a:pathLst>
              <a:path extrusionOk="0" h="83717" w="81041">
                <a:moveTo>
                  <a:pt x="81041" y="83717"/>
                </a:moveTo>
                <a:cubicBezTo>
                  <a:pt x="64671" y="83717"/>
                  <a:pt x="67829" y="52277"/>
                  <a:pt x="55047" y="42050"/>
                </a:cubicBezTo>
                <a:cubicBezTo>
                  <a:pt x="49571" y="37669"/>
                  <a:pt x="38513" y="37428"/>
                  <a:pt x="34022" y="42814"/>
                </a:cubicBezTo>
                <a:cubicBezTo>
                  <a:pt x="32961" y="44086"/>
                  <a:pt x="30940" y="46230"/>
                  <a:pt x="32111" y="47401"/>
                </a:cubicBezTo>
                <a:cubicBezTo>
                  <a:pt x="35498" y="50788"/>
                  <a:pt x="44131" y="45273"/>
                  <a:pt x="44726" y="40520"/>
                </a:cubicBezTo>
                <a:cubicBezTo>
                  <a:pt x="45882" y="31290"/>
                  <a:pt x="32021" y="26330"/>
                  <a:pt x="23701" y="22171"/>
                </a:cubicBezTo>
                <a:cubicBezTo>
                  <a:pt x="14024" y="17334"/>
                  <a:pt x="4838" y="9676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6" name="Google Shape;636;p88"/>
          <p:cNvSpPr/>
          <p:nvPr/>
        </p:nvSpPr>
        <p:spPr>
          <a:xfrm>
            <a:off x="25" y="2075775"/>
            <a:ext cx="3421325" cy="3067725"/>
          </a:xfrm>
          <a:custGeom>
            <a:rect b="b" l="l" r="r" t="t"/>
            <a:pathLst>
              <a:path extrusionOk="0" h="122709" w="136853">
                <a:moveTo>
                  <a:pt x="0" y="0"/>
                </a:moveTo>
                <a:cubicBezTo>
                  <a:pt x="832" y="4153"/>
                  <a:pt x="5514" y="6492"/>
                  <a:pt x="8792" y="9174"/>
                </a:cubicBezTo>
                <a:cubicBezTo>
                  <a:pt x="15560" y="14711"/>
                  <a:pt x="22571" y="20612"/>
                  <a:pt x="26759" y="28288"/>
                </a:cubicBezTo>
                <a:cubicBezTo>
                  <a:pt x="33398" y="40457"/>
                  <a:pt x="28783" y="59713"/>
                  <a:pt x="40139" y="67662"/>
                </a:cubicBezTo>
                <a:cubicBezTo>
                  <a:pt x="52731" y="76476"/>
                  <a:pt x="72457" y="68696"/>
                  <a:pt x="85247" y="77219"/>
                </a:cubicBezTo>
                <a:cubicBezTo>
                  <a:pt x="93752" y="82887"/>
                  <a:pt x="95573" y="95277"/>
                  <a:pt x="103213" y="102066"/>
                </a:cubicBezTo>
                <a:cubicBezTo>
                  <a:pt x="110325" y="108387"/>
                  <a:pt x="121814" y="107108"/>
                  <a:pt x="129972" y="112005"/>
                </a:cubicBezTo>
                <a:cubicBezTo>
                  <a:pt x="133609" y="114188"/>
                  <a:pt x="132830" y="121366"/>
                  <a:pt x="136853" y="12270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0"/>
          <p:cNvSpPr txBox="1"/>
          <p:nvPr>
            <p:ph hasCustomPrompt="1" type="title"/>
          </p:nvPr>
        </p:nvSpPr>
        <p:spPr>
          <a:xfrm flipH="1">
            <a:off x="1852775" y="1078000"/>
            <a:ext cx="8508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640" name="Google Shape;640;p90"/>
          <p:cNvSpPr txBox="1"/>
          <p:nvPr>
            <p:ph idx="1" type="subTitle"/>
          </p:nvPr>
        </p:nvSpPr>
        <p:spPr>
          <a:xfrm>
            <a:off x="1199975" y="21549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1" name="Google Shape;641;p90"/>
          <p:cNvSpPr txBox="1"/>
          <p:nvPr>
            <p:ph idx="2" type="subTitle"/>
          </p:nvPr>
        </p:nvSpPr>
        <p:spPr>
          <a:xfrm>
            <a:off x="1199975" y="181203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2" name="Google Shape;642;p90"/>
          <p:cNvSpPr txBox="1"/>
          <p:nvPr>
            <p:ph hasCustomPrompt="1" idx="3" type="title"/>
          </p:nvPr>
        </p:nvSpPr>
        <p:spPr>
          <a:xfrm flipH="1">
            <a:off x="4146588" y="2728650"/>
            <a:ext cx="8508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643" name="Google Shape;643;p90"/>
          <p:cNvSpPr txBox="1"/>
          <p:nvPr>
            <p:ph idx="4" type="subTitle"/>
          </p:nvPr>
        </p:nvSpPr>
        <p:spPr>
          <a:xfrm>
            <a:off x="3493788" y="3804763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4" name="Google Shape;644;p90"/>
          <p:cNvSpPr txBox="1"/>
          <p:nvPr>
            <p:ph idx="5" type="subTitle"/>
          </p:nvPr>
        </p:nvSpPr>
        <p:spPr>
          <a:xfrm>
            <a:off x="3493788" y="347551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5" name="Google Shape;645;p90"/>
          <p:cNvSpPr txBox="1"/>
          <p:nvPr>
            <p:ph hasCustomPrompt="1" idx="6" type="title"/>
          </p:nvPr>
        </p:nvSpPr>
        <p:spPr>
          <a:xfrm flipH="1">
            <a:off x="6440400" y="1078000"/>
            <a:ext cx="8508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>
            <a:r>
              <a:t>xx%</a:t>
            </a:r>
          </a:p>
        </p:txBody>
      </p:sp>
      <p:sp>
        <p:nvSpPr>
          <p:cNvPr id="646" name="Google Shape;646;p90"/>
          <p:cNvSpPr txBox="1"/>
          <p:nvPr>
            <p:ph idx="7" type="subTitle"/>
          </p:nvPr>
        </p:nvSpPr>
        <p:spPr>
          <a:xfrm>
            <a:off x="5787600" y="2154938"/>
            <a:ext cx="21564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7" name="Google Shape;647;p90"/>
          <p:cNvSpPr txBox="1"/>
          <p:nvPr>
            <p:ph idx="8" type="subTitle"/>
          </p:nvPr>
        </p:nvSpPr>
        <p:spPr>
          <a:xfrm>
            <a:off x="5787600" y="181203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8" name="Google Shape;648;p90"/>
          <p:cNvSpPr/>
          <p:nvPr/>
        </p:nvSpPr>
        <p:spPr>
          <a:xfrm rot="8592899">
            <a:off x="-686667" y="-845146"/>
            <a:ext cx="2156412" cy="1996296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90"/>
          <p:cNvSpPr/>
          <p:nvPr/>
        </p:nvSpPr>
        <p:spPr>
          <a:xfrm rot="5400000">
            <a:off x="7600022" y="-727758"/>
            <a:ext cx="816220" cy="2271737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90"/>
          <p:cNvSpPr/>
          <p:nvPr/>
        </p:nvSpPr>
        <p:spPr>
          <a:xfrm>
            <a:off x="5787600" y="3543299"/>
            <a:ext cx="3356403" cy="1600216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90"/>
          <p:cNvSpPr/>
          <p:nvPr/>
        </p:nvSpPr>
        <p:spPr>
          <a:xfrm>
            <a:off x="8249625" y="-7300"/>
            <a:ext cx="903675" cy="2834824"/>
          </a:xfrm>
          <a:custGeom>
            <a:rect b="b" l="l" r="r" t="t"/>
            <a:pathLst>
              <a:path extrusionOk="0" h="85412" w="36147">
                <a:moveTo>
                  <a:pt x="0" y="0"/>
                </a:moveTo>
                <a:cubicBezTo>
                  <a:pt x="18570" y="4650"/>
                  <a:pt x="37121" y="56420"/>
                  <a:pt x="18073" y="54512"/>
                </a:cubicBezTo>
                <a:cubicBezTo>
                  <a:pt x="16893" y="54394"/>
                  <a:pt x="15046" y="52255"/>
                  <a:pt x="16033" y="51597"/>
                </a:cubicBezTo>
                <a:cubicBezTo>
                  <a:pt x="18616" y="49875"/>
                  <a:pt x="23389" y="52027"/>
                  <a:pt x="24778" y="54804"/>
                </a:cubicBezTo>
                <a:cubicBezTo>
                  <a:pt x="29645" y="64539"/>
                  <a:pt x="31280" y="75677"/>
                  <a:pt x="36147" y="85412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652" name="Google Shape;652;p90"/>
          <p:cNvGrpSpPr/>
          <p:nvPr/>
        </p:nvGrpSpPr>
        <p:grpSpPr>
          <a:xfrm rot="5400000">
            <a:off x="4109853" y="-153796"/>
            <a:ext cx="934617" cy="1180258"/>
            <a:chOff x="9635" y="1954525"/>
            <a:chExt cx="1192265" cy="1234450"/>
          </a:xfrm>
        </p:grpSpPr>
        <p:sp>
          <p:nvSpPr>
            <p:cNvPr id="653" name="Google Shape;653;p90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90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90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90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90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90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9" name="Google Shape;659;p90"/>
          <p:cNvSpPr/>
          <p:nvPr/>
        </p:nvSpPr>
        <p:spPr>
          <a:xfrm>
            <a:off x="4" y="4322575"/>
            <a:ext cx="2703610" cy="83174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3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1"/>
          <p:cNvSpPr txBox="1"/>
          <p:nvPr>
            <p:ph type="title"/>
          </p:nvPr>
        </p:nvSpPr>
        <p:spPr>
          <a:xfrm>
            <a:off x="2835375" y="3411763"/>
            <a:ext cx="34731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662" name="Google Shape;662;p91"/>
          <p:cNvSpPr txBox="1"/>
          <p:nvPr>
            <p:ph idx="1" type="subTitle"/>
          </p:nvPr>
        </p:nvSpPr>
        <p:spPr>
          <a:xfrm>
            <a:off x="1552500" y="1358224"/>
            <a:ext cx="6039000" cy="20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3" name="Google Shape;663;p91"/>
          <p:cNvSpPr/>
          <p:nvPr/>
        </p:nvSpPr>
        <p:spPr>
          <a:xfrm flipH="1" rot="-8592869">
            <a:off x="-1514864" y="-879434"/>
            <a:ext cx="2417983" cy="223844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91"/>
          <p:cNvSpPr/>
          <p:nvPr/>
        </p:nvSpPr>
        <p:spPr>
          <a:xfrm flipH="1">
            <a:off x="-6468" y="2874800"/>
            <a:ext cx="2237070" cy="2283628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91"/>
          <p:cNvSpPr/>
          <p:nvPr/>
        </p:nvSpPr>
        <p:spPr>
          <a:xfrm>
            <a:off x="-6475" y="-42575"/>
            <a:ext cx="2618098" cy="2441724"/>
          </a:xfrm>
          <a:custGeom>
            <a:rect b="b" l="l" r="r" t="t"/>
            <a:pathLst>
              <a:path extrusionOk="0" h="78342" w="82884">
                <a:moveTo>
                  <a:pt x="0" y="78342"/>
                </a:moveTo>
                <a:cubicBezTo>
                  <a:pt x="6309" y="77082"/>
                  <a:pt x="7192" y="67460"/>
                  <a:pt x="9084" y="61311"/>
                </a:cubicBezTo>
                <a:cubicBezTo>
                  <a:pt x="11509" y="53432"/>
                  <a:pt x="15348" y="44977"/>
                  <a:pt x="22141" y="40307"/>
                </a:cubicBezTo>
                <a:cubicBezTo>
                  <a:pt x="26258" y="37477"/>
                  <a:pt x="30819" y="34768"/>
                  <a:pt x="35765" y="34062"/>
                </a:cubicBezTo>
                <a:cubicBezTo>
                  <a:pt x="44952" y="32750"/>
                  <a:pt x="55017" y="36496"/>
                  <a:pt x="63583" y="32926"/>
                </a:cubicBezTo>
                <a:cubicBezTo>
                  <a:pt x="75326" y="28032"/>
                  <a:pt x="82884" y="12722"/>
                  <a:pt x="82884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6" name="Google Shape;666;p91"/>
          <p:cNvSpPr/>
          <p:nvPr/>
        </p:nvSpPr>
        <p:spPr>
          <a:xfrm rot="5400000">
            <a:off x="7151711" y="-1205877"/>
            <a:ext cx="1014985" cy="296954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91"/>
          <p:cNvSpPr/>
          <p:nvPr/>
        </p:nvSpPr>
        <p:spPr>
          <a:xfrm flipH="1">
            <a:off x="7111807" y="3635625"/>
            <a:ext cx="2032168" cy="1507889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91"/>
          <p:cNvSpPr/>
          <p:nvPr/>
        </p:nvSpPr>
        <p:spPr>
          <a:xfrm>
            <a:off x="7881725" y="3882815"/>
            <a:ext cx="1262275" cy="1275600"/>
          </a:xfrm>
          <a:custGeom>
            <a:rect b="b" l="l" r="r" t="t"/>
            <a:pathLst>
              <a:path extrusionOk="0" h="51024" w="50491">
                <a:moveTo>
                  <a:pt x="50491" y="5757"/>
                </a:moveTo>
                <a:cubicBezTo>
                  <a:pt x="44361" y="13108"/>
                  <a:pt x="29901" y="18950"/>
                  <a:pt x="22634" y="12721"/>
                </a:cubicBezTo>
                <a:cubicBezTo>
                  <a:pt x="20024" y="10484"/>
                  <a:pt x="18482" y="5373"/>
                  <a:pt x="20544" y="2623"/>
                </a:cubicBezTo>
                <a:cubicBezTo>
                  <a:pt x="22376" y="180"/>
                  <a:pt x="27510" y="-998"/>
                  <a:pt x="29598" y="1230"/>
                </a:cubicBezTo>
                <a:cubicBezTo>
                  <a:pt x="35112" y="7112"/>
                  <a:pt x="35215" y="17708"/>
                  <a:pt x="32384" y="25257"/>
                </a:cubicBezTo>
                <a:cubicBezTo>
                  <a:pt x="27540" y="38173"/>
                  <a:pt x="13795" y="51024"/>
                  <a:pt x="0" y="5102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8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2"/>
          <p:cNvSpPr txBox="1"/>
          <p:nvPr>
            <p:ph type="title"/>
          </p:nvPr>
        </p:nvSpPr>
        <p:spPr>
          <a:xfrm>
            <a:off x="1075625" y="2876397"/>
            <a:ext cx="32376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●"/>
              <a:defRPr b="1"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○"/>
              <a:defRPr sz="36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■"/>
              <a:defRPr sz="36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●"/>
              <a:defRPr sz="36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○"/>
              <a:defRPr sz="36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■"/>
              <a:defRPr sz="36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●"/>
              <a:defRPr sz="36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○"/>
              <a:defRPr sz="36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Char char="■"/>
              <a:defRPr sz="36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71" name="Google Shape;671;p92"/>
          <p:cNvSpPr txBox="1"/>
          <p:nvPr>
            <p:ph hasCustomPrompt="1" idx="2" type="title"/>
          </p:nvPr>
        </p:nvSpPr>
        <p:spPr>
          <a:xfrm>
            <a:off x="1858025" y="1150840"/>
            <a:ext cx="1672800" cy="12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700"/>
              <a:buChar char="●"/>
              <a:defRPr b="1"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700"/>
              <a:buChar char="○"/>
              <a:defRPr sz="5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700"/>
              <a:buChar char="■"/>
              <a:defRPr sz="5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700"/>
              <a:buChar char="●"/>
              <a:defRPr sz="5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700"/>
              <a:buChar char="○"/>
              <a:defRPr sz="5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700"/>
              <a:buChar char="■"/>
              <a:defRPr sz="5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700"/>
              <a:buChar char="●"/>
              <a:defRPr sz="5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700"/>
              <a:buChar char="○"/>
              <a:defRPr sz="5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700"/>
              <a:buChar char="■"/>
              <a:defRPr sz="5700"/>
            </a:lvl9pPr>
          </a:lstStyle>
          <a:p>
            <a:r>
              <a:t>xx%</a:t>
            </a:r>
          </a:p>
        </p:txBody>
      </p:sp>
      <p:sp>
        <p:nvSpPr>
          <p:cNvPr id="672" name="Google Shape;672;p92"/>
          <p:cNvSpPr txBox="1"/>
          <p:nvPr>
            <p:ph idx="1" type="subTitle"/>
          </p:nvPr>
        </p:nvSpPr>
        <p:spPr>
          <a:xfrm>
            <a:off x="1279175" y="3633800"/>
            <a:ext cx="28305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3" name="Google Shape;673;p92"/>
          <p:cNvSpPr/>
          <p:nvPr/>
        </p:nvSpPr>
        <p:spPr>
          <a:xfrm rot="10800000">
            <a:off x="6666289" y="-14136"/>
            <a:ext cx="2492736" cy="2499885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92"/>
          <p:cNvSpPr/>
          <p:nvPr/>
        </p:nvSpPr>
        <p:spPr>
          <a:xfrm flipH="1" rot="10800000">
            <a:off x="0" y="1195150"/>
            <a:ext cx="874526" cy="3993125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92"/>
          <p:cNvSpPr/>
          <p:nvPr/>
        </p:nvSpPr>
        <p:spPr>
          <a:xfrm rot="10800000">
            <a:off x="5889543" y="3163664"/>
            <a:ext cx="3269482" cy="1994761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92"/>
          <p:cNvSpPr/>
          <p:nvPr/>
        </p:nvSpPr>
        <p:spPr>
          <a:xfrm>
            <a:off x="8191700" y="1871425"/>
            <a:ext cx="1020775" cy="3360025"/>
          </a:xfrm>
          <a:custGeom>
            <a:rect b="b" l="l" r="r" t="t"/>
            <a:pathLst>
              <a:path extrusionOk="0" h="134401" w="40831">
                <a:moveTo>
                  <a:pt x="40831" y="0"/>
                </a:moveTo>
                <a:cubicBezTo>
                  <a:pt x="39917" y="2743"/>
                  <a:pt x="36714" y="4102"/>
                  <a:pt x="35047" y="6464"/>
                </a:cubicBezTo>
                <a:cubicBezTo>
                  <a:pt x="31670" y="11248"/>
                  <a:pt x="29495" y="17013"/>
                  <a:pt x="28582" y="22797"/>
                </a:cubicBezTo>
                <a:cubicBezTo>
                  <a:pt x="24675" y="47563"/>
                  <a:pt x="33475" y="73805"/>
                  <a:pt x="26880" y="97994"/>
                </a:cubicBezTo>
                <a:cubicBezTo>
                  <a:pt x="24511" y="106683"/>
                  <a:pt x="19298" y="114763"/>
                  <a:pt x="12930" y="121131"/>
                </a:cubicBezTo>
                <a:cubicBezTo>
                  <a:pt x="8563" y="125498"/>
                  <a:pt x="1951" y="128541"/>
                  <a:pt x="0" y="13440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_1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4"/>
          <p:cNvSpPr/>
          <p:nvPr/>
        </p:nvSpPr>
        <p:spPr>
          <a:xfrm>
            <a:off x="-763125" y="4097375"/>
            <a:ext cx="1563330" cy="120586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94"/>
          <p:cNvSpPr/>
          <p:nvPr/>
        </p:nvSpPr>
        <p:spPr>
          <a:xfrm rot="10800000">
            <a:off x="-810393" y="-175748"/>
            <a:ext cx="3057037" cy="1461123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94"/>
          <p:cNvSpPr/>
          <p:nvPr/>
        </p:nvSpPr>
        <p:spPr>
          <a:xfrm>
            <a:off x="-179425" y="-66900"/>
            <a:ext cx="1795125" cy="2527734"/>
          </a:xfrm>
          <a:custGeom>
            <a:rect b="b" l="l" r="r" t="t"/>
            <a:pathLst>
              <a:path extrusionOk="0" h="102493" w="71805">
                <a:moveTo>
                  <a:pt x="0" y="102493"/>
                </a:moveTo>
                <a:cubicBezTo>
                  <a:pt x="10315" y="93896"/>
                  <a:pt x="23571" y="85180"/>
                  <a:pt x="26384" y="72050"/>
                </a:cubicBezTo>
                <a:cubicBezTo>
                  <a:pt x="29346" y="58224"/>
                  <a:pt x="22408" y="40799"/>
                  <a:pt x="31458" y="29936"/>
                </a:cubicBezTo>
                <a:cubicBezTo>
                  <a:pt x="36363" y="24048"/>
                  <a:pt x="45766" y="24422"/>
                  <a:pt x="52769" y="21310"/>
                </a:cubicBezTo>
                <a:cubicBezTo>
                  <a:pt x="61319" y="17511"/>
                  <a:pt x="75216" y="8370"/>
                  <a:pt x="71035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2" name="Google Shape;682;p94"/>
          <p:cNvSpPr/>
          <p:nvPr/>
        </p:nvSpPr>
        <p:spPr>
          <a:xfrm rot="-5400000">
            <a:off x="7798784" y="3746545"/>
            <a:ext cx="1864419" cy="929489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94"/>
          <p:cNvSpPr/>
          <p:nvPr/>
        </p:nvSpPr>
        <p:spPr>
          <a:xfrm>
            <a:off x="8328075" y="2841225"/>
            <a:ext cx="847725" cy="2343169"/>
          </a:xfrm>
          <a:custGeom>
            <a:rect b="b" l="l" r="r" t="t"/>
            <a:pathLst>
              <a:path extrusionOk="0" h="91103" w="33909">
                <a:moveTo>
                  <a:pt x="0" y="90920"/>
                </a:moveTo>
                <a:cubicBezTo>
                  <a:pt x="3654" y="91652"/>
                  <a:pt x="7026" y="87408"/>
                  <a:pt x="8943" y="84213"/>
                </a:cubicBezTo>
                <a:cubicBezTo>
                  <a:pt x="13660" y="76350"/>
                  <a:pt x="18161" y="68115"/>
                  <a:pt x="20494" y="59247"/>
                </a:cubicBezTo>
                <a:cubicBezTo>
                  <a:pt x="24051" y="45729"/>
                  <a:pt x="6672" y="32192"/>
                  <a:pt x="10061" y="18631"/>
                </a:cubicBezTo>
                <a:cubicBezTo>
                  <a:pt x="12507" y="8844"/>
                  <a:pt x="23821" y="0"/>
                  <a:pt x="33909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4" name="Google Shape;684;p94"/>
          <p:cNvSpPr/>
          <p:nvPr/>
        </p:nvSpPr>
        <p:spPr>
          <a:xfrm rot="10800000">
            <a:off x="7566799" y="-23396"/>
            <a:ext cx="2370301" cy="1095394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94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_1_1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5"/>
          <p:cNvSpPr/>
          <p:nvPr/>
        </p:nvSpPr>
        <p:spPr>
          <a:xfrm flipH="1" rot="-9606541">
            <a:off x="8200382" y="-594643"/>
            <a:ext cx="2433195" cy="2252491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95"/>
          <p:cNvSpPr/>
          <p:nvPr/>
        </p:nvSpPr>
        <p:spPr>
          <a:xfrm flipH="1" rot="-9374510">
            <a:off x="-1579368" y="-3943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95"/>
          <p:cNvSpPr/>
          <p:nvPr/>
        </p:nvSpPr>
        <p:spPr>
          <a:xfrm rot="8592899">
            <a:off x="-747317" y="3613754"/>
            <a:ext cx="2156412" cy="1996296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95"/>
          <p:cNvSpPr/>
          <p:nvPr/>
        </p:nvSpPr>
        <p:spPr>
          <a:xfrm>
            <a:off x="0" y="4336567"/>
            <a:ext cx="1689850" cy="850475"/>
          </a:xfrm>
          <a:custGeom>
            <a:rect b="b" l="l" r="r" t="t"/>
            <a:pathLst>
              <a:path extrusionOk="0" h="34019" w="67594">
                <a:moveTo>
                  <a:pt x="0" y="33753"/>
                </a:moveTo>
                <a:cubicBezTo>
                  <a:pt x="9183" y="35590"/>
                  <a:pt x="19147" y="25045"/>
                  <a:pt x="21838" y="16075"/>
                </a:cubicBezTo>
                <a:cubicBezTo>
                  <a:pt x="22835" y="12750"/>
                  <a:pt x="23271" y="9024"/>
                  <a:pt x="22358" y="5675"/>
                </a:cubicBezTo>
                <a:cubicBezTo>
                  <a:pt x="21316" y="1855"/>
                  <a:pt x="14239" y="-1804"/>
                  <a:pt x="11439" y="996"/>
                </a:cubicBezTo>
                <a:cubicBezTo>
                  <a:pt x="9179" y="3256"/>
                  <a:pt x="7773" y="7580"/>
                  <a:pt x="9359" y="10355"/>
                </a:cubicBezTo>
                <a:cubicBezTo>
                  <a:pt x="11529" y="14153"/>
                  <a:pt x="16195" y="16065"/>
                  <a:pt x="20278" y="17635"/>
                </a:cubicBezTo>
                <a:cubicBezTo>
                  <a:pt x="35002" y="23298"/>
                  <a:pt x="52125" y="19690"/>
                  <a:pt x="67594" y="1659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1" name="Google Shape;691;p95"/>
          <p:cNvSpPr/>
          <p:nvPr/>
        </p:nvSpPr>
        <p:spPr>
          <a:xfrm flipH="1" rot="5400000">
            <a:off x="7543780" y="3543280"/>
            <a:ext cx="976748" cy="22236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95"/>
          <p:cNvSpPr/>
          <p:nvPr/>
        </p:nvSpPr>
        <p:spPr>
          <a:xfrm>
            <a:off x="7783375" y="-42525"/>
            <a:ext cx="1378050" cy="2135100"/>
          </a:xfrm>
          <a:custGeom>
            <a:rect b="b" l="l" r="r" t="t"/>
            <a:pathLst>
              <a:path extrusionOk="0" h="85404" w="55122">
                <a:moveTo>
                  <a:pt x="55122" y="85404"/>
                </a:moveTo>
                <a:cubicBezTo>
                  <a:pt x="49055" y="80550"/>
                  <a:pt x="43293" y="73701"/>
                  <a:pt x="42192" y="66010"/>
                </a:cubicBezTo>
                <a:cubicBezTo>
                  <a:pt x="40688" y="55506"/>
                  <a:pt x="42031" y="43705"/>
                  <a:pt x="36408" y="34706"/>
                </a:cubicBezTo>
                <a:cubicBezTo>
                  <a:pt x="27523" y="20487"/>
                  <a:pt x="0" y="16767"/>
                  <a:pt x="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3" name="Google Shape;693;p95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2_1_1_1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6"/>
          <p:cNvSpPr/>
          <p:nvPr/>
        </p:nvSpPr>
        <p:spPr>
          <a:xfrm flipH="1" rot="-789410">
            <a:off x="-1128973" y="-332487"/>
            <a:ext cx="2156642" cy="1996510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96"/>
          <p:cNvSpPr/>
          <p:nvPr/>
        </p:nvSpPr>
        <p:spPr>
          <a:xfrm>
            <a:off x="-832312" y="3584303"/>
            <a:ext cx="1563330" cy="1566569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96"/>
          <p:cNvSpPr/>
          <p:nvPr/>
        </p:nvSpPr>
        <p:spPr>
          <a:xfrm flipH="1" rot="5400000">
            <a:off x="7778164" y="3798316"/>
            <a:ext cx="695830" cy="20357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96"/>
          <p:cNvSpPr/>
          <p:nvPr/>
        </p:nvSpPr>
        <p:spPr>
          <a:xfrm>
            <a:off x="7945425" y="3701850"/>
            <a:ext cx="1223000" cy="1510275"/>
          </a:xfrm>
          <a:custGeom>
            <a:rect b="b" l="l" r="r" t="t"/>
            <a:pathLst>
              <a:path extrusionOk="0" h="60411" w="48920">
                <a:moveTo>
                  <a:pt x="0" y="60411"/>
                </a:moveTo>
                <a:cubicBezTo>
                  <a:pt x="5427" y="47750"/>
                  <a:pt x="22133" y="43002"/>
                  <a:pt x="29221" y="31191"/>
                </a:cubicBezTo>
                <a:cubicBezTo>
                  <a:pt x="32379" y="25927"/>
                  <a:pt x="30891" y="18956"/>
                  <a:pt x="32832" y="13133"/>
                </a:cubicBezTo>
                <a:cubicBezTo>
                  <a:pt x="35021" y="6566"/>
                  <a:pt x="41997" y="0"/>
                  <a:pt x="4892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9" name="Google Shape;699;p96"/>
          <p:cNvSpPr/>
          <p:nvPr/>
        </p:nvSpPr>
        <p:spPr>
          <a:xfrm flipH="1">
            <a:off x="7559686" y="0"/>
            <a:ext cx="1584314" cy="2152166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96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2_1_1_1_1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7"/>
          <p:cNvSpPr/>
          <p:nvPr/>
        </p:nvSpPr>
        <p:spPr>
          <a:xfrm>
            <a:off x="11" y="0"/>
            <a:ext cx="1584314" cy="2152166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97"/>
          <p:cNvSpPr/>
          <p:nvPr/>
        </p:nvSpPr>
        <p:spPr>
          <a:xfrm flipH="1">
            <a:off x="-7" y="3307850"/>
            <a:ext cx="1753132" cy="1856265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97"/>
          <p:cNvSpPr/>
          <p:nvPr/>
        </p:nvSpPr>
        <p:spPr>
          <a:xfrm rot="10800000">
            <a:off x="8448164" y="3128340"/>
            <a:ext cx="695830" cy="2035791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97"/>
          <p:cNvSpPr/>
          <p:nvPr/>
        </p:nvSpPr>
        <p:spPr>
          <a:xfrm>
            <a:off x="0" y="3610325"/>
            <a:ext cx="1584370" cy="1601798"/>
          </a:xfrm>
          <a:custGeom>
            <a:rect b="b" l="l" r="r" t="t"/>
            <a:pathLst>
              <a:path extrusionOk="0" h="72210" w="74858">
                <a:moveTo>
                  <a:pt x="0" y="11630"/>
                </a:moveTo>
                <a:cubicBezTo>
                  <a:pt x="15265" y="14179"/>
                  <a:pt x="34691" y="-7847"/>
                  <a:pt x="45637" y="3094"/>
                </a:cubicBezTo>
                <a:cubicBezTo>
                  <a:pt x="58578" y="16030"/>
                  <a:pt x="39422" y="39982"/>
                  <a:pt x="43010" y="57924"/>
                </a:cubicBezTo>
                <a:cubicBezTo>
                  <a:pt x="45262" y="69184"/>
                  <a:pt x="63963" y="74685"/>
                  <a:pt x="74858" y="7105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6" name="Google Shape;706;p97"/>
          <p:cNvSpPr/>
          <p:nvPr/>
        </p:nvSpPr>
        <p:spPr>
          <a:xfrm rot="-484257">
            <a:off x="8827632" y="1461570"/>
            <a:ext cx="409327" cy="1239431"/>
          </a:xfrm>
          <a:custGeom>
            <a:rect b="b" l="l" r="r" t="t"/>
            <a:pathLst>
              <a:path extrusionOk="0" h="49577" w="16373">
                <a:moveTo>
                  <a:pt x="12761" y="49577"/>
                </a:moveTo>
                <a:cubicBezTo>
                  <a:pt x="5355" y="49577"/>
                  <a:pt x="-1381" y="38408"/>
                  <a:pt x="285" y="31191"/>
                </a:cubicBezTo>
                <a:cubicBezTo>
                  <a:pt x="1688" y="25112"/>
                  <a:pt x="10659" y="22554"/>
                  <a:pt x="11776" y="16416"/>
                </a:cubicBezTo>
                <a:cubicBezTo>
                  <a:pt x="12793" y="10825"/>
                  <a:pt x="11646" y="3153"/>
                  <a:pt x="16373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7" name="Google Shape;707;p97"/>
          <p:cNvSpPr/>
          <p:nvPr/>
        </p:nvSpPr>
        <p:spPr>
          <a:xfrm flipH="1" rot="10800000">
            <a:off x="6997472" y="-12"/>
            <a:ext cx="2198971" cy="1034240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rgbClr val="E4F4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97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_1_1_1_1_1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98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1" name="Google Shape;711;p98"/>
          <p:cNvSpPr/>
          <p:nvPr/>
        </p:nvSpPr>
        <p:spPr>
          <a:xfrm flipH="1" rot="10800000">
            <a:off x="1" y="3404885"/>
            <a:ext cx="735112" cy="1767690"/>
          </a:xfrm>
          <a:custGeom>
            <a:rect b="b" l="l" r="r" t="t"/>
            <a:pathLst>
              <a:path extrusionOk="0" h="15960" w="16143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98"/>
          <p:cNvSpPr/>
          <p:nvPr/>
        </p:nvSpPr>
        <p:spPr>
          <a:xfrm flipH="1" rot="10800000">
            <a:off x="0" y="-25"/>
            <a:ext cx="1047784" cy="1140750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98"/>
          <p:cNvSpPr/>
          <p:nvPr/>
        </p:nvSpPr>
        <p:spPr>
          <a:xfrm>
            <a:off x="-79800" y="1436450"/>
            <a:ext cx="381440" cy="1301275"/>
          </a:xfrm>
          <a:custGeom>
            <a:rect b="b" l="l" r="r" t="t"/>
            <a:pathLst>
              <a:path extrusionOk="0" h="52051" w="13418">
                <a:moveTo>
                  <a:pt x="1690" y="0"/>
                </a:moveTo>
                <a:cubicBezTo>
                  <a:pt x="8675" y="3493"/>
                  <a:pt x="16361" y="14367"/>
                  <a:pt x="12168" y="20956"/>
                </a:cubicBezTo>
                <a:cubicBezTo>
                  <a:pt x="11004" y="22784"/>
                  <a:pt x="8360" y="24967"/>
                  <a:pt x="6422" y="23998"/>
                </a:cubicBezTo>
                <a:cubicBezTo>
                  <a:pt x="4497" y="23035"/>
                  <a:pt x="5036" y="16957"/>
                  <a:pt x="7098" y="17576"/>
                </a:cubicBezTo>
                <a:cubicBezTo>
                  <a:pt x="14273" y="19729"/>
                  <a:pt x="14390" y="32505"/>
                  <a:pt x="11830" y="39545"/>
                </a:cubicBezTo>
                <a:cubicBezTo>
                  <a:pt x="9869" y="44938"/>
                  <a:pt x="1125" y="46424"/>
                  <a:pt x="0" y="5205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4" name="Google Shape;714;p98"/>
          <p:cNvSpPr/>
          <p:nvPr/>
        </p:nvSpPr>
        <p:spPr>
          <a:xfrm flipH="1" rot="-5400000">
            <a:off x="8082140" y="4098461"/>
            <a:ext cx="1136791" cy="1203727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5" name="Google Shape;715;p98"/>
          <p:cNvGrpSpPr/>
          <p:nvPr/>
        </p:nvGrpSpPr>
        <p:grpSpPr>
          <a:xfrm rot="5400000">
            <a:off x="8192825" y="-90277"/>
            <a:ext cx="689487" cy="870041"/>
            <a:chOff x="9635" y="1954525"/>
            <a:chExt cx="1192265" cy="1234450"/>
          </a:xfrm>
        </p:grpSpPr>
        <p:sp>
          <p:nvSpPr>
            <p:cNvPr id="716" name="Google Shape;716;p98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98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98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8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8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98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2_1_1_1_1_1_1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9"/>
          <p:cNvSpPr/>
          <p:nvPr/>
        </p:nvSpPr>
        <p:spPr>
          <a:xfrm rot="-5400000">
            <a:off x="7925233" y="3909706"/>
            <a:ext cx="2156409" cy="1996294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99"/>
          <p:cNvSpPr/>
          <p:nvPr/>
        </p:nvSpPr>
        <p:spPr>
          <a:xfrm rot="10800000">
            <a:off x="7268178" y="0"/>
            <a:ext cx="1875812" cy="868065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99"/>
          <p:cNvSpPr/>
          <p:nvPr/>
        </p:nvSpPr>
        <p:spPr>
          <a:xfrm rot="5400000">
            <a:off x="247668" y="-117017"/>
            <a:ext cx="1109239" cy="1297224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99"/>
          <p:cNvSpPr/>
          <p:nvPr/>
        </p:nvSpPr>
        <p:spPr>
          <a:xfrm>
            <a:off x="236600" y="-23025"/>
            <a:ext cx="1131375" cy="836575"/>
          </a:xfrm>
          <a:custGeom>
            <a:rect b="b" l="l" r="r" t="t"/>
            <a:pathLst>
              <a:path extrusionOk="0" h="33463" w="45255">
                <a:moveTo>
                  <a:pt x="0" y="0"/>
                </a:moveTo>
                <a:cubicBezTo>
                  <a:pt x="10718" y="0"/>
                  <a:pt x="22994" y="17264"/>
                  <a:pt x="17913" y="26701"/>
                </a:cubicBezTo>
                <a:cubicBezTo>
                  <a:pt x="16353" y="29598"/>
                  <a:pt x="12195" y="35354"/>
                  <a:pt x="10139" y="32785"/>
                </a:cubicBezTo>
                <a:cubicBezTo>
                  <a:pt x="6192" y="27851"/>
                  <a:pt x="14455" y="19697"/>
                  <a:pt x="19941" y="16562"/>
                </a:cubicBezTo>
                <a:cubicBezTo>
                  <a:pt x="28623" y="11601"/>
                  <a:pt x="47377" y="9701"/>
                  <a:pt x="4495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7" name="Google Shape;727;p99"/>
          <p:cNvSpPr/>
          <p:nvPr/>
        </p:nvSpPr>
        <p:spPr>
          <a:xfrm flipH="1">
            <a:off x="-14728" y="4168300"/>
            <a:ext cx="2360953" cy="1011563"/>
          </a:xfrm>
          <a:custGeom>
            <a:rect b="b" l="l" r="r" t="t"/>
            <a:pathLst>
              <a:path extrusionOk="0" h="19897" w="31908">
                <a:moveTo>
                  <a:pt x="29851" y="0"/>
                </a:moveTo>
                <a:cubicBezTo>
                  <a:pt x="29701" y="0"/>
                  <a:pt x="29550" y="4"/>
                  <a:pt x="29399" y="11"/>
                </a:cubicBezTo>
                <a:cubicBezTo>
                  <a:pt x="25852" y="182"/>
                  <a:pt x="22475" y="2397"/>
                  <a:pt x="20906" y="5585"/>
                </a:cubicBezTo>
                <a:cubicBezTo>
                  <a:pt x="19908" y="7610"/>
                  <a:pt x="19562" y="10026"/>
                  <a:pt x="18011" y="11670"/>
                </a:cubicBezTo>
                <a:cubicBezTo>
                  <a:pt x="16460" y="13310"/>
                  <a:pt x="14034" y="13796"/>
                  <a:pt x="11770" y="13848"/>
                </a:cubicBezTo>
                <a:cubicBezTo>
                  <a:pt x="11569" y="13853"/>
                  <a:pt x="11368" y="13855"/>
                  <a:pt x="11166" y="13855"/>
                </a:cubicBezTo>
                <a:cubicBezTo>
                  <a:pt x="10164" y="13855"/>
                  <a:pt x="9157" y="13807"/>
                  <a:pt x="8156" y="13807"/>
                </a:cubicBezTo>
                <a:cubicBezTo>
                  <a:pt x="7093" y="13807"/>
                  <a:pt x="6036" y="13861"/>
                  <a:pt x="4998" y="14082"/>
                </a:cubicBezTo>
                <a:cubicBezTo>
                  <a:pt x="2783" y="14549"/>
                  <a:pt x="568" y="16019"/>
                  <a:pt x="115" y="18238"/>
                </a:cubicBezTo>
                <a:cubicBezTo>
                  <a:pt x="4" y="18783"/>
                  <a:pt x="0" y="19347"/>
                  <a:pt x="104" y="19896"/>
                </a:cubicBezTo>
                <a:lnTo>
                  <a:pt x="31908" y="19896"/>
                </a:lnTo>
                <a:lnTo>
                  <a:pt x="31908" y="223"/>
                </a:lnTo>
                <a:cubicBezTo>
                  <a:pt x="31231" y="76"/>
                  <a:pt x="30542" y="0"/>
                  <a:pt x="298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99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2_1_1_1_1_1_1_1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100"/>
          <p:cNvGrpSpPr/>
          <p:nvPr/>
        </p:nvGrpSpPr>
        <p:grpSpPr>
          <a:xfrm>
            <a:off x="-6575" y="-4"/>
            <a:ext cx="2231425" cy="1113163"/>
            <a:chOff x="-6575" y="-4"/>
            <a:chExt cx="2231425" cy="1113163"/>
          </a:xfrm>
        </p:grpSpPr>
        <p:sp>
          <p:nvSpPr>
            <p:cNvPr id="731" name="Google Shape;731;p100"/>
            <p:cNvSpPr/>
            <p:nvPr/>
          </p:nvSpPr>
          <p:spPr>
            <a:xfrm rot="10800000">
              <a:off x="-5" y="-4"/>
              <a:ext cx="2224855" cy="1113163"/>
            </a:xfrm>
            <a:custGeom>
              <a:rect b="b" l="l" r="r" t="t"/>
              <a:pathLst>
                <a:path extrusionOk="0" h="16340" w="34743">
                  <a:moveTo>
                    <a:pt x="25590" y="0"/>
                  </a:moveTo>
                  <a:cubicBezTo>
                    <a:pt x="25463" y="0"/>
                    <a:pt x="25337" y="3"/>
                    <a:pt x="25210" y="9"/>
                  </a:cubicBezTo>
                  <a:cubicBezTo>
                    <a:pt x="22164" y="158"/>
                    <a:pt x="19266" y="2061"/>
                    <a:pt x="17919" y="4796"/>
                  </a:cubicBezTo>
                  <a:cubicBezTo>
                    <a:pt x="17061" y="6536"/>
                    <a:pt x="16768" y="8607"/>
                    <a:pt x="15436" y="10017"/>
                  </a:cubicBezTo>
                  <a:cubicBezTo>
                    <a:pt x="14100" y="11427"/>
                    <a:pt x="12019" y="11842"/>
                    <a:pt x="10078" y="11887"/>
                  </a:cubicBezTo>
                  <a:cubicBezTo>
                    <a:pt x="9903" y="11891"/>
                    <a:pt x="9728" y="11892"/>
                    <a:pt x="9552" y="11892"/>
                  </a:cubicBezTo>
                  <a:cubicBezTo>
                    <a:pt x="8697" y="11892"/>
                    <a:pt x="7838" y="11853"/>
                    <a:pt x="6985" y="11853"/>
                  </a:cubicBezTo>
                  <a:cubicBezTo>
                    <a:pt x="6069" y="11853"/>
                    <a:pt x="5158" y="11898"/>
                    <a:pt x="4264" y="12087"/>
                  </a:cubicBezTo>
                  <a:cubicBezTo>
                    <a:pt x="2364" y="12488"/>
                    <a:pt x="460" y="13750"/>
                    <a:pt x="71" y="15653"/>
                  </a:cubicBezTo>
                  <a:cubicBezTo>
                    <a:pt x="26" y="15879"/>
                    <a:pt x="0" y="16109"/>
                    <a:pt x="0" y="16340"/>
                  </a:cubicBezTo>
                  <a:lnTo>
                    <a:pt x="34112" y="16340"/>
                  </a:lnTo>
                  <a:cubicBezTo>
                    <a:pt x="34676" y="14521"/>
                    <a:pt x="34742" y="12544"/>
                    <a:pt x="34635" y="10629"/>
                  </a:cubicBezTo>
                  <a:cubicBezTo>
                    <a:pt x="34509" y="8347"/>
                    <a:pt x="34127" y="6009"/>
                    <a:pt x="32924" y="4069"/>
                  </a:cubicBezTo>
                  <a:cubicBezTo>
                    <a:pt x="31388" y="1583"/>
                    <a:pt x="28505" y="0"/>
                    <a:pt x="25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00"/>
            <p:cNvSpPr/>
            <p:nvPr/>
          </p:nvSpPr>
          <p:spPr>
            <a:xfrm>
              <a:off x="-6575" y="0"/>
              <a:ext cx="138300" cy="493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3" name="Google Shape;733;p100"/>
          <p:cNvSpPr/>
          <p:nvPr/>
        </p:nvSpPr>
        <p:spPr>
          <a:xfrm flipH="1" rot="-9374510">
            <a:off x="7636857" y="-379184"/>
            <a:ext cx="3346907" cy="1637926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00"/>
          <p:cNvSpPr/>
          <p:nvPr/>
        </p:nvSpPr>
        <p:spPr>
          <a:xfrm rot="-5400000">
            <a:off x="238952" y="3868598"/>
            <a:ext cx="1194349" cy="1396754"/>
          </a:xfrm>
          <a:custGeom>
            <a:rect b="b" l="l" r="r" t="t"/>
            <a:pathLst>
              <a:path extrusionOk="0" h="19906" w="17022">
                <a:moveTo>
                  <a:pt x="9196" y="0"/>
                </a:moveTo>
                <a:cubicBezTo>
                  <a:pt x="7480" y="0"/>
                  <a:pt x="5759" y="553"/>
                  <a:pt x="4405" y="1612"/>
                </a:cubicBezTo>
                <a:cubicBezTo>
                  <a:pt x="3036" y="2684"/>
                  <a:pt x="1986" y="4242"/>
                  <a:pt x="361" y="4858"/>
                </a:cubicBezTo>
                <a:cubicBezTo>
                  <a:pt x="242" y="4903"/>
                  <a:pt x="123" y="4944"/>
                  <a:pt x="1" y="4977"/>
                </a:cubicBezTo>
                <a:lnTo>
                  <a:pt x="1" y="17897"/>
                </a:lnTo>
                <a:cubicBezTo>
                  <a:pt x="60" y="17935"/>
                  <a:pt x="116" y="17975"/>
                  <a:pt x="175" y="18012"/>
                </a:cubicBezTo>
                <a:cubicBezTo>
                  <a:pt x="2072" y="19205"/>
                  <a:pt x="4365" y="19906"/>
                  <a:pt x="6595" y="19906"/>
                </a:cubicBezTo>
                <a:cubicBezTo>
                  <a:pt x="8514" y="19906"/>
                  <a:pt x="10387" y="19387"/>
                  <a:pt x="11919" y="18217"/>
                </a:cubicBezTo>
                <a:cubicBezTo>
                  <a:pt x="13671" y="16881"/>
                  <a:pt x="14784" y="14877"/>
                  <a:pt x="15630" y="12844"/>
                </a:cubicBezTo>
                <a:cubicBezTo>
                  <a:pt x="16420" y="10951"/>
                  <a:pt x="17021" y="8918"/>
                  <a:pt x="16810" y="6877"/>
                </a:cubicBezTo>
                <a:cubicBezTo>
                  <a:pt x="16524" y="4161"/>
                  <a:pt x="14676" y="1660"/>
                  <a:pt x="12160" y="591"/>
                </a:cubicBezTo>
                <a:cubicBezTo>
                  <a:pt x="11225" y="194"/>
                  <a:pt x="10211" y="0"/>
                  <a:pt x="91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100"/>
          <p:cNvSpPr/>
          <p:nvPr/>
        </p:nvSpPr>
        <p:spPr>
          <a:xfrm>
            <a:off x="7448750" y="3685700"/>
            <a:ext cx="1786659" cy="1478443"/>
          </a:xfrm>
          <a:custGeom>
            <a:rect b="b" l="l" r="r" t="t"/>
            <a:pathLst>
              <a:path extrusionOk="0" h="16340" w="34743">
                <a:moveTo>
                  <a:pt x="25590" y="0"/>
                </a:moveTo>
                <a:cubicBezTo>
                  <a:pt x="25463" y="0"/>
                  <a:pt x="25337" y="3"/>
                  <a:pt x="25210" y="9"/>
                </a:cubicBezTo>
                <a:cubicBezTo>
                  <a:pt x="22164" y="158"/>
                  <a:pt x="19266" y="2061"/>
                  <a:pt x="17919" y="4796"/>
                </a:cubicBezTo>
                <a:cubicBezTo>
                  <a:pt x="17061" y="6536"/>
                  <a:pt x="16768" y="8607"/>
                  <a:pt x="15436" y="10017"/>
                </a:cubicBezTo>
                <a:cubicBezTo>
                  <a:pt x="14100" y="11427"/>
                  <a:pt x="12019" y="11842"/>
                  <a:pt x="10078" y="11887"/>
                </a:cubicBezTo>
                <a:cubicBezTo>
                  <a:pt x="9903" y="11891"/>
                  <a:pt x="9728" y="11892"/>
                  <a:pt x="9552" y="11892"/>
                </a:cubicBezTo>
                <a:cubicBezTo>
                  <a:pt x="8697" y="11892"/>
                  <a:pt x="7838" y="11853"/>
                  <a:pt x="6985" y="11853"/>
                </a:cubicBezTo>
                <a:cubicBezTo>
                  <a:pt x="6069" y="11853"/>
                  <a:pt x="5158" y="11898"/>
                  <a:pt x="4264" y="12087"/>
                </a:cubicBezTo>
                <a:cubicBezTo>
                  <a:pt x="2364" y="12488"/>
                  <a:pt x="460" y="13750"/>
                  <a:pt x="71" y="15653"/>
                </a:cubicBezTo>
                <a:cubicBezTo>
                  <a:pt x="26" y="15879"/>
                  <a:pt x="0" y="16109"/>
                  <a:pt x="0" y="16340"/>
                </a:cubicBezTo>
                <a:lnTo>
                  <a:pt x="34112" y="16340"/>
                </a:lnTo>
                <a:cubicBezTo>
                  <a:pt x="34676" y="14521"/>
                  <a:pt x="34742" y="12544"/>
                  <a:pt x="34635" y="10629"/>
                </a:cubicBezTo>
                <a:cubicBezTo>
                  <a:pt x="34509" y="8347"/>
                  <a:pt x="34127" y="6009"/>
                  <a:pt x="32924" y="4069"/>
                </a:cubicBezTo>
                <a:cubicBezTo>
                  <a:pt x="31388" y="1583"/>
                  <a:pt x="28505" y="0"/>
                  <a:pt x="255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100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CUSTOM_2_1_1_1_1_1_1_1_1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01"/>
          <p:cNvSpPr/>
          <p:nvPr/>
        </p:nvSpPr>
        <p:spPr>
          <a:xfrm flipH="1" rot="-8592869">
            <a:off x="-927964" y="-1133484"/>
            <a:ext cx="2417983" cy="223844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01"/>
          <p:cNvSpPr/>
          <p:nvPr/>
        </p:nvSpPr>
        <p:spPr>
          <a:xfrm flipH="1" rot="5400000">
            <a:off x="-1131282" y="3592718"/>
            <a:ext cx="2261838" cy="859175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01"/>
          <p:cNvSpPr/>
          <p:nvPr/>
        </p:nvSpPr>
        <p:spPr>
          <a:xfrm rot="10800000">
            <a:off x="8452733" y="2575353"/>
            <a:ext cx="691266" cy="2589973"/>
          </a:xfrm>
          <a:custGeom>
            <a:rect b="b" l="l" r="r" t="t"/>
            <a:pathLst>
              <a:path extrusionOk="0" h="25556" w="8735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101"/>
          <p:cNvSpPr/>
          <p:nvPr/>
        </p:nvSpPr>
        <p:spPr>
          <a:xfrm>
            <a:off x="-73700" y="-38975"/>
            <a:ext cx="1583675" cy="1488221"/>
          </a:xfrm>
          <a:custGeom>
            <a:rect b="b" l="l" r="r" t="t"/>
            <a:pathLst>
              <a:path extrusionOk="0" h="57427" w="63347">
                <a:moveTo>
                  <a:pt x="0" y="57427"/>
                </a:moveTo>
                <a:cubicBezTo>
                  <a:pt x="15869" y="52893"/>
                  <a:pt x="11340" y="25704"/>
                  <a:pt x="21905" y="13025"/>
                </a:cubicBezTo>
                <a:cubicBezTo>
                  <a:pt x="31175" y="1901"/>
                  <a:pt x="53108" y="10239"/>
                  <a:pt x="63347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742" name="Google Shape;742;p101"/>
          <p:cNvGrpSpPr/>
          <p:nvPr/>
        </p:nvGrpSpPr>
        <p:grpSpPr>
          <a:xfrm flipH="1">
            <a:off x="8050338" y="209041"/>
            <a:ext cx="1093665" cy="1211860"/>
            <a:chOff x="9635" y="1954525"/>
            <a:chExt cx="1192265" cy="1234450"/>
          </a:xfrm>
        </p:grpSpPr>
        <p:sp>
          <p:nvSpPr>
            <p:cNvPr id="743" name="Google Shape;743;p101"/>
            <p:cNvSpPr/>
            <p:nvPr/>
          </p:nvSpPr>
          <p:spPr>
            <a:xfrm rot="5400000">
              <a:off x="526878" y="1437282"/>
              <a:ext cx="150460" cy="1184945"/>
            </a:xfrm>
            <a:custGeom>
              <a:rect b="b" l="l" r="r" t="t"/>
              <a:pathLst>
                <a:path extrusionOk="0" h="10199" w="1295">
                  <a:moveTo>
                    <a:pt x="1061" y="1"/>
                  </a:moveTo>
                  <a:cubicBezTo>
                    <a:pt x="955" y="1"/>
                    <a:pt x="842" y="50"/>
                    <a:pt x="795" y="143"/>
                  </a:cubicBezTo>
                  <a:cubicBezTo>
                    <a:pt x="64" y="1616"/>
                    <a:pt x="301" y="3271"/>
                    <a:pt x="186" y="4848"/>
                  </a:cubicBezTo>
                  <a:cubicBezTo>
                    <a:pt x="120" y="5753"/>
                    <a:pt x="90" y="6681"/>
                    <a:pt x="149" y="7586"/>
                  </a:cubicBezTo>
                  <a:cubicBezTo>
                    <a:pt x="212" y="8481"/>
                    <a:pt x="138" y="9315"/>
                    <a:pt x="1" y="10199"/>
                  </a:cubicBezTo>
                  <a:lnTo>
                    <a:pt x="877" y="10199"/>
                  </a:lnTo>
                  <a:cubicBezTo>
                    <a:pt x="1192" y="8503"/>
                    <a:pt x="910" y="6803"/>
                    <a:pt x="1088" y="5096"/>
                  </a:cubicBezTo>
                  <a:cubicBezTo>
                    <a:pt x="1255" y="3464"/>
                    <a:pt x="1181" y="1835"/>
                    <a:pt x="1285" y="202"/>
                  </a:cubicBezTo>
                  <a:cubicBezTo>
                    <a:pt x="1295" y="65"/>
                    <a:pt x="1183" y="1"/>
                    <a:pt x="1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01"/>
            <p:cNvSpPr/>
            <p:nvPr/>
          </p:nvSpPr>
          <p:spPr>
            <a:xfrm rot="5400000">
              <a:off x="498994" y="1710894"/>
              <a:ext cx="141978" cy="1120696"/>
            </a:xfrm>
            <a:custGeom>
              <a:rect b="b" l="l" r="r" t="t"/>
              <a:pathLst>
                <a:path extrusionOk="0" h="9646" w="1222">
                  <a:moveTo>
                    <a:pt x="556" y="1"/>
                  </a:moveTo>
                  <a:cubicBezTo>
                    <a:pt x="511" y="1"/>
                    <a:pt x="466" y="26"/>
                    <a:pt x="468" y="76"/>
                  </a:cubicBezTo>
                  <a:cubicBezTo>
                    <a:pt x="498" y="948"/>
                    <a:pt x="309" y="1842"/>
                    <a:pt x="298" y="2722"/>
                  </a:cubicBezTo>
                  <a:cubicBezTo>
                    <a:pt x="283" y="3631"/>
                    <a:pt x="186" y="4529"/>
                    <a:pt x="168" y="5434"/>
                  </a:cubicBezTo>
                  <a:cubicBezTo>
                    <a:pt x="149" y="6339"/>
                    <a:pt x="149" y="7245"/>
                    <a:pt x="134" y="8154"/>
                  </a:cubicBezTo>
                  <a:cubicBezTo>
                    <a:pt x="127" y="8655"/>
                    <a:pt x="68" y="9148"/>
                    <a:pt x="1" y="9646"/>
                  </a:cubicBezTo>
                  <a:lnTo>
                    <a:pt x="732" y="9646"/>
                  </a:lnTo>
                  <a:cubicBezTo>
                    <a:pt x="802" y="9044"/>
                    <a:pt x="843" y="8440"/>
                    <a:pt x="851" y="7835"/>
                  </a:cubicBezTo>
                  <a:cubicBezTo>
                    <a:pt x="854" y="6877"/>
                    <a:pt x="791" y="5913"/>
                    <a:pt x="854" y="4955"/>
                  </a:cubicBezTo>
                  <a:cubicBezTo>
                    <a:pt x="955" y="3386"/>
                    <a:pt x="1222" y="1582"/>
                    <a:pt x="650" y="57"/>
                  </a:cubicBezTo>
                  <a:cubicBezTo>
                    <a:pt x="637" y="20"/>
                    <a:pt x="596" y="1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01"/>
            <p:cNvSpPr/>
            <p:nvPr/>
          </p:nvSpPr>
          <p:spPr>
            <a:xfrm rot="5400000">
              <a:off x="507592" y="2370583"/>
              <a:ext cx="108749" cy="1104663"/>
            </a:xfrm>
            <a:custGeom>
              <a:rect b="b" l="l" r="r" t="t"/>
              <a:pathLst>
                <a:path extrusionOk="0" h="9508" w="936">
                  <a:moveTo>
                    <a:pt x="220" y="0"/>
                  </a:moveTo>
                  <a:cubicBezTo>
                    <a:pt x="150" y="0"/>
                    <a:pt x="82" y="40"/>
                    <a:pt x="75" y="120"/>
                  </a:cubicBezTo>
                  <a:cubicBezTo>
                    <a:pt x="0" y="1081"/>
                    <a:pt x="101" y="2038"/>
                    <a:pt x="86" y="2999"/>
                  </a:cubicBezTo>
                  <a:cubicBezTo>
                    <a:pt x="75" y="3982"/>
                    <a:pt x="49" y="4969"/>
                    <a:pt x="37" y="5953"/>
                  </a:cubicBezTo>
                  <a:cubicBezTo>
                    <a:pt x="23" y="7136"/>
                    <a:pt x="93" y="8324"/>
                    <a:pt x="130" y="9508"/>
                  </a:cubicBezTo>
                  <a:lnTo>
                    <a:pt x="935" y="9508"/>
                  </a:lnTo>
                  <a:cubicBezTo>
                    <a:pt x="887" y="8324"/>
                    <a:pt x="806" y="7144"/>
                    <a:pt x="809" y="5960"/>
                  </a:cubicBezTo>
                  <a:cubicBezTo>
                    <a:pt x="813" y="5018"/>
                    <a:pt x="843" y="4072"/>
                    <a:pt x="798" y="3125"/>
                  </a:cubicBezTo>
                  <a:cubicBezTo>
                    <a:pt x="754" y="2105"/>
                    <a:pt x="501" y="1133"/>
                    <a:pt x="375" y="123"/>
                  </a:cubicBezTo>
                  <a:cubicBezTo>
                    <a:pt x="366" y="42"/>
                    <a:pt x="29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01"/>
            <p:cNvSpPr/>
            <p:nvPr/>
          </p:nvSpPr>
          <p:spPr>
            <a:xfrm rot="5400000">
              <a:off x="521011" y="1881626"/>
              <a:ext cx="169514" cy="1192265"/>
            </a:xfrm>
            <a:custGeom>
              <a:rect b="b" l="l" r="r" t="t"/>
              <a:pathLst>
                <a:path extrusionOk="0" h="10262" w="1459">
                  <a:moveTo>
                    <a:pt x="375" y="0"/>
                  </a:moveTo>
                  <a:cubicBezTo>
                    <a:pt x="252" y="0"/>
                    <a:pt x="130" y="71"/>
                    <a:pt x="112" y="217"/>
                  </a:cubicBezTo>
                  <a:cubicBezTo>
                    <a:pt x="1" y="1174"/>
                    <a:pt x="234" y="2102"/>
                    <a:pt x="257" y="3056"/>
                  </a:cubicBezTo>
                  <a:cubicBezTo>
                    <a:pt x="279" y="3991"/>
                    <a:pt x="197" y="4922"/>
                    <a:pt x="245" y="5857"/>
                  </a:cubicBezTo>
                  <a:cubicBezTo>
                    <a:pt x="316" y="7334"/>
                    <a:pt x="476" y="8792"/>
                    <a:pt x="542" y="10262"/>
                  </a:cubicBezTo>
                  <a:lnTo>
                    <a:pt x="1459" y="10262"/>
                  </a:lnTo>
                  <a:cubicBezTo>
                    <a:pt x="1385" y="8792"/>
                    <a:pt x="1214" y="7338"/>
                    <a:pt x="1132" y="5861"/>
                  </a:cubicBezTo>
                  <a:cubicBezTo>
                    <a:pt x="1084" y="4967"/>
                    <a:pt x="1158" y="4072"/>
                    <a:pt x="1129" y="3178"/>
                  </a:cubicBezTo>
                  <a:cubicBezTo>
                    <a:pt x="1099" y="2180"/>
                    <a:pt x="802" y="1208"/>
                    <a:pt x="654" y="221"/>
                  </a:cubicBezTo>
                  <a:cubicBezTo>
                    <a:pt x="633" y="76"/>
                    <a:pt x="503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01"/>
            <p:cNvSpPr/>
            <p:nvPr/>
          </p:nvSpPr>
          <p:spPr>
            <a:xfrm rot="5400000">
              <a:off x="509451" y="2153204"/>
              <a:ext cx="96201" cy="1095833"/>
            </a:xfrm>
            <a:custGeom>
              <a:rect b="b" l="l" r="r" t="t"/>
              <a:pathLst>
                <a:path extrusionOk="0" h="9432" w="828">
                  <a:moveTo>
                    <a:pt x="273" y="1"/>
                  </a:moveTo>
                  <a:cubicBezTo>
                    <a:pt x="214" y="1"/>
                    <a:pt x="156" y="33"/>
                    <a:pt x="152" y="99"/>
                  </a:cubicBezTo>
                  <a:cubicBezTo>
                    <a:pt x="100" y="1038"/>
                    <a:pt x="0" y="1955"/>
                    <a:pt x="4" y="2897"/>
                  </a:cubicBezTo>
                  <a:cubicBezTo>
                    <a:pt x="7" y="3788"/>
                    <a:pt x="56" y="4678"/>
                    <a:pt x="78" y="5569"/>
                  </a:cubicBezTo>
                  <a:cubicBezTo>
                    <a:pt x="108" y="6856"/>
                    <a:pt x="85" y="8144"/>
                    <a:pt x="63" y="9432"/>
                  </a:cubicBezTo>
                  <a:lnTo>
                    <a:pt x="828" y="9432"/>
                  </a:lnTo>
                  <a:cubicBezTo>
                    <a:pt x="828" y="8188"/>
                    <a:pt x="828" y="6942"/>
                    <a:pt x="783" y="5699"/>
                  </a:cubicBezTo>
                  <a:cubicBezTo>
                    <a:pt x="712" y="3829"/>
                    <a:pt x="486" y="1966"/>
                    <a:pt x="397" y="99"/>
                  </a:cubicBezTo>
                  <a:cubicBezTo>
                    <a:pt x="393" y="34"/>
                    <a:pt x="333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01"/>
            <p:cNvSpPr/>
            <p:nvPr/>
          </p:nvSpPr>
          <p:spPr>
            <a:xfrm rot="5400000">
              <a:off x="474886" y="2599406"/>
              <a:ext cx="124318" cy="1054821"/>
            </a:xfrm>
            <a:custGeom>
              <a:rect b="b" l="l" r="r" t="t"/>
              <a:pathLst>
                <a:path extrusionOk="0" h="9079" w="1070">
                  <a:moveTo>
                    <a:pt x="426" y="1"/>
                  </a:moveTo>
                  <a:cubicBezTo>
                    <a:pt x="357" y="1"/>
                    <a:pt x="286" y="41"/>
                    <a:pt x="275" y="121"/>
                  </a:cubicBezTo>
                  <a:cubicBezTo>
                    <a:pt x="1" y="1932"/>
                    <a:pt x="71" y="3835"/>
                    <a:pt x="64" y="5661"/>
                  </a:cubicBezTo>
                  <a:cubicBezTo>
                    <a:pt x="56" y="6808"/>
                    <a:pt x="164" y="7943"/>
                    <a:pt x="242" y="9079"/>
                  </a:cubicBezTo>
                  <a:lnTo>
                    <a:pt x="1069" y="9079"/>
                  </a:lnTo>
                  <a:cubicBezTo>
                    <a:pt x="980" y="7984"/>
                    <a:pt x="865" y="6889"/>
                    <a:pt x="858" y="5787"/>
                  </a:cubicBezTo>
                  <a:cubicBezTo>
                    <a:pt x="850" y="4819"/>
                    <a:pt x="880" y="3854"/>
                    <a:pt x="850" y="2889"/>
                  </a:cubicBezTo>
                  <a:cubicBezTo>
                    <a:pt x="836" y="2418"/>
                    <a:pt x="850" y="1943"/>
                    <a:pt x="798" y="1476"/>
                  </a:cubicBezTo>
                  <a:cubicBezTo>
                    <a:pt x="754" y="1019"/>
                    <a:pt x="613" y="581"/>
                    <a:pt x="572" y="125"/>
                  </a:cubicBezTo>
                  <a:cubicBezTo>
                    <a:pt x="565" y="41"/>
                    <a:pt x="49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9" name="Google Shape;749;p101"/>
          <p:cNvSpPr txBox="1"/>
          <p:nvPr>
            <p:ph type="title"/>
          </p:nvPr>
        </p:nvSpPr>
        <p:spPr>
          <a:xfrm>
            <a:off x="718125" y="4450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2"/>
          <p:cNvSpPr txBox="1"/>
          <p:nvPr>
            <p:ph type="title"/>
          </p:nvPr>
        </p:nvSpPr>
        <p:spPr>
          <a:xfrm>
            <a:off x="2644325" y="458400"/>
            <a:ext cx="38556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2" name="Google Shape;752;p102"/>
          <p:cNvSpPr txBox="1"/>
          <p:nvPr>
            <p:ph idx="1" type="subTitle"/>
          </p:nvPr>
        </p:nvSpPr>
        <p:spPr>
          <a:xfrm>
            <a:off x="800038" y="2526075"/>
            <a:ext cx="2156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3" name="Google Shape;753;p102"/>
          <p:cNvSpPr txBox="1"/>
          <p:nvPr>
            <p:ph idx="2" type="subTitle"/>
          </p:nvPr>
        </p:nvSpPr>
        <p:spPr>
          <a:xfrm>
            <a:off x="800038" y="21671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4" name="Google Shape;754;p102"/>
          <p:cNvSpPr txBox="1"/>
          <p:nvPr>
            <p:ph idx="3" type="subTitle"/>
          </p:nvPr>
        </p:nvSpPr>
        <p:spPr>
          <a:xfrm>
            <a:off x="3493775" y="3688950"/>
            <a:ext cx="2156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5" name="Google Shape;755;p102"/>
          <p:cNvSpPr txBox="1"/>
          <p:nvPr>
            <p:ph idx="4" type="subTitle"/>
          </p:nvPr>
        </p:nvSpPr>
        <p:spPr>
          <a:xfrm>
            <a:off x="3493775" y="3330063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6" name="Google Shape;756;p102"/>
          <p:cNvSpPr txBox="1"/>
          <p:nvPr>
            <p:ph idx="5" type="subTitle"/>
          </p:nvPr>
        </p:nvSpPr>
        <p:spPr>
          <a:xfrm>
            <a:off x="6187525" y="2526075"/>
            <a:ext cx="2156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7" name="Google Shape;757;p102"/>
          <p:cNvSpPr txBox="1"/>
          <p:nvPr>
            <p:ph idx="6" type="subTitle"/>
          </p:nvPr>
        </p:nvSpPr>
        <p:spPr>
          <a:xfrm>
            <a:off x="6187525" y="2167188"/>
            <a:ext cx="2156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8" name="Google Shape;758;p102"/>
          <p:cNvSpPr/>
          <p:nvPr/>
        </p:nvSpPr>
        <p:spPr>
          <a:xfrm flipH="1" rot="-8592869">
            <a:off x="-1545589" y="-879434"/>
            <a:ext cx="2417983" cy="2238445"/>
          </a:xfrm>
          <a:custGeom>
            <a:rect b="b" l="l" r="r" t="t"/>
            <a:pathLst>
              <a:path extrusionOk="0" h="21906" w="23663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102"/>
          <p:cNvSpPr/>
          <p:nvPr/>
        </p:nvSpPr>
        <p:spPr>
          <a:xfrm>
            <a:off x="-1238000" y="3565450"/>
            <a:ext cx="2771681" cy="1592943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102"/>
          <p:cNvSpPr/>
          <p:nvPr/>
        </p:nvSpPr>
        <p:spPr>
          <a:xfrm flipH="1">
            <a:off x="6318677" y="4080553"/>
            <a:ext cx="2825323" cy="1077843"/>
          </a:xfrm>
          <a:custGeom>
            <a:rect b="b" l="l" r="r" t="t"/>
            <a:pathLst>
              <a:path extrusionOk="0" h="15935" w="32562">
                <a:moveTo>
                  <a:pt x="26895" y="0"/>
                </a:moveTo>
                <a:cubicBezTo>
                  <a:pt x="26414" y="0"/>
                  <a:pt x="25908" y="76"/>
                  <a:pt x="25366" y="235"/>
                </a:cubicBezTo>
                <a:cubicBezTo>
                  <a:pt x="22978" y="934"/>
                  <a:pt x="20558" y="1350"/>
                  <a:pt x="18077" y="1350"/>
                </a:cubicBezTo>
                <a:cubicBezTo>
                  <a:pt x="17794" y="1350"/>
                  <a:pt x="17510" y="1344"/>
                  <a:pt x="17225" y="1333"/>
                </a:cubicBezTo>
                <a:cubicBezTo>
                  <a:pt x="15011" y="1248"/>
                  <a:pt x="12810" y="861"/>
                  <a:pt x="10600" y="861"/>
                </a:cubicBezTo>
                <a:cubicBezTo>
                  <a:pt x="10418" y="861"/>
                  <a:pt x="10235" y="864"/>
                  <a:pt x="10053" y="870"/>
                </a:cubicBezTo>
                <a:cubicBezTo>
                  <a:pt x="6142" y="988"/>
                  <a:pt x="2075" y="2829"/>
                  <a:pt x="1" y="6038"/>
                </a:cubicBezTo>
                <a:lnTo>
                  <a:pt x="1" y="15935"/>
                </a:lnTo>
                <a:lnTo>
                  <a:pt x="16977" y="15935"/>
                </a:lnTo>
                <a:cubicBezTo>
                  <a:pt x="17196" y="14944"/>
                  <a:pt x="17474" y="13979"/>
                  <a:pt x="18056" y="13155"/>
                </a:cubicBezTo>
                <a:cubicBezTo>
                  <a:pt x="19181" y="11571"/>
                  <a:pt x="21181" y="10866"/>
                  <a:pt x="23099" y="10547"/>
                </a:cubicBezTo>
                <a:cubicBezTo>
                  <a:pt x="25014" y="10228"/>
                  <a:pt x="26999" y="10198"/>
                  <a:pt x="28825" y="9530"/>
                </a:cubicBezTo>
                <a:cubicBezTo>
                  <a:pt x="30650" y="8866"/>
                  <a:pt x="32353" y="7348"/>
                  <a:pt x="32472" y="5408"/>
                </a:cubicBezTo>
                <a:cubicBezTo>
                  <a:pt x="32561" y="3960"/>
                  <a:pt x="31734" y="2576"/>
                  <a:pt x="30628" y="1638"/>
                </a:cubicBezTo>
                <a:cubicBezTo>
                  <a:pt x="29391" y="592"/>
                  <a:pt x="28236" y="0"/>
                  <a:pt x="2689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02"/>
          <p:cNvSpPr/>
          <p:nvPr/>
        </p:nvSpPr>
        <p:spPr>
          <a:xfrm>
            <a:off x="7014700" y="4312825"/>
            <a:ext cx="2131050" cy="849900"/>
          </a:xfrm>
          <a:custGeom>
            <a:rect b="b" l="l" r="r" t="t"/>
            <a:pathLst>
              <a:path extrusionOk="0" h="33996" w="85242">
                <a:moveTo>
                  <a:pt x="0" y="33996"/>
                </a:moveTo>
                <a:cubicBezTo>
                  <a:pt x="5764" y="26789"/>
                  <a:pt x="11724" y="17380"/>
                  <a:pt x="20803" y="15730"/>
                </a:cubicBezTo>
                <a:cubicBezTo>
                  <a:pt x="31639" y="13761"/>
                  <a:pt x="42829" y="25302"/>
                  <a:pt x="53276" y="21818"/>
                </a:cubicBezTo>
                <a:cubicBezTo>
                  <a:pt x="65514" y="17737"/>
                  <a:pt x="72341" y="0"/>
                  <a:pt x="8524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2" name="Google Shape;762;p102"/>
          <p:cNvSpPr/>
          <p:nvPr/>
        </p:nvSpPr>
        <p:spPr>
          <a:xfrm>
            <a:off x="0" y="0"/>
            <a:ext cx="1331900" cy="1826600"/>
          </a:xfrm>
          <a:custGeom>
            <a:rect b="b" l="l" r="r" t="t"/>
            <a:pathLst>
              <a:path extrusionOk="0" h="73064" w="53276">
                <a:moveTo>
                  <a:pt x="0" y="73064"/>
                </a:moveTo>
                <a:cubicBezTo>
                  <a:pt x="8863" y="67159"/>
                  <a:pt x="16367" y="56786"/>
                  <a:pt x="17251" y="46173"/>
                </a:cubicBezTo>
                <a:cubicBezTo>
                  <a:pt x="17925" y="38081"/>
                  <a:pt x="11001" y="27559"/>
                  <a:pt x="16744" y="21818"/>
                </a:cubicBezTo>
                <a:cubicBezTo>
                  <a:pt x="26775" y="11790"/>
                  <a:pt x="53276" y="14184"/>
                  <a:pt x="53276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3" name="Google Shape;763;p102"/>
          <p:cNvSpPr/>
          <p:nvPr/>
        </p:nvSpPr>
        <p:spPr>
          <a:xfrm rot="10800000">
            <a:off x="6773699" y="-22"/>
            <a:ext cx="2370301" cy="1077872"/>
          </a:xfrm>
          <a:custGeom>
            <a:rect b="b" l="l" r="r" t="t"/>
            <a:pathLst>
              <a:path extrusionOk="0" h="18252" w="30628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5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48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6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0.xml"/><Relationship Id="rId5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28.xml"/><Relationship Id="rId5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7.xml"/><Relationship Id="rId54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30.xml"/><Relationship Id="rId5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29.xml"/><Relationship Id="rId5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32.xml"/><Relationship Id="rId59" Type="http://schemas.openxmlformats.org/officeDocument/2006/relationships/theme" Target="../theme/theme1.xml"/><Relationship Id="rId14" Type="http://schemas.openxmlformats.org/officeDocument/2006/relationships/slideLayout" Target="../slideLayouts/slideLayout31.xml"/><Relationship Id="rId58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35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17.xml"/><Relationship Id="rId41" Type="http://schemas.openxmlformats.org/officeDocument/2006/relationships/slideLayout" Target="../slideLayouts/slideLayout116.xml"/><Relationship Id="rId44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21.xml"/><Relationship Id="rId45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48" Type="http://schemas.openxmlformats.org/officeDocument/2006/relationships/slideLayout" Target="../slideLayouts/slideLayout123.xml"/><Relationship Id="rId47" Type="http://schemas.openxmlformats.org/officeDocument/2006/relationships/slideLayout" Target="../slideLayouts/slideLayout122.xml"/><Relationship Id="rId49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04.xml"/><Relationship Id="rId51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25.xml"/><Relationship Id="rId53" Type="http://schemas.openxmlformats.org/officeDocument/2006/relationships/slideLayout" Target="../slideLayouts/slideLayout128.xml"/><Relationship Id="rId52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86.xml"/><Relationship Id="rId5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85.xml"/><Relationship Id="rId54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88.xml"/><Relationship Id="rId5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87.xml"/><Relationship Id="rId56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9.xml"/><Relationship Id="rId58" Type="http://schemas.openxmlformats.org/officeDocument/2006/relationships/theme" Target="../theme/theme4.xml"/><Relationship Id="rId17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48.xml"/><Relationship Id="rId19" Type="http://schemas.openxmlformats.org/officeDocument/2006/relationships/theme" Target="../theme/theme3.xml"/><Relationship Id="rId18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  <p:sldLayoutId id="2147483713" r:id="rId49"/>
    <p:sldLayoutId id="2147483714" r:id="rId50"/>
    <p:sldLayoutId id="2147483715" r:id="rId51"/>
    <p:sldLayoutId id="2147483716" r:id="rId52"/>
    <p:sldLayoutId id="2147483717" r:id="rId53"/>
    <p:sldLayoutId id="2147483718" r:id="rId54"/>
    <p:sldLayoutId id="2147483719" r:id="rId55"/>
    <p:sldLayoutId id="2147483720" r:id="rId56"/>
    <p:sldLayoutId id="2147483721" r:id="rId57"/>
    <p:sldLayoutId id="2147483722" r:id="rId58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764" r:id="rId42"/>
    <p:sldLayoutId id="2147483765" r:id="rId43"/>
    <p:sldLayoutId id="2147483766" r:id="rId44"/>
    <p:sldLayoutId id="2147483767" r:id="rId45"/>
    <p:sldLayoutId id="2147483768" r:id="rId46"/>
    <p:sldLayoutId id="2147483769" r:id="rId47"/>
    <p:sldLayoutId id="2147483770" r:id="rId48"/>
    <p:sldLayoutId id="2147483771" r:id="rId49"/>
    <p:sldLayoutId id="2147483772" r:id="rId50"/>
    <p:sldLayoutId id="2147483773" r:id="rId51"/>
    <p:sldLayoutId id="2147483774" r:id="rId52"/>
    <p:sldLayoutId id="2147483775" r:id="rId53"/>
    <p:sldLayoutId id="2147483776" r:id="rId54"/>
    <p:sldLayoutId id="2147483777" r:id="rId55"/>
    <p:sldLayoutId id="2147483778" r:id="rId56"/>
    <p:sldLayoutId id="2147483779" r:id="rId57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6" name="Google Shape;1066;p1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7" name="Google Shape;1067;p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8.png"/><Relationship Id="rId9" Type="http://schemas.openxmlformats.org/officeDocument/2006/relationships/image" Target="../media/image30.png"/><Relationship Id="rId5" Type="http://schemas.openxmlformats.org/officeDocument/2006/relationships/image" Target="../media/image17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Relationship Id="rId10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33.jpg"/><Relationship Id="rId5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31.png"/><Relationship Id="rId5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36.png"/><Relationship Id="rId5" Type="http://schemas.openxmlformats.org/officeDocument/2006/relationships/image" Target="../media/image43.png"/><Relationship Id="rId6" Type="http://schemas.openxmlformats.org/officeDocument/2006/relationships/image" Target="../media/image67.png"/><Relationship Id="rId7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31.png"/><Relationship Id="rId5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45.png"/><Relationship Id="rId9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47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45.png"/><Relationship Id="rId9" Type="http://schemas.openxmlformats.org/officeDocument/2006/relationships/image" Target="../media/image52.png"/><Relationship Id="rId5" Type="http://schemas.openxmlformats.org/officeDocument/2006/relationships/image" Target="../media/image44.png"/><Relationship Id="rId6" Type="http://schemas.openxmlformats.org/officeDocument/2006/relationships/image" Target="../media/image47.png"/><Relationship Id="rId7" Type="http://schemas.openxmlformats.org/officeDocument/2006/relationships/image" Target="../media/image53.png"/><Relationship Id="rId8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61.png"/><Relationship Id="rId5" Type="http://schemas.openxmlformats.org/officeDocument/2006/relationships/image" Target="../media/image13.png"/><Relationship Id="rId6" Type="http://schemas.openxmlformats.org/officeDocument/2006/relationships/image" Target="../media/image56.png"/><Relationship Id="rId7" Type="http://schemas.openxmlformats.org/officeDocument/2006/relationships/image" Target="../media/image55.png"/><Relationship Id="rId8" Type="http://schemas.openxmlformats.org/officeDocument/2006/relationships/image" Target="../media/image63.png"/><Relationship Id="rId11" Type="http://schemas.openxmlformats.org/officeDocument/2006/relationships/image" Target="../media/image60.png"/><Relationship Id="rId10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Relationship Id="rId4" Type="http://schemas.openxmlformats.org/officeDocument/2006/relationships/image" Target="../media/image43.png"/><Relationship Id="rId5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5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53.png"/><Relationship Id="rId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03" y="-25104"/>
            <a:ext cx="9188453" cy="5194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155"/>
          <p:cNvSpPr/>
          <p:nvPr/>
        </p:nvSpPr>
        <p:spPr>
          <a:xfrm>
            <a:off x="6473" y="-12900"/>
            <a:ext cx="9144000" cy="5169300"/>
          </a:xfrm>
          <a:prstGeom prst="rect">
            <a:avLst/>
          </a:prstGeom>
          <a:solidFill>
            <a:srgbClr val="002160">
              <a:alpha val="47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5" name="Google Shape;1135;p155"/>
          <p:cNvPicPr preferRelativeResize="0"/>
          <p:nvPr/>
        </p:nvPicPr>
        <p:blipFill rotWithShape="1">
          <a:blip r:embed="rId4">
            <a:alphaModFix/>
          </a:blip>
          <a:srcRect b="39703" l="39703" r="22338" t="25912"/>
          <a:stretch/>
        </p:blipFill>
        <p:spPr>
          <a:xfrm>
            <a:off x="-35500" y="25425"/>
            <a:ext cx="582325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5"/>
          <p:cNvSpPr txBox="1"/>
          <p:nvPr>
            <p:ph idx="4294967295" type="ctrTitle"/>
          </p:nvPr>
        </p:nvSpPr>
        <p:spPr>
          <a:xfrm>
            <a:off x="269300" y="1689200"/>
            <a:ext cx="3524400" cy="24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to Achieve</a:t>
            </a:r>
            <a:endParaRPr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SEC Compliance </a:t>
            </a:r>
            <a:br>
              <a:rPr b="1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with Real-time and Automated </a:t>
            </a:r>
            <a:br>
              <a:rPr b="1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FAIR</a:t>
            </a:r>
            <a:r>
              <a:rPr b="1" baseline="30000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  <a:r>
              <a:rPr b="1"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Solution</a:t>
            </a:r>
            <a:endParaRPr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7" name="Google Shape;1137;p155"/>
          <p:cNvSpPr txBox="1"/>
          <p:nvPr>
            <p:ph idx="4294967295" type="subTitle"/>
          </p:nvPr>
        </p:nvSpPr>
        <p:spPr>
          <a:xfrm>
            <a:off x="269300" y="4402425"/>
            <a:ext cx="41304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August 31,</a:t>
            </a:r>
            <a:r>
              <a:rPr lang="en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2023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138" name="Google Shape;1138;p155"/>
          <p:cNvCxnSpPr/>
          <p:nvPr/>
        </p:nvCxnSpPr>
        <p:spPr>
          <a:xfrm>
            <a:off x="376383" y="4335198"/>
            <a:ext cx="1403700" cy="0"/>
          </a:xfrm>
          <a:prstGeom prst="straightConnector1">
            <a:avLst/>
          </a:prstGeom>
          <a:noFill/>
          <a:ln cap="flat" cmpd="sng" w="19050">
            <a:solidFill>
              <a:srgbClr val="52C7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39" name="Google Shape;1139;p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3700" y="457200"/>
            <a:ext cx="1973100" cy="5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64"/>
          <p:cNvSpPr txBox="1"/>
          <p:nvPr/>
        </p:nvSpPr>
        <p:spPr>
          <a:xfrm>
            <a:off x="3670500" y="1098975"/>
            <a:ext cx="5244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target was already on the CISO’s back, much  before the new SEC Cyber Rules 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281" name="Google Shape;1281;p164"/>
          <p:cNvCxnSpPr/>
          <p:nvPr/>
        </p:nvCxnSpPr>
        <p:spPr>
          <a:xfrm flipH="1" rot="10800000">
            <a:off x="7313825" y="1793150"/>
            <a:ext cx="1503300" cy="7500"/>
          </a:xfrm>
          <a:prstGeom prst="straightConnector1">
            <a:avLst/>
          </a:prstGeom>
          <a:noFill/>
          <a:ln cap="flat" cmpd="sng" w="19050">
            <a:solidFill>
              <a:srgbClr val="52C7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82" name="Google Shape;1282;p164"/>
          <p:cNvGrpSpPr/>
          <p:nvPr/>
        </p:nvGrpSpPr>
        <p:grpSpPr>
          <a:xfrm>
            <a:off x="357320" y="645864"/>
            <a:ext cx="3010755" cy="3114413"/>
            <a:chOff x="2652550" y="1360075"/>
            <a:chExt cx="3644100" cy="3783300"/>
          </a:xfrm>
        </p:grpSpPr>
        <p:sp>
          <p:nvSpPr>
            <p:cNvPr id="1283" name="Google Shape;1283;p164"/>
            <p:cNvSpPr/>
            <p:nvPr/>
          </p:nvSpPr>
          <p:spPr>
            <a:xfrm>
              <a:off x="2652550" y="1360075"/>
              <a:ext cx="3644100" cy="3783300"/>
            </a:xfrm>
            <a:prstGeom prst="roundRect">
              <a:avLst>
                <a:gd fmla="val 3474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84" name="Google Shape;1284;p164"/>
            <p:cNvGrpSpPr/>
            <p:nvPr/>
          </p:nvGrpSpPr>
          <p:grpSpPr>
            <a:xfrm>
              <a:off x="2730774" y="1470919"/>
              <a:ext cx="3487652" cy="3561613"/>
              <a:chOff x="2730025" y="1487600"/>
              <a:chExt cx="3487652" cy="3561613"/>
            </a:xfrm>
          </p:grpSpPr>
          <p:pic>
            <p:nvPicPr>
              <p:cNvPr id="1285" name="Google Shape;1285;p16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730025" y="1487600"/>
                <a:ext cx="3487652" cy="9627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86" name="Google Shape;1286;p16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730025" y="2450350"/>
                <a:ext cx="3487651" cy="25988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87" name="Google Shape;1287;p164"/>
              <p:cNvPicPr preferRelativeResize="0"/>
              <p:nvPr/>
            </p:nvPicPr>
            <p:blipFill rotWithShape="1">
              <a:blip r:embed="rId4">
                <a:alphaModFix/>
              </a:blip>
              <a:srcRect b="0" l="8875" r="0" t="25683"/>
              <a:stretch/>
            </p:blipFill>
            <p:spPr>
              <a:xfrm>
                <a:off x="2802575" y="1725086"/>
                <a:ext cx="3178199" cy="715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88" name="Google Shape;1288;p164"/>
          <p:cNvGrpSpPr/>
          <p:nvPr/>
        </p:nvGrpSpPr>
        <p:grpSpPr>
          <a:xfrm>
            <a:off x="2939894" y="2040395"/>
            <a:ext cx="2856300" cy="2157300"/>
            <a:chOff x="3076189" y="2704980"/>
            <a:chExt cx="2856300" cy="2157300"/>
          </a:xfrm>
        </p:grpSpPr>
        <p:sp>
          <p:nvSpPr>
            <p:cNvPr id="1289" name="Google Shape;1289;p164"/>
            <p:cNvSpPr/>
            <p:nvPr/>
          </p:nvSpPr>
          <p:spPr>
            <a:xfrm>
              <a:off x="3076189" y="2704980"/>
              <a:ext cx="2856300" cy="2157300"/>
            </a:xfrm>
            <a:prstGeom prst="roundRect">
              <a:avLst>
                <a:gd fmla="val 3474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5715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90" name="Google Shape;1290;p164"/>
            <p:cNvGrpSpPr/>
            <p:nvPr/>
          </p:nvGrpSpPr>
          <p:grpSpPr>
            <a:xfrm>
              <a:off x="3125033" y="2777961"/>
              <a:ext cx="2758491" cy="1970235"/>
              <a:chOff x="176475" y="377241"/>
              <a:chExt cx="4968463" cy="3548694"/>
            </a:xfrm>
          </p:grpSpPr>
          <p:pic>
            <p:nvPicPr>
              <p:cNvPr id="1291" name="Google Shape;1291;p16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76475" y="377241"/>
                <a:ext cx="4968451" cy="711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2" name="Google Shape;1292;p164"/>
              <p:cNvPicPr preferRelativeResize="0"/>
              <p:nvPr/>
            </p:nvPicPr>
            <p:blipFill rotWithShape="1">
              <a:blip r:embed="rId7">
                <a:alphaModFix/>
              </a:blip>
              <a:srcRect b="34409" l="0" r="0" t="0"/>
              <a:stretch/>
            </p:blipFill>
            <p:spPr>
              <a:xfrm>
                <a:off x="176486" y="1088487"/>
                <a:ext cx="4968452" cy="28374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93" name="Google Shape;1293;p164"/>
            <p:cNvPicPr preferRelativeResize="0"/>
            <p:nvPr/>
          </p:nvPicPr>
          <p:blipFill rotWithShape="1">
            <a:blip r:embed="rId7">
              <a:alphaModFix/>
            </a:blip>
            <a:srcRect b="20073" l="0" r="0" t="45460"/>
            <a:stretch/>
          </p:blipFill>
          <p:spPr>
            <a:xfrm>
              <a:off x="3125025" y="3920366"/>
              <a:ext cx="2758339" cy="8277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4" name="Google Shape;1294;p164"/>
          <p:cNvGrpSpPr/>
          <p:nvPr/>
        </p:nvGrpSpPr>
        <p:grpSpPr>
          <a:xfrm>
            <a:off x="5520880" y="2853936"/>
            <a:ext cx="3265800" cy="1643700"/>
            <a:chOff x="5202100" y="3025875"/>
            <a:chExt cx="3265800" cy="1643700"/>
          </a:xfrm>
        </p:grpSpPr>
        <p:sp>
          <p:nvSpPr>
            <p:cNvPr id="1295" name="Google Shape;1295;p164"/>
            <p:cNvSpPr/>
            <p:nvPr/>
          </p:nvSpPr>
          <p:spPr>
            <a:xfrm>
              <a:off x="5202100" y="3025875"/>
              <a:ext cx="3265800" cy="1643700"/>
            </a:xfrm>
            <a:prstGeom prst="roundRect">
              <a:avLst>
                <a:gd fmla="val 3474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5715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96" name="Google Shape;1296;p16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273168" y="3166925"/>
              <a:ext cx="3108881" cy="554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7" name="Google Shape;1297;p16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273175" y="3721025"/>
              <a:ext cx="3108874" cy="8784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98" name="Google Shape;1298;p164"/>
          <p:cNvPicPr preferRelativeResize="0"/>
          <p:nvPr/>
        </p:nvPicPr>
        <p:blipFill>
          <a:blip r:embed="rId10">
            <a:alphaModFix amt="4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65"/>
          <p:cNvSpPr/>
          <p:nvPr/>
        </p:nvSpPr>
        <p:spPr>
          <a:xfrm>
            <a:off x="5075519" y="1072494"/>
            <a:ext cx="4185000" cy="4170900"/>
          </a:xfrm>
          <a:prstGeom prst="roundRect">
            <a:avLst>
              <a:gd fmla="val 1309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165"/>
          <p:cNvSpPr txBox="1"/>
          <p:nvPr/>
        </p:nvSpPr>
        <p:spPr>
          <a:xfrm>
            <a:off x="376000" y="2473044"/>
            <a:ext cx="45786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AutoNum type="arabicPeriod"/>
            </a:pPr>
            <a:r>
              <a:rPr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Perform</a:t>
            </a:r>
            <a:r>
              <a:rPr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Materiality Assessments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AutoNum type="arabicPeriod"/>
            </a:pPr>
            <a:r>
              <a:rPr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Develop a Risk Management Program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AutoNum type="arabicPeriod"/>
            </a:pPr>
            <a:r>
              <a:rPr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Invest in Real-time Risk Monitoring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AutoNum type="arabicPeriod"/>
            </a:pPr>
            <a:r>
              <a:rPr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Rely on Industry Accepted Frameworks 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05" name="Google Shape;1305;p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1825" y="1161857"/>
            <a:ext cx="3992176" cy="399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16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165"/>
          <p:cNvSpPr txBox="1"/>
          <p:nvPr>
            <p:ph idx="4294967295" type="title"/>
          </p:nvPr>
        </p:nvSpPr>
        <p:spPr>
          <a:xfrm>
            <a:off x="376000" y="605950"/>
            <a:ext cx="44052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As a CISO, </a:t>
            </a:r>
            <a:br>
              <a:rPr lang="en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en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what should I do?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Google Shape;1312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593500"/>
            <a:ext cx="4204426" cy="2941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166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166"/>
          <p:cNvSpPr txBox="1"/>
          <p:nvPr>
            <p:ph idx="4294967295" type="title"/>
          </p:nvPr>
        </p:nvSpPr>
        <p:spPr>
          <a:xfrm>
            <a:off x="667050" y="382625"/>
            <a:ext cx="78099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Introducing </a:t>
            </a:r>
            <a:r>
              <a:rPr lang="en" sz="23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SAFE:</a:t>
            </a:r>
            <a:r>
              <a:rPr lang="en" sz="23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A</a:t>
            </a:r>
            <a:r>
              <a:rPr lang="en" sz="23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unified interface that combines the power of FAIR with AI and automation</a:t>
            </a:r>
            <a:endParaRPr sz="23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315" name="Google Shape;1315;p166"/>
          <p:cNvSpPr txBox="1"/>
          <p:nvPr/>
        </p:nvSpPr>
        <p:spPr>
          <a:xfrm>
            <a:off x="376000" y="1873125"/>
            <a:ext cx="4204500" cy="2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☑"/>
            </a:pPr>
            <a:r>
              <a:rPr lang="en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Identify the Top Business Risks</a:t>
            </a:r>
            <a:br>
              <a:rPr lang="en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endParaRPr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☑"/>
            </a:pPr>
            <a:r>
              <a:rPr lang="en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Measure and Quantify “Incident Materiality”</a:t>
            </a:r>
            <a:br>
              <a:rPr lang="en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endParaRPr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☑"/>
            </a:pPr>
            <a:r>
              <a:rPr lang="en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Board Reporting for SEC Compliance</a:t>
            </a:r>
            <a:br>
              <a:rPr lang="en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endParaRPr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☑"/>
            </a:pPr>
            <a:r>
              <a:rPr lang="en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Automated, Continuous, and Real-Time Risk Monitoring</a:t>
            </a:r>
            <a:endParaRPr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>
            <a:alpha val="36870"/>
          </a:srgbClr>
        </a:solidFill>
      </p:bgPr>
    </p:bg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67"/>
          <p:cNvSpPr/>
          <p:nvPr/>
        </p:nvSpPr>
        <p:spPr>
          <a:xfrm>
            <a:off x="4888325" y="3094900"/>
            <a:ext cx="3542400" cy="1148700"/>
          </a:xfrm>
          <a:prstGeom prst="roundRect">
            <a:avLst>
              <a:gd fmla="val 8407" name="adj"/>
            </a:avLst>
          </a:prstGeom>
          <a:solidFill>
            <a:srgbClr val="EFEFEF"/>
          </a:solidFill>
          <a:ln>
            <a:noFill/>
          </a:ln>
          <a:effectLst>
            <a:outerShdw blurRad="142875" rotWithShape="0" algn="bl">
              <a:srgbClr val="1155CC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167"/>
          <p:cNvSpPr txBox="1"/>
          <p:nvPr/>
        </p:nvSpPr>
        <p:spPr>
          <a:xfrm>
            <a:off x="6375784" y="3325795"/>
            <a:ext cx="1785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50+</a:t>
            </a:r>
            <a:endParaRPr b="1" sz="48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Integrations</a:t>
            </a:r>
            <a:endParaRPr sz="18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2" name="Google Shape;1322;p167"/>
          <p:cNvSpPr/>
          <p:nvPr/>
        </p:nvSpPr>
        <p:spPr>
          <a:xfrm>
            <a:off x="893886" y="2089323"/>
            <a:ext cx="1207200" cy="325500"/>
          </a:xfrm>
          <a:prstGeom prst="roundRect">
            <a:avLst>
              <a:gd fmla="val 16667" name="adj"/>
            </a:avLst>
          </a:prstGeom>
          <a:solidFill>
            <a:srgbClr val="002B7D"/>
          </a:solidFill>
          <a:ln cap="flat" cmpd="sng" w="9525">
            <a:solidFill>
              <a:srgbClr val="1F3F5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>
              <a:srgbClr val="216CD8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167"/>
          <p:cNvSpPr/>
          <p:nvPr/>
        </p:nvSpPr>
        <p:spPr>
          <a:xfrm>
            <a:off x="1686147" y="1509361"/>
            <a:ext cx="1497000" cy="325500"/>
          </a:xfrm>
          <a:prstGeom prst="roundRect">
            <a:avLst>
              <a:gd fmla="val 16667" name="adj"/>
            </a:avLst>
          </a:prstGeom>
          <a:solidFill>
            <a:srgbClr val="002B7D"/>
          </a:solidFill>
          <a:ln cap="flat" cmpd="sng" w="9525">
            <a:solidFill>
              <a:srgbClr val="1F3F5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>
              <a:srgbClr val="216CD8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167"/>
          <p:cNvSpPr/>
          <p:nvPr/>
        </p:nvSpPr>
        <p:spPr>
          <a:xfrm>
            <a:off x="5911176" y="2256440"/>
            <a:ext cx="948000" cy="325500"/>
          </a:xfrm>
          <a:prstGeom prst="roundRect">
            <a:avLst>
              <a:gd fmla="val 16667" name="adj"/>
            </a:avLst>
          </a:prstGeom>
          <a:solidFill>
            <a:srgbClr val="002B7D"/>
          </a:solidFill>
          <a:ln cap="flat" cmpd="sng" w="9525">
            <a:solidFill>
              <a:srgbClr val="1F3F5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>
              <a:srgbClr val="216CD8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167"/>
          <p:cNvSpPr txBox="1"/>
          <p:nvPr/>
        </p:nvSpPr>
        <p:spPr>
          <a:xfrm>
            <a:off x="1035917" y="2164597"/>
            <a:ext cx="948000" cy="1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Threat Intel </a:t>
            </a:r>
            <a:endParaRPr sz="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6" name="Google Shape;1326;p167"/>
          <p:cNvSpPr txBox="1"/>
          <p:nvPr/>
        </p:nvSpPr>
        <p:spPr>
          <a:xfrm>
            <a:off x="6026729" y="2256442"/>
            <a:ext cx="7449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Users</a:t>
            </a:r>
            <a:endParaRPr sz="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7" name="Google Shape;1327;p167"/>
          <p:cNvSpPr txBox="1"/>
          <p:nvPr/>
        </p:nvSpPr>
        <p:spPr>
          <a:xfrm>
            <a:off x="1726210" y="1582347"/>
            <a:ext cx="1341600" cy="1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" sz="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echnology assets</a:t>
            </a:r>
            <a:endParaRPr sz="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8" name="Google Shape;1328;p167"/>
          <p:cNvSpPr/>
          <p:nvPr/>
        </p:nvSpPr>
        <p:spPr>
          <a:xfrm>
            <a:off x="713266" y="2064562"/>
            <a:ext cx="392100" cy="375000"/>
          </a:xfrm>
          <a:prstGeom prst="ellipse">
            <a:avLst/>
          </a:prstGeom>
          <a:solidFill>
            <a:srgbClr val="214FEA"/>
          </a:solidFill>
          <a:ln cap="flat" cmpd="sng" w="9525">
            <a:solidFill>
              <a:srgbClr val="1F3F5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>
              <a:srgbClr val="216CD8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167"/>
          <p:cNvSpPr/>
          <p:nvPr/>
        </p:nvSpPr>
        <p:spPr>
          <a:xfrm>
            <a:off x="1462330" y="1484586"/>
            <a:ext cx="392100" cy="375000"/>
          </a:xfrm>
          <a:prstGeom prst="ellipse">
            <a:avLst/>
          </a:prstGeom>
          <a:solidFill>
            <a:srgbClr val="214FEA"/>
          </a:solidFill>
          <a:ln cap="flat" cmpd="sng" w="9525">
            <a:solidFill>
              <a:srgbClr val="1F3F5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>
              <a:srgbClr val="216CD8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167"/>
          <p:cNvSpPr/>
          <p:nvPr/>
        </p:nvSpPr>
        <p:spPr>
          <a:xfrm>
            <a:off x="6665751" y="2231695"/>
            <a:ext cx="392100" cy="375000"/>
          </a:xfrm>
          <a:prstGeom prst="ellipse">
            <a:avLst/>
          </a:prstGeom>
          <a:solidFill>
            <a:srgbClr val="214FEA"/>
          </a:solidFill>
          <a:ln cap="flat" cmpd="sng" w="9525">
            <a:solidFill>
              <a:srgbClr val="1F3F5C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>
              <a:srgbClr val="216CD8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1" name="Google Shape;1331;p167"/>
          <p:cNvPicPr preferRelativeResize="0"/>
          <p:nvPr/>
        </p:nvPicPr>
        <p:blipFill rotWithShape="1">
          <a:blip r:embed="rId3">
            <a:alphaModFix/>
          </a:blip>
          <a:srcRect b="26689" l="7978" r="9089" t="5811"/>
          <a:stretch/>
        </p:blipFill>
        <p:spPr>
          <a:xfrm>
            <a:off x="787972" y="2145719"/>
            <a:ext cx="239451" cy="19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7"/>
          <p:cNvPicPr preferRelativeResize="0"/>
          <p:nvPr/>
        </p:nvPicPr>
        <p:blipFill rotWithShape="1">
          <a:blip r:embed="rId4">
            <a:alphaModFix/>
          </a:blip>
          <a:srcRect b="31058" l="10280" r="10272" t="11051"/>
          <a:stretch/>
        </p:blipFill>
        <p:spPr>
          <a:xfrm>
            <a:off x="1517926" y="1582344"/>
            <a:ext cx="281176" cy="20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167"/>
          <p:cNvPicPr preferRelativeResize="0"/>
          <p:nvPr/>
        </p:nvPicPr>
        <p:blipFill rotWithShape="1">
          <a:blip r:embed="rId5">
            <a:alphaModFix/>
          </a:blip>
          <a:srcRect b="34234" l="16252" r="16252" t="14293"/>
          <a:stretch/>
        </p:blipFill>
        <p:spPr>
          <a:xfrm>
            <a:off x="6744754" y="2325175"/>
            <a:ext cx="244636" cy="1879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4" name="Google Shape;1334;p167"/>
          <p:cNvCxnSpPr>
            <a:stCxn id="1322" idx="3"/>
          </p:cNvCxnSpPr>
          <p:nvPr/>
        </p:nvCxnSpPr>
        <p:spPr>
          <a:xfrm>
            <a:off x="2101086" y="2252073"/>
            <a:ext cx="326100" cy="4005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35" name="Google Shape;1335;p167"/>
          <p:cNvCxnSpPr>
            <a:stCxn id="1323" idx="3"/>
          </p:cNvCxnSpPr>
          <p:nvPr/>
        </p:nvCxnSpPr>
        <p:spPr>
          <a:xfrm>
            <a:off x="3183147" y="1672111"/>
            <a:ext cx="312000" cy="3909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36" name="Google Shape;1336;p167"/>
          <p:cNvCxnSpPr>
            <a:stCxn id="1324" idx="1"/>
          </p:cNvCxnSpPr>
          <p:nvPr/>
        </p:nvCxnSpPr>
        <p:spPr>
          <a:xfrm flipH="1">
            <a:off x="5181876" y="2419190"/>
            <a:ext cx="729300" cy="71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337" name="Google Shape;1337;p167"/>
          <p:cNvSpPr/>
          <p:nvPr/>
        </p:nvSpPr>
        <p:spPr>
          <a:xfrm>
            <a:off x="803100" y="557575"/>
            <a:ext cx="7537800" cy="637500"/>
          </a:xfrm>
          <a:prstGeom prst="roundRect">
            <a:avLst>
              <a:gd fmla="val 16667" name="adj"/>
            </a:avLst>
          </a:prstGeom>
          <a:solidFill>
            <a:srgbClr val="F8F9FB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8" name="Google Shape;1338;p167"/>
          <p:cNvPicPr preferRelativeResize="0"/>
          <p:nvPr/>
        </p:nvPicPr>
        <p:blipFill rotWithShape="1">
          <a:blip r:embed="rId6">
            <a:alphaModFix/>
          </a:blip>
          <a:srcRect b="0" l="0" r="0" t="15504"/>
          <a:stretch/>
        </p:blipFill>
        <p:spPr>
          <a:xfrm>
            <a:off x="858751" y="615888"/>
            <a:ext cx="7426499" cy="5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5600" y="1582348"/>
            <a:ext cx="4439913" cy="3106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6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1847">
              <a:alpha val="8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168"/>
          <p:cNvSpPr/>
          <p:nvPr/>
        </p:nvSpPr>
        <p:spPr>
          <a:xfrm>
            <a:off x="3968300" y="1502925"/>
            <a:ext cx="1201800" cy="2583300"/>
          </a:xfrm>
          <a:prstGeom prst="roundRect">
            <a:avLst>
              <a:gd fmla="val 11207" name="adj"/>
            </a:avLst>
          </a:prstGeom>
          <a:solidFill>
            <a:srgbClr val="216CD8"/>
          </a:solidFill>
          <a:ln>
            <a:noFill/>
          </a:ln>
          <a:effectLst>
            <a:outerShdw blurRad="271463" rotWithShape="0" algn="bl">
              <a:srgbClr val="2F8CF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46" name="Google Shape;1346;p168"/>
          <p:cNvSpPr/>
          <p:nvPr/>
        </p:nvSpPr>
        <p:spPr>
          <a:xfrm>
            <a:off x="361525" y="3737447"/>
            <a:ext cx="2344800" cy="523200"/>
          </a:xfrm>
          <a:prstGeom prst="roundRect">
            <a:avLst>
              <a:gd fmla="val 7969" name="adj"/>
            </a:avLst>
          </a:prstGeom>
          <a:solidFill>
            <a:srgbClr val="F3F3F3"/>
          </a:solidFill>
          <a:ln>
            <a:noFill/>
          </a:ln>
          <a:effectLst>
            <a:outerShdw blurRad="85725" rotWithShape="0" algn="bl" dir="2999999" dist="3810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315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7" name="Google Shape;1347;p168"/>
          <p:cNvSpPr/>
          <p:nvPr/>
        </p:nvSpPr>
        <p:spPr>
          <a:xfrm>
            <a:off x="361525" y="1178644"/>
            <a:ext cx="2344800" cy="913200"/>
          </a:xfrm>
          <a:prstGeom prst="roundRect">
            <a:avLst>
              <a:gd fmla="val 7969" name="adj"/>
            </a:avLst>
          </a:prstGeom>
          <a:solidFill>
            <a:srgbClr val="F3F3F3"/>
          </a:solidFill>
          <a:ln>
            <a:noFill/>
          </a:ln>
          <a:effectLst>
            <a:outerShdw blurRad="85725" rotWithShape="0" algn="bl" dir="2999999" dist="3810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315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348" name="Google Shape;1348;p168"/>
          <p:cNvCxnSpPr>
            <a:stCxn id="1349" idx="1"/>
            <a:endCxn id="1345" idx="3"/>
          </p:cNvCxnSpPr>
          <p:nvPr/>
        </p:nvCxnSpPr>
        <p:spPr>
          <a:xfrm rot="10800000">
            <a:off x="5170025" y="2794581"/>
            <a:ext cx="1233600" cy="39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350" name="Google Shape;1350;p168"/>
          <p:cNvCxnSpPr>
            <a:stCxn id="1351" idx="1"/>
            <a:endCxn id="1345" idx="3"/>
          </p:cNvCxnSpPr>
          <p:nvPr/>
        </p:nvCxnSpPr>
        <p:spPr>
          <a:xfrm flipH="1">
            <a:off x="5170025" y="1635256"/>
            <a:ext cx="1233600" cy="11592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352" name="Google Shape;1352;p168"/>
          <p:cNvCxnSpPr>
            <a:stCxn id="1353" idx="1"/>
            <a:endCxn id="1345" idx="3"/>
          </p:cNvCxnSpPr>
          <p:nvPr/>
        </p:nvCxnSpPr>
        <p:spPr>
          <a:xfrm rot="10800000">
            <a:off x="5170025" y="2794556"/>
            <a:ext cx="1233600" cy="11709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353" name="Google Shape;1353;p168"/>
          <p:cNvSpPr/>
          <p:nvPr/>
        </p:nvSpPr>
        <p:spPr>
          <a:xfrm>
            <a:off x="6403625" y="3508856"/>
            <a:ext cx="2344800" cy="913200"/>
          </a:xfrm>
          <a:prstGeom prst="roundRect">
            <a:avLst>
              <a:gd fmla="val 7969" name="adj"/>
            </a:avLst>
          </a:prstGeom>
          <a:solidFill>
            <a:schemeClr val="lt1"/>
          </a:solidFill>
          <a:ln>
            <a:noFill/>
          </a:ln>
          <a:effectLst>
            <a:outerShdw blurRad="85725" rotWithShape="0" algn="bl" dir="2999999" dist="3810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315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1" name="Google Shape;1351;p168"/>
          <p:cNvSpPr/>
          <p:nvPr/>
        </p:nvSpPr>
        <p:spPr>
          <a:xfrm>
            <a:off x="6403625" y="1178656"/>
            <a:ext cx="2344800" cy="913200"/>
          </a:xfrm>
          <a:prstGeom prst="roundRect">
            <a:avLst>
              <a:gd fmla="val 7969" name="adj"/>
            </a:avLst>
          </a:prstGeom>
          <a:solidFill>
            <a:schemeClr val="lt1"/>
          </a:solidFill>
          <a:ln>
            <a:noFill/>
          </a:ln>
          <a:effectLst>
            <a:outerShdw blurRad="85725" rotWithShape="0" algn="bl" dir="2999999" dist="3810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315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800">
              <a:solidFill>
                <a:srgbClr val="00379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354" name="Google Shape;1354;p168"/>
          <p:cNvCxnSpPr>
            <a:stCxn id="1347" idx="3"/>
            <a:endCxn id="1345" idx="1"/>
          </p:cNvCxnSpPr>
          <p:nvPr/>
        </p:nvCxnSpPr>
        <p:spPr>
          <a:xfrm>
            <a:off x="2706325" y="1635244"/>
            <a:ext cx="1262100" cy="1159200"/>
          </a:xfrm>
          <a:prstGeom prst="curvedConnector3">
            <a:avLst>
              <a:gd fmla="val 49995" name="adj1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355" name="Google Shape;1355;p168"/>
          <p:cNvCxnSpPr>
            <a:stCxn id="1346" idx="3"/>
            <a:endCxn id="1345" idx="1"/>
          </p:cNvCxnSpPr>
          <p:nvPr/>
        </p:nvCxnSpPr>
        <p:spPr>
          <a:xfrm flipH="1" rot="10800000">
            <a:off x="2706325" y="2794547"/>
            <a:ext cx="1262100" cy="1204500"/>
          </a:xfrm>
          <a:prstGeom prst="curvedConnector3">
            <a:avLst>
              <a:gd fmla="val 49995" name="adj1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356" name="Google Shape;1356;p168"/>
          <p:cNvPicPr preferRelativeResize="0"/>
          <p:nvPr/>
        </p:nvPicPr>
        <p:blipFill rotWithShape="1">
          <a:blip r:embed="rId4">
            <a:alphaModFix/>
          </a:blip>
          <a:srcRect b="13268" l="35926" r="35926" t="13261"/>
          <a:stretch/>
        </p:blipFill>
        <p:spPr>
          <a:xfrm>
            <a:off x="3968300" y="1502925"/>
            <a:ext cx="1201800" cy="2583300"/>
          </a:xfrm>
          <a:prstGeom prst="roundRect">
            <a:avLst>
              <a:gd fmla="val 13172" name="adj"/>
            </a:avLst>
          </a:prstGeom>
          <a:noFill/>
          <a:ln>
            <a:noFill/>
          </a:ln>
          <a:effectLst>
            <a:outerShdw blurRad="142875" rotWithShape="0" algn="bl">
              <a:srgbClr val="4A86E8">
                <a:alpha val="80000"/>
              </a:srgbClr>
            </a:outerShdw>
          </a:effectLst>
        </p:spPr>
      </p:pic>
      <p:sp>
        <p:nvSpPr>
          <p:cNvPr id="1349" name="Google Shape;1349;p168"/>
          <p:cNvSpPr/>
          <p:nvPr/>
        </p:nvSpPr>
        <p:spPr>
          <a:xfrm>
            <a:off x="6403625" y="2341881"/>
            <a:ext cx="2344800" cy="913200"/>
          </a:xfrm>
          <a:prstGeom prst="roundRect">
            <a:avLst>
              <a:gd fmla="val 7969" name="adj"/>
            </a:avLst>
          </a:prstGeom>
          <a:solidFill>
            <a:schemeClr val="lt1"/>
          </a:solidFill>
          <a:ln>
            <a:noFill/>
          </a:ln>
          <a:effectLst>
            <a:outerShdw blurRad="85725" rotWithShape="0" algn="bl" dir="2999999" dist="3810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3150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800">
              <a:solidFill>
                <a:srgbClr val="00379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7" name="Google Shape;1357;p168"/>
          <p:cNvSpPr txBox="1"/>
          <p:nvPr/>
        </p:nvSpPr>
        <p:spPr>
          <a:xfrm>
            <a:off x="6484025" y="1281250"/>
            <a:ext cx="218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B7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BREACH LIKELIHOOD AND TREND</a:t>
            </a:r>
            <a:endParaRPr b="1" sz="1000">
              <a:solidFill>
                <a:srgbClr val="002B7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Likelihood of a successful breach in the next 12 months (using MITRE ATT&amp;CK Framework &amp; FAIR-CAM)</a:t>
            </a:r>
            <a:endParaRPr sz="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8" name="Google Shape;1358;p168"/>
          <p:cNvSpPr txBox="1"/>
          <p:nvPr/>
        </p:nvSpPr>
        <p:spPr>
          <a:xfrm>
            <a:off x="6460775" y="2444481"/>
            <a:ext cx="2230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B7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MATERIALITY ASSESSMENT</a:t>
            </a:r>
            <a:endParaRPr sz="1000">
              <a:solidFill>
                <a:srgbClr val="002B7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Estimated Financial Impact and Financial Risk of the organization (using FAIR, FAIR-MAM)</a:t>
            </a:r>
            <a:endParaRPr sz="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9" name="Google Shape;1359;p168"/>
          <p:cNvSpPr txBox="1"/>
          <p:nvPr/>
        </p:nvSpPr>
        <p:spPr>
          <a:xfrm>
            <a:off x="6369575" y="3611456"/>
            <a:ext cx="2412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B7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PRIORITIZED ACTIONABLE INSIGHTS</a:t>
            </a:r>
            <a:endParaRPr b="1" sz="800">
              <a:solidFill>
                <a:srgbClr val="002B7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For every Risk Scenario at Enterprise and Business Level based on Return on Security Investment (ROSI)</a:t>
            </a:r>
            <a:endParaRPr sz="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0" name="Google Shape;1360;p168"/>
          <p:cNvSpPr txBox="1"/>
          <p:nvPr/>
        </p:nvSpPr>
        <p:spPr>
          <a:xfrm>
            <a:off x="418675" y="1322044"/>
            <a:ext cx="22305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53578"/>
                </a:solidFill>
                <a:latin typeface="Poppins"/>
                <a:ea typeface="Poppins"/>
                <a:cs typeface="Poppins"/>
                <a:sym typeface="Poppins"/>
              </a:rPr>
              <a:t>AUTOMATED DATA:</a:t>
            </a:r>
            <a:br>
              <a:rPr b="1" lang="en" sz="1000">
                <a:solidFill>
                  <a:srgbClr val="053578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800">
                <a:solidFill>
                  <a:srgbClr val="053578"/>
                </a:solidFill>
                <a:latin typeface="Poppins"/>
                <a:ea typeface="Poppins"/>
                <a:cs typeface="Poppins"/>
                <a:sym typeface="Poppins"/>
              </a:rPr>
              <a:t>50+ APIs to connect with instantaneously</a:t>
            </a:r>
            <a:endParaRPr b="1" sz="800">
              <a:solidFill>
                <a:srgbClr val="05357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1" name="Google Shape;1361;p168"/>
          <p:cNvSpPr txBox="1"/>
          <p:nvPr/>
        </p:nvSpPr>
        <p:spPr>
          <a:xfrm>
            <a:off x="418675" y="3842464"/>
            <a:ext cx="223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53578"/>
                </a:solidFill>
                <a:latin typeface="Poppins"/>
                <a:ea typeface="Poppins"/>
                <a:cs typeface="Poppins"/>
                <a:sym typeface="Poppins"/>
              </a:rPr>
              <a:t>MINIMAL </a:t>
            </a:r>
            <a:r>
              <a:rPr b="1" lang="en" sz="1000">
                <a:solidFill>
                  <a:srgbClr val="053578"/>
                </a:solidFill>
                <a:latin typeface="Poppins"/>
                <a:ea typeface="Poppins"/>
                <a:cs typeface="Poppins"/>
                <a:sym typeface="Poppins"/>
              </a:rPr>
              <a:t>MANUAL DATA</a:t>
            </a:r>
            <a:endParaRPr sz="800">
              <a:solidFill>
                <a:srgbClr val="05357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2" name="Google Shape;1362;p168"/>
          <p:cNvSpPr txBox="1"/>
          <p:nvPr/>
        </p:nvSpPr>
        <p:spPr>
          <a:xfrm>
            <a:off x="781175" y="767769"/>
            <a:ext cx="15771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INPUTS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3" name="Google Shape;1363;p168"/>
          <p:cNvSpPr txBox="1"/>
          <p:nvPr/>
        </p:nvSpPr>
        <p:spPr>
          <a:xfrm>
            <a:off x="6823275" y="767769"/>
            <a:ext cx="15771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OUTPUTS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4" name="Google Shape;1364;p168"/>
          <p:cNvSpPr txBox="1"/>
          <p:nvPr/>
        </p:nvSpPr>
        <p:spPr>
          <a:xfrm>
            <a:off x="181075" y="179775"/>
            <a:ext cx="562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SAFE Overview</a:t>
            </a:r>
            <a:endParaRPr sz="2200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365" name="Google Shape;1365;p16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>
            <a:off x="8528625" y="228600"/>
            <a:ext cx="386775" cy="38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p168"/>
          <p:cNvCxnSpPr/>
          <p:nvPr/>
        </p:nvCxnSpPr>
        <p:spPr>
          <a:xfrm>
            <a:off x="299778" y="611973"/>
            <a:ext cx="387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7" name="Google Shape;1367;p168"/>
          <p:cNvSpPr/>
          <p:nvPr/>
        </p:nvSpPr>
        <p:spPr>
          <a:xfrm>
            <a:off x="4422350" y="2776107"/>
            <a:ext cx="293700" cy="283500"/>
          </a:xfrm>
          <a:prstGeom prst="mathPlus">
            <a:avLst>
              <a:gd fmla="val 23520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8" name="Google Shape;1368;p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0068" y="1893706"/>
            <a:ext cx="592734" cy="5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2744" y="3348555"/>
            <a:ext cx="772911" cy="2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Google Shape;1374;p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0188" y="1188425"/>
            <a:ext cx="4803625" cy="336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169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Google Shape;1376;p169"/>
          <p:cNvSpPr txBox="1"/>
          <p:nvPr>
            <p:ph idx="4294967295" type="title"/>
          </p:nvPr>
        </p:nvSpPr>
        <p:spPr>
          <a:xfrm>
            <a:off x="1753650" y="508700"/>
            <a:ext cx="56367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Watch SAFE in Action – Demo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Google Shape;1381;p170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170"/>
          <p:cNvSpPr txBox="1"/>
          <p:nvPr>
            <p:ph idx="4294967295" type="title"/>
          </p:nvPr>
        </p:nvSpPr>
        <p:spPr>
          <a:xfrm>
            <a:off x="2913425" y="1707769"/>
            <a:ext cx="3317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Why SAFE?</a:t>
            </a:r>
            <a:endParaRPr sz="3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83" name="Google Shape;1383;p170"/>
          <p:cNvSpPr txBox="1"/>
          <p:nvPr>
            <p:ph idx="4294967295" type="title"/>
          </p:nvPr>
        </p:nvSpPr>
        <p:spPr>
          <a:xfrm>
            <a:off x="1651275" y="2535431"/>
            <a:ext cx="584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Global enterprises are already leveraging SAFE’s AI-driven approach to secure their estate and comply with the SEC’s requirements</a:t>
            </a:r>
            <a:endParaRPr sz="18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Google Shape;1388;p171"/>
          <p:cNvPicPr preferRelativeResize="0"/>
          <p:nvPr/>
        </p:nvPicPr>
        <p:blipFill rotWithShape="1">
          <a:blip r:embed="rId3">
            <a:alphaModFix/>
          </a:blip>
          <a:srcRect b="5407" l="989" r="999" t="61537"/>
          <a:stretch/>
        </p:blipFill>
        <p:spPr>
          <a:xfrm>
            <a:off x="331950" y="2576963"/>
            <a:ext cx="6757200" cy="1281600"/>
          </a:xfrm>
          <a:prstGeom prst="roundRect">
            <a:avLst>
              <a:gd fmla="val 5465" name="adj"/>
            </a:avLst>
          </a:prstGeom>
          <a:noFill/>
          <a:ln>
            <a:noFill/>
          </a:ln>
        </p:spPr>
      </p:pic>
      <p:pic>
        <p:nvPicPr>
          <p:cNvPr id="1389" name="Google Shape;1389;p171"/>
          <p:cNvPicPr preferRelativeResize="0"/>
          <p:nvPr/>
        </p:nvPicPr>
        <p:blipFill rotWithShape="1">
          <a:blip r:embed="rId4">
            <a:alphaModFix/>
          </a:blip>
          <a:srcRect b="0" l="11134" r="0" t="12800"/>
          <a:stretch/>
        </p:blipFill>
        <p:spPr>
          <a:xfrm>
            <a:off x="332026" y="2576975"/>
            <a:ext cx="715750" cy="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71"/>
          <p:cNvPicPr preferRelativeResize="0"/>
          <p:nvPr/>
        </p:nvPicPr>
        <p:blipFill rotWithShape="1">
          <a:blip r:embed="rId5">
            <a:alphaModFix/>
          </a:blip>
          <a:srcRect b="18533" l="0" r="0" t="0"/>
          <a:stretch/>
        </p:blipFill>
        <p:spPr>
          <a:xfrm>
            <a:off x="4740850" y="3294275"/>
            <a:ext cx="805450" cy="5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171"/>
          <p:cNvSpPr/>
          <p:nvPr/>
        </p:nvSpPr>
        <p:spPr>
          <a:xfrm>
            <a:off x="7198356" y="3560500"/>
            <a:ext cx="1468200" cy="1417200"/>
          </a:xfrm>
          <a:prstGeom prst="roundRect">
            <a:avLst>
              <a:gd fmla="val 3078" name="adj"/>
            </a:avLst>
          </a:prstGeom>
          <a:solidFill>
            <a:srgbClr val="E8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2" name="Google Shape;1392;p171"/>
          <p:cNvSpPr/>
          <p:nvPr/>
        </p:nvSpPr>
        <p:spPr>
          <a:xfrm>
            <a:off x="332025" y="4014300"/>
            <a:ext cx="8480100" cy="976800"/>
          </a:xfrm>
          <a:prstGeom prst="roundRect">
            <a:avLst>
              <a:gd fmla="val 3078" name="adj"/>
            </a:avLst>
          </a:prstGeom>
          <a:solidFill>
            <a:srgbClr val="E8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3" name="Google Shape;1393;p1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425" y="4360950"/>
            <a:ext cx="323400" cy="283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94" name="Google Shape;1394;p171"/>
          <p:cNvPicPr preferRelativeResize="0"/>
          <p:nvPr/>
        </p:nvPicPr>
        <p:blipFill rotWithShape="1">
          <a:blip r:embed="rId7">
            <a:alphaModFix/>
          </a:blip>
          <a:srcRect b="0" l="3496" r="3505" t="0"/>
          <a:stretch/>
        </p:blipFill>
        <p:spPr>
          <a:xfrm>
            <a:off x="7282956" y="3715947"/>
            <a:ext cx="1299000" cy="11063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171"/>
          <p:cNvSpPr/>
          <p:nvPr/>
        </p:nvSpPr>
        <p:spPr>
          <a:xfrm>
            <a:off x="332025" y="319875"/>
            <a:ext cx="6410400" cy="2094900"/>
          </a:xfrm>
          <a:prstGeom prst="roundRect">
            <a:avLst>
              <a:gd fmla="val 3078" name="adj"/>
            </a:avLst>
          </a:prstGeom>
          <a:solidFill>
            <a:srgbClr val="F3F3F3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171"/>
          <p:cNvSpPr txBox="1"/>
          <p:nvPr/>
        </p:nvSpPr>
        <p:spPr>
          <a:xfrm>
            <a:off x="423225" y="396075"/>
            <a:ext cx="3045300" cy="36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EB9FB"/>
                </a:solidFill>
                <a:latin typeface="Poppins"/>
                <a:ea typeface="Poppins"/>
                <a:cs typeface="Poppins"/>
                <a:sym typeface="Poppins"/>
              </a:rPr>
              <a:t>Customer</a:t>
            </a:r>
            <a:r>
              <a:rPr b="1" lang="en">
                <a:solidFill>
                  <a:srgbClr val="1EB9FB"/>
                </a:solidFill>
                <a:latin typeface="Poppins"/>
                <a:ea typeface="Poppins"/>
                <a:cs typeface="Poppins"/>
                <a:sym typeface="Poppins"/>
              </a:rPr>
              <a:t> Challenges</a:t>
            </a:r>
            <a:endParaRPr b="1">
              <a:solidFill>
                <a:srgbClr val="1EB9F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7" name="Google Shape;1397;p171"/>
          <p:cNvSpPr txBox="1"/>
          <p:nvPr/>
        </p:nvSpPr>
        <p:spPr>
          <a:xfrm>
            <a:off x="423225" y="834375"/>
            <a:ext cx="3045300" cy="15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94310" lvl="0" marL="27432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Eliminate inflated probability and financial risk data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Lack visibility of cyber risk exposure at varying levels of asset groups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No quantified view into control gaps making it difficult to defend budget priorities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8" name="Google Shape;1398;p171"/>
          <p:cNvSpPr txBox="1"/>
          <p:nvPr/>
        </p:nvSpPr>
        <p:spPr>
          <a:xfrm>
            <a:off x="3620925" y="396075"/>
            <a:ext cx="3045300" cy="36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EB9FB"/>
                </a:solidFill>
                <a:latin typeface="Poppins"/>
                <a:ea typeface="Poppins"/>
                <a:cs typeface="Poppins"/>
                <a:sym typeface="Poppins"/>
              </a:rPr>
              <a:t>SAFE Solution</a:t>
            </a:r>
            <a:endParaRPr b="1">
              <a:solidFill>
                <a:srgbClr val="1EB9F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9" name="Google Shape;1399;p171"/>
          <p:cNvSpPr txBox="1"/>
          <p:nvPr/>
        </p:nvSpPr>
        <p:spPr>
          <a:xfrm>
            <a:off x="3620925" y="834375"/>
            <a:ext cx="3045300" cy="15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94310" lvl="0" marL="27432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Aligned controls to open standards ATT&amp;CK and FAIR for defensible probability and financial risk impact 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Gained visibility of risk exposure to Enterprise and critical business applications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Increased confidence in evaluating budget priorities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0" name="Google Shape;1400;p171"/>
          <p:cNvSpPr txBox="1"/>
          <p:nvPr/>
        </p:nvSpPr>
        <p:spPr>
          <a:xfrm>
            <a:off x="6894825" y="1151625"/>
            <a:ext cx="20205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Gained Visibility Across: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Top 4 business units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Poppins"/>
              <a:buChar char="●"/>
            </a:pPr>
            <a:r>
              <a:rPr lang="en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Mitigation insights based on ROSI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1" name="Google Shape;1401;p171"/>
          <p:cNvSpPr txBox="1"/>
          <p:nvPr/>
        </p:nvSpPr>
        <p:spPr>
          <a:xfrm>
            <a:off x="807825" y="4156350"/>
            <a:ext cx="5894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Desire to enhance the maturity of their cyber risk program with a platform that provided real-time data to increase efficiencies and improve decision making based on risk impact to the business.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2" name="Google Shape;1402;p171"/>
          <p:cNvSpPr txBox="1"/>
          <p:nvPr/>
        </p:nvSpPr>
        <p:spPr>
          <a:xfrm>
            <a:off x="778700" y="2903813"/>
            <a:ext cx="43362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“The SAFE platform provides us with a more data-driven risk program and objectively showcases the risk of business-critical applications and assets.”</a:t>
            </a:r>
            <a:endParaRPr sz="12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403" name="Google Shape;1403;p171"/>
          <p:cNvSpPr txBox="1"/>
          <p:nvPr/>
        </p:nvSpPr>
        <p:spPr>
          <a:xfrm>
            <a:off x="5602075" y="3014673"/>
            <a:ext cx="1159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Shaun Khalfan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CISO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404" name="Google Shape;1404;p171"/>
          <p:cNvGrpSpPr/>
          <p:nvPr/>
        </p:nvGrpSpPr>
        <p:grpSpPr>
          <a:xfrm>
            <a:off x="6838083" y="2995009"/>
            <a:ext cx="1424691" cy="445507"/>
            <a:chOff x="4113900" y="345700"/>
            <a:chExt cx="916200" cy="286500"/>
          </a:xfrm>
        </p:grpSpPr>
        <p:sp>
          <p:nvSpPr>
            <p:cNvPr id="1405" name="Google Shape;1405;p171"/>
            <p:cNvSpPr/>
            <p:nvPr/>
          </p:nvSpPr>
          <p:spPr>
            <a:xfrm>
              <a:off x="4113900" y="345700"/>
              <a:ext cx="916200" cy="286500"/>
            </a:xfrm>
            <a:prstGeom prst="roundRect">
              <a:avLst>
                <a:gd fmla="val 16667" name="adj"/>
              </a:avLst>
            </a:prstGeom>
            <a:solidFill>
              <a:srgbClr val="F7F7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06" name="Google Shape;1406;p171"/>
            <p:cNvPicPr preferRelativeResize="0"/>
            <p:nvPr/>
          </p:nvPicPr>
          <p:blipFill rotWithShape="1">
            <a:blip r:embed="rId8">
              <a:alphaModFix/>
            </a:blip>
            <a:srcRect b="14590" l="883" r="961" t="25711"/>
            <a:stretch/>
          </p:blipFill>
          <p:spPr>
            <a:xfrm>
              <a:off x="4179723" y="418972"/>
              <a:ext cx="784792" cy="1399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07" name="Google Shape;1407;p171"/>
          <p:cNvPicPr preferRelativeResize="0"/>
          <p:nvPr/>
        </p:nvPicPr>
        <p:blipFill>
          <a:blip r:embed="rId9">
            <a:alphaModFix amt="4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172"/>
          <p:cNvSpPr/>
          <p:nvPr/>
        </p:nvSpPr>
        <p:spPr>
          <a:xfrm>
            <a:off x="332025" y="4014300"/>
            <a:ext cx="8480100" cy="976800"/>
          </a:xfrm>
          <a:prstGeom prst="roundRect">
            <a:avLst>
              <a:gd fmla="val 3078" name="adj"/>
            </a:avLst>
          </a:prstGeom>
          <a:solidFill>
            <a:srgbClr val="E8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172"/>
          <p:cNvSpPr/>
          <p:nvPr/>
        </p:nvSpPr>
        <p:spPr>
          <a:xfrm>
            <a:off x="7162625" y="3818350"/>
            <a:ext cx="1587600" cy="1159200"/>
          </a:xfrm>
          <a:prstGeom prst="roundRect">
            <a:avLst>
              <a:gd fmla="val 3078" name="adj"/>
            </a:avLst>
          </a:prstGeom>
          <a:solidFill>
            <a:srgbClr val="E8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4" name="Google Shape;1414;p172"/>
          <p:cNvPicPr preferRelativeResize="0"/>
          <p:nvPr/>
        </p:nvPicPr>
        <p:blipFill rotWithShape="1">
          <a:blip r:embed="rId3">
            <a:alphaModFix/>
          </a:blip>
          <a:srcRect b="5407" l="989" r="999" t="61537"/>
          <a:stretch/>
        </p:blipFill>
        <p:spPr>
          <a:xfrm>
            <a:off x="331950" y="2576963"/>
            <a:ext cx="6757200" cy="1281600"/>
          </a:xfrm>
          <a:prstGeom prst="roundRect">
            <a:avLst>
              <a:gd fmla="val 5465" name="adj"/>
            </a:avLst>
          </a:prstGeom>
          <a:noFill/>
          <a:ln>
            <a:noFill/>
          </a:ln>
        </p:spPr>
      </p:pic>
      <p:pic>
        <p:nvPicPr>
          <p:cNvPr id="1415" name="Google Shape;1415;p172"/>
          <p:cNvPicPr preferRelativeResize="0"/>
          <p:nvPr/>
        </p:nvPicPr>
        <p:blipFill rotWithShape="1">
          <a:blip r:embed="rId4">
            <a:alphaModFix/>
          </a:blip>
          <a:srcRect b="0" l="11134" r="0" t="12800"/>
          <a:stretch/>
        </p:blipFill>
        <p:spPr>
          <a:xfrm>
            <a:off x="332026" y="2576975"/>
            <a:ext cx="715750" cy="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172"/>
          <p:cNvPicPr preferRelativeResize="0"/>
          <p:nvPr/>
        </p:nvPicPr>
        <p:blipFill rotWithShape="1">
          <a:blip r:embed="rId5">
            <a:alphaModFix/>
          </a:blip>
          <a:srcRect b="18533" l="0" r="0" t="0"/>
          <a:stretch/>
        </p:blipFill>
        <p:spPr>
          <a:xfrm>
            <a:off x="4740850" y="3294275"/>
            <a:ext cx="805450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425" y="4360950"/>
            <a:ext cx="323400" cy="28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18" name="Google Shape;1418;p172"/>
          <p:cNvSpPr/>
          <p:nvPr/>
        </p:nvSpPr>
        <p:spPr>
          <a:xfrm>
            <a:off x="332025" y="319875"/>
            <a:ext cx="6410400" cy="2094900"/>
          </a:xfrm>
          <a:prstGeom prst="roundRect">
            <a:avLst>
              <a:gd fmla="val 3078" name="adj"/>
            </a:avLst>
          </a:prstGeom>
          <a:solidFill>
            <a:srgbClr val="F3F3F3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172"/>
          <p:cNvSpPr txBox="1"/>
          <p:nvPr/>
        </p:nvSpPr>
        <p:spPr>
          <a:xfrm>
            <a:off x="423225" y="396075"/>
            <a:ext cx="3045300" cy="36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EB9FB"/>
                </a:solidFill>
                <a:latin typeface="Poppins"/>
                <a:ea typeface="Poppins"/>
                <a:cs typeface="Poppins"/>
                <a:sym typeface="Poppins"/>
              </a:rPr>
              <a:t>Customer</a:t>
            </a:r>
            <a:r>
              <a:rPr b="1" lang="en">
                <a:solidFill>
                  <a:srgbClr val="1EB9FB"/>
                </a:solidFill>
                <a:latin typeface="Poppins"/>
                <a:ea typeface="Poppins"/>
                <a:cs typeface="Poppins"/>
                <a:sym typeface="Poppins"/>
              </a:rPr>
              <a:t> Challenges</a:t>
            </a:r>
            <a:endParaRPr b="1">
              <a:solidFill>
                <a:srgbClr val="1EB9F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0" name="Google Shape;1420;p172"/>
          <p:cNvSpPr txBox="1"/>
          <p:nvPr/>
        </p:nvSpPr>
        <p:spPr>
          <a:xfrm>
            <a:off x="423225" y="834375"/>
            <a:ext cx="3045300" cy="15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9431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Lack of a real-time quantified view of risk in critical applications storing PHI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No centralized tool to monitor the security loopholes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Manual, spreadsheet-based security was cumbersome and time consuming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No common vernacular to communicate cyber risk to stakeholders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1" name="Google Shape;1421;p172"/>
          <p:cNvSpPr txBox="1"/>
          <p:nvPr/>
        </p:nvSpPr>
        <p:spPr>
          <a:xfrm>
            <a:off x="3620925" y="396075"/>
            <a:ext cx="3045300" cy="36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EB9FB"/>
                </a:solidFill>
                <a:latin typeface="Poppins"/>
                <a:ea typeface="Poppins"/>
                <a:cs typeface="Poppins"/>
                <a:sym typeface="Poppins"/>
              </a:rPr>
              <a:t>SAFE Solution</a:t>
            </a:r>
            <a:endParaRPr b="1">
              <a:solidFill>
                <a:srgbClr val="1EB9F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2" name="Google Shape;1422;p172"/>
          <p:cNvSpPr txBox="1"/>
          <p:nvPr/>
        </p:nvSpPr>
        <p:spPr>
          <a:xfrm>
            <a:off x="3620925" y="834375"/>
            <a:ext cx="3045300" cy="150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9431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Breach likelihood score per employee, hybrid asset, LoB, and crown jewels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Gained unified visibility of enterprise-wide risk</a:t>
            </a: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 identified by security initiatives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Automated, real-time, and always-on risk identification and prioritization via API hooks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Font typeface="Poppins"/>
              <a:buChar char="●"/>
            </a:pPr>
            <a:r>
              <a:rPr lang="en" sz="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Translating cyber risk to the financial impact became a common vernacular for all teams</a:t>
            </a:r>
            <a:endParaRPr sz="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3" name="Google Shape;1423;p172"/>
          <p:cNvSpPr txBox="1"/>
          <p:nvPr/>
        </p:nvSpPr>
        <p:spPr>
          <a:xfrm>
            <a:off x="807825" y="4244850"/>
            <a:ext cx="58947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It was a top priority for Molina to get a real-time, data-backed and continuous view of exactly how secure its critical applications storing, processing and managing PHI.</a:t>
            </a:r>
            <a:endParaRPr sz="10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4" name="Google Shape;1424;p172"/>
          <p:cNvSpPr txBox="1"/>
          <p:nvPr/>
        </p:nvSpPr>
        <p:spPr>
          <a:xfrm>
            <a:off x="490625" y="2903813"/>
            <a:ext cx="49125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“Getting a trending real-time view of risk and breach likelihood scores offered by SAFE goes a long way in helping me chart Molina’s journey through security posture improvement.”</a:t>
            </a:r>
            <a:endParaRPr sz="12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425" name="Google Shape;1425;p172"/>
          <p:cNvSpPr txBox="1"/>
          <p:nvPr/>
        </p:nvSpPr>
        <p:spPr>
          <a:xfrm>
            <a:off x="5602075" y="3014673"/>
            <a:ext cx="1159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Amir P. Desai 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CIO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6" name="Google Shape;1426;p172"/>
          <p:cNvSpPr/>
          <p:nvPr/>
        </p:nvSpPr>
        <p:spPr>
          <a:xfrm>
            <a:off x="6838083" y="2995009"/>
            <a:ext cx="1424700" cy="4455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7" name="Google Shape;1427;p172"/>
          <p:cNvPicPr preferRelativeResize="0"/>
          <p:nvPr/>
        </p:nvPicPr>
        <p:blipFill>
          <a:blip r:embed="rId7">
            <a:alphaModFix amt="4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p172"/>
          <p:cNvSpPr txBox="1"/>
          <p:nvPr/>
        </p:nvSpPr>
        <p:spPr>
          <a:xfrm>
            <a:off x="6894825" y="902175"/>
            <a:ext cx="20205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91134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50"/>
              <a:buFont typeface="Poppins"/>
              <a:buChar char="●"/>
            </a:pPr>
            <a:r>
              <a:rPr lang="en" sz="85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Gained visibility across applications, asset, business units, and the enterprise </a:t>
            </a:r>
            <a:endParaRPr sz="85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1134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50"/>
              <a:buFont typeface="Poppins"/>
              <a:buChar char="●"/>
            </a:pPr>
            <a:r>
              <a:rPr lang="en" sz="85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Unearthed the most critical gaps in their hybrid environment, drastically reducing the probability of a cybersecurity breach</a:t>
            </a:r>
            <a:endParaRPr sz="85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29" name="Google Shape;1429;p1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6180" y="3062022"/>
            <a:ext cx="1068498" cy="31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172"/>
          <p:cNvPicPr preferRelativeResize="0"/>
          <p:nvPr/>
        </p:nvPicPr>
        <p:blipFill rotWithShape="1">
          <a:blip r:embed="rId9">
            <a:alphaModFix/>
          </a:blip>
          <a:srcRect b="0" l="0" r="30814" t="0"/>
          <a:stretch/>
        </p:blipFill>
        <p:spPr>
          <a:xfrm>
            <a:off x="7244074" y="3982139"/>
            <a:ext cx="1424701" cy="831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73"/>
          <p:cNvSpPr txBox="1"/>
          <p:nvPr/>
        </p:nvSpPr>
        <p:spPr>
          <a:xfrm>
            <a:off x="278502" y="162800"/>
            <a:ext cx="8196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SAFE: The strongest CRQM Platform in Market  </a:t>
            </a:r>
            <a:endParaRPr b="1"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36" name="Google Shape;1436;p173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7" name="Google Shape;1437;p173"/>
          <p:cNvGrpSpPr/>
          <p:nvPr/>
        </p:nvGrpSpPr>
        <p:grpSpPr>
          <a:xfrm>
            <a:off x="3115936" y="2680088"/>
            <a:ext cx="784238" cy="784238"/>
            <a:chOff x="1101200" y="2451475"/>
            <a:chExt cx="1188600" cy="1188600"/>
          </a:xfrm>
        </p:grpSpPr>
        <p:grpSp>
          <p:nvGrpSpPr>
            <p:cNvPr id="1438" name="Google Shape;1438;p173"/>
            <p:cNvGrpSpPr/>
            <p:nvPr/>
          </p:nvGrpSpPr>
          <p:grpSpPr>
            <a:xfrm>
              <a:off x="1101200" y="2451475"/>
              <a:ext cx="1188600" cy="1188600"/>
              <a:chOff x="2021238" y="1808175"/>
              <a:chExt cx="1188600" cy="1188600"/>
            </a:xfrm>
          </p:grpSpPr>
          <p:sp>
            <p:nvSpPr>
              <p:cNvPr id="1439" name="Google Shape;1439;p173"/>
              <p:cNvSpPr/>
              <p:nvPr/>
            </p:nvSpPr>
            <p:spPr>
              <a:xfrm>
                <a:off x="2021238" y="1808175"/>
                <a:ext cx="1188600" cy="1188600"/>
              </a:xfrm>
              <a:prstGeom prst="ellipse">
                <a:avLst/>
              </a:prstGeom>
              <a:solidFill>
                <a:schemeClr val="dk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40" name="Google Shape;1440;p173"/>
              <p:cNvGrpSpPr/>
              <p:nvPr/>
            </p:nvGrpSpPr>
            <p:grpSpPr>
              <a:xfrm>
                <a:off x="2112412" y="2166575"/>
                <a:ext cx="455445" cy="318128"/>
                <a:chOff x="72673" y="1635981"/>
                <a:chExt cx="927587" cy="517198"/>
              </a:xfrm>
            </p:grpSpPr>
            <p:sp>
              <p:nvSpPr>
                <p:cNvPr id="1441" name="Google Shape;1441;p173"/>
                <p:cNvSpPr/>
                <p:nvPr/>
              </p:nvSpPr>
              <p:spPr>
                <a:xfrm>
                  <a:off x="469257" y="1635981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2" name="Google Shape;1442;p173"/>
                <p:cNvSpPr/>
                <p:nvPr/>
              </p:nvSpPr>
              <p:spPr>
                <a:xfrm>
                  <a:off x="213962" y="1857873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3" name="Google Shape;1443;p173"/>
                <p:cNvSpPr/>
                <p:nvPr/>
              </p:nvSpPr>
              <p:spPr>
                <a:xfrm>
                  <a:off x="72673" y="2041844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4" name="Google Shape;1444;p173"/>
                <p:cNvSpPr/>
                <p:nvPr/>
              </p:nvSpPr>
              <p:spPr>
                <a:xfrm>
                  <a:off x="355250" y="2041844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5" name="Google Shape;1445;p173"/>
                <p:cNvSpPr/>
                <p:nvPr/>
              </p:nvSpPr>
              <p:spPr>
                <a:xfrm>
                  <a:off x="717672" y="185940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6" name="Google Shape;1446;p173"/>
                <p:cNvSpPr/>
                <p:nvPr/>
              </p:nvSpPr>
              <p:spPr>
                <a:xfrm>
                  <a:off x="576383" y="204337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47" name="Google Shape;1447;p173"/>
                <p:cNvSpPr/>
                <p:nvPr/>
              </p:nvSpPr>
              <p:spPr>
                <a:xfrm>
                  <a:off x="858960" y="204337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448" name="Google Shape;1448;p173"/>
                <p:cNvCxnSpPr/>
                <p:nvPr/>
              </p:nvCxnSpPr>
              <p:spPr>
                <a:xfrm flipH="1" rot="10800000">
                  <a:off x="145398" y="1967458"/>
                  <a:ext cx="139200" cy="78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449" name="Google Shape;1449;p173"/>
                <p:cNvCxnSpPr/>
                <p:nvPr/>
              </p:nvCxnSpPr>
              <p:spPr>
                <a:xfrm rot="10800000">
                  <a:off x="284612" y="1967673"/>
                  <a:ext cx="143400" cy="85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450" name="Google Shape;1450;p173"/>
                <p:cNvCxnSpPr>
                  <a:stCxn id="1442" idx="0"/>
                  <a:endCxn id="1441" idx="2"/>
                </p:cNvCxnSpPr>
                <p:nvPr/>
              </p:nvCxnSpPr>
              <p:spPr>
                <a:xfrm flipH="1" rot="10800000">
                  <a:off x="284612" y="1745673"/>
                  <a:ext cx="255300" cy="112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451" name="Google Shape;1451;p173"/>
                <p:cNvCxnSpPr>
                  <a:stCxn id="1441" idx="2"/>
                  <a:endCxn id="1445" idx="0"/>
                </p:cNvCxnSpPr>
                <p:nvPr/>
              </p:nvCxnSpPr>
              <p:spPr>
                <a:xfrm>
                  <a:off x="539907" y="1745781"/>
                  <a:ext cx="248400" cy="1137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452" name="Google Shape;1452;p173"/>
                <p:cNvCxnSpPr>
                  <a:stCxn id="1445" idx="2"/>
                  <a:endCxn id="1446" idx="0"/>
                </p:cNvCxnSpPr>
                <p:nvPr/>
              </p:nvCxnSpPr>
              <p:spPr>
                <a:xfrm flipH="1">
                  <a:off x="647022" y="1969208"/>
                  <a:ext cx="141300" cy="7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453" name="Google Shape;1453;p173"/>
                <p:cNvCxnSpPr>
                  <a:stCxn id="1445" idx="2"/>
                  <a:endCxn id="1447" idx="0"/>
                </p:cNvCxnSpPr>
                <p:nvPr/>
              </p:nvCxnSpPr>
              <p:spPr>
                <a:xfrm>
                  <a:off x="788322" y="1969208"/>
                  <a:ext cx="141300" cy="7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1454" name="Google Shape;1454;p173"/>
            <p:cNvGrpSpPr/>
            <p:nvPr/>
          </p:nvGrpSpPr>
          <p:grpSpPr>
            <a:xfrm>
              <a:off x="1696375" y="2676525"/>
              <a:ext cx="455445" cy="318128"/>
              <a:chOff x="227867" y="1883745"/>
              <a:chExt cx="927587" cy="517198"/>
            </a:xfrm>
          </p:grpSpPr>
          <p:sp>
            <p:nvSpPr>
              <p:cNvPr id="1455" name="Google Shape;1455;p173"/>
              <p:cNvSpPr/>
              <p:nvPr/>
            </p:nvSpPr>
            <p:spPr>
              <a:xfrm>
                <a:off x="624450" y="1883745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173"/>
              <p:cNvSpPr/>
              <p:nvPr/>
            </p:nvSpPr>
            <p:spPr>
              <a:xfrm>
                <a:off x="369155" y="2105638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173"/>
              <p:cNvSpPr/>
              <p:nvPr/>
            </p:nvSpPr>
            <p:spPr>
              <a:xfrm>
                <a:off x="227867" y="2289609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173"/>
              <p:cNvSpPr/>
              <p:nvPr/>
            </p:nvSpPr>
            <p:spPr>
              <a:xfrm>
                <a:off x="510444" y="2289609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173"/>
              <p:cNvSpPr/>
              <p:nvPr/>
            </p:nvSpPr>
            <p:spPr>
              <a:xfrm>
                <a:off x="872865" y="2107172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173"/>
              <p:cNvSpPr/>
              <p:nvPr/>
            </p:nvSpPr>
            <p:spPr>
              <a:xfrm>
                <a:off x="731577" y="2291143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173"/>
              <p:cNvSpPr/>
              <p:nvPr/>
            </p:nvSpPr>
            <p:spPr>
              <a:xfrm>
                <a:off x="1014154" y="2291143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62" name="Google Shape;1462;p173"/>
              <p:cNvCxnSpPr>
                <a:endCxn id="1456" idx="2"/>
              </p:cNvCxnSpPr>
              <p:nvPr/>
            </p:nvCxnSpPr>
            <p:spPr>
              <a:xfrm flipH="1" rot="10800000">
                <a:off x="300605" y="2215438"/>
                <a:ext cx="139200" cy="78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3" name="Google Shape;1463;p173"/>
              <p:cNvCxnSpPr>
                <a:endCxn id="1456" idx="2"/>
              </p:cNvCxnSpPr>
              <p:nvPr/>
            </p:nvCxnSpPr>
            <p:spPr>
              <a:xfrm rot="10800000">
                <a:off x="439805" y="2215438"/>
                <a:ext cx="143400" cy="852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4" name="Google Shape;1464;p173"/>
              <p:cNvCxnSpPr>
                <a:stCxn id="1456" idx="0"/>
                <a:endCxn id="1455" idx="2"/>
              </p:cNvCxnSpPr>
              <p:nvPr/>
            </p:nvCxnSpPr>
            <p:spPr>
              <a:xfrm flipH="1" rot="10800000">
                <a:off x="439805" y="1993438"/>
                <a:ext cx="255300" cy="1122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5" name="Google Shape;1465;p173"/>
              <p:cNvCxnSpPr>
                <a:stCxn id="1455" idx="2"/>
                <a:endCxn id="1459" idx="0"/>
              </p:cNvCxnSpPr>
              <p:nvPr/>
            </p:nvCxnSpPr>
            <p:spPr>
              <a:xfrm>
                <a:off x="695100" y="1993545"/>
                <a:ext cx="248400" cy="113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6" name="Google Shape;1466;p173"/>
              <p:cNvCxnSpPr>
                <a:stCxn id="1459" idx="2"/>
                <a:endCxn id="1460" idx="0"/>
              </p:cNvCxnSpPr>
              <p:nvPr/>
            </p:nvCxnSpPr>
            <p:spPr>
              <a:xfrm flipH="1">
                <a:off x="802215" y="2216972"/>
                <a:ext cx="141300" cy="74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7" name="Google Shape;1467;p173"/>
              <p:cNvCxnSpPr>
                <a:stCxn id="1459" idx="2"/>
                <a:endCxn id="1461" idx="0"/>
              </p:cNvCxnSpPr>
              <p:nvPr/>
            </p:nvCxnSpPr>
            <p:spPr>
              <a:xfrm>
                <a:off x="943515" y="2216972"/>
                <a:ext cx="141300" cy="74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468" name="Google Shape;1468;p173"/>
            <p:cNvGrpSpPr/>
            <p:nvPr/>
          </p:nvGrpSpPr>
          <p:grpSpPr>
            <a:xfrm>
              <a:off x="1530500" y="3165612"/>
              <a:ext cx="455445" cy="318128"/>
              <a:chOff x="227867" y="1883745"/>
              <a:chExt cx="927587" cy="517198"/>
            </a:xfrm>
          </p:grpSpPr>
          <p:sp>
            <p:nvSpPr>
              <p:cNvPr id="1469" name="Google Shape;1469;p173"/>
              <p:cNvSpPr/>
              <p:nvPr/>
            </p:nvSpPr>
            <p:spPr>
              <a:xfrm>
                <a:off x="624450" y="1883745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173"/>
              <p:cNvSpPr/>
              <p:nvPr/>
            </p:nvSpPr>
            <p:spPr>
              <a:xfrm>
                <a:off x="369155" y="2105638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173"/>
              <p:cNvSpPr/>
              <p:nvPr/>
            </p:nvSpPr>
            <p:spPr>
              <a:xfrm>
                <a:off x="227867" y="2289609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173"/>
              <p:cNvSpPr/>
              <p:nvPr/>
            </p:nvSpPr>
            <p:spPr>
              <a:xfrm>
                <a:off x="510444" y="2289609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173"/>
              <p:cNvSpPr/>
              <p:nvPr/>
            </p:nvSpPr>
            <p:spPr>
              <a:xfrm>
                <a:off x="872865" y="2107172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173"/>
              <p:cNvSpPr/>
              <p:nvPr/>
            </p:nvSpPr>
            <p:spPr>
              <a:xfrm>
                <a:off x="731577" y="2291143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173"/>
              <p:cNvSpPr/>
              <p:nvPr/>
            </p:nvSpPr>
            <p:spPr>
              <a:xfrm>
                <a:off x="1014154" y="2291143"/>
                <a:ext cx="141300" cy="1098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76" name="Google Shape;1476;p173"/>
              <p:cNvCxnSpPr>
                <a:endCxn id="1470" idx="2"/>
              </p:cNvCxnSpPr>
              <p:nvPr/>
            </p:nvCxnSpPr>
            <p:spPr>
              <a:xfrm flipH="1" rot="10800000">
                <a:off x="300605" y="2215438"/>
                <a:ext cx="139200" cy="78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7" name="Google Shape;1477;p173"/>
              <p:cNvCxnSpPr>
                <a:endCxn id="1470" idx="2"/>
              </p:cNvCxnSpPr>
              <p:nvPr/>
            </p:nvCxnSpPr>
            <p:spPr>
              <a:xfrm rot="10800000">
                <a:off x="439805" y="2215438"/>
                <a:ext cx="143400" cy="852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8" name="Google Shape;1478;p173"/>
              <p:cNvCxnSpPr>
                <a:stCxn id="1470" idx="0"/>
                <a:endCxn id="1469" idx="2"/>
              </p:cNvCxnSpPr>
              <p:nvPr/>
            </p:nvCxnSpPr>
            <p:spPr>
              <a:xfrm flipH="1" rot="10800000">
                <a:off x="439805" y="1993438"/>
                <a:ext cx="255300" cy="1122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9" name="Google Shape;1479;p173"/>
              <p:cNvCxnSpPr>
                <a:stCxn id="1469" idx="2"/>
                <a:endCxn id="1473" idx="0"/>
              </p:cNvCxnSpPr>
              <p:nvPr/>
            </p:nvCxnSpPr>
            <p:spPr>
              <a:xfrm>
                <a:off x="695100" y="1993545"/>
                <a:ext cx="248400" cy="113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80" name="Google Shape;1480;p173"/>
              <p:cNvCxnSpPr>
                <a:stCxn id="1473" idx="2"/>
                <a:endCxn id="1474" idx="0"/>
              </p:cNvCxnSpPr>
              <p:nvPr/>
            </p:nvCxnSpPr>
            <p:spPr>
              <a:xfrm flipH="1">
                <a:off x="802215" y="2216972"/>
                <a:ext cx="141300" cy="74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81" name="Google Shape;1481;p173"/>
              <p:cNvCxnSpPr>
                <a:stCxn id="1473" idx="2"/>
                <a:endCxn id="1475" idx="0"/>
              </p:cNvCxnSpPr>
              <p:nvPr/>
            </p:nvCxnSpPr>
            <p:spPr>
              <a:xfrm>
                <a:off x="943515" y="2216972"/>
                <a:ext cx="141300" cy="74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482" name="Google Shape;1482;p173"/>
          <p:cNvSpPr txBox="1"/>
          <p:nvPr/>
        </p:nvSpPr>
        <p:spPr>
          <a:xfrm>
            <a:off x="2843074" y="3464240"/>
            <a:ext cx="13299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FAIR-CAM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3" name="Google Shape;1483;p173"/>
          <p:cNvSpPr txBox="1"/>
          <p:nvPr/>
        </p:nvSpPr>
        <p:spPr>
          <a:xfrm>
            <a:off x="2141549" y="2088096"/>
            <a:ext cx="565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+</a:t>
            </a:r>
            <a:endParaRPr b="1" sz="4000">
              <a:solidFill>
                <a:schemeClr val="l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484" name="Google Shape;1484;p173"/>
          <p:cNvSpPr/>
          <p:nvPr/>
        </p:nvSpPr>
        <p:spPr>
          <a:xfrm>
            <a:off x="3107890" y="1374466"/>
            <a:ext cx="784200" cy="78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p173"/>
          <p:cNvSpPr txBox="1"/>
          <p:nvPr/>
        </p:nvSpPr>
        <p:spPr>
          <a:xfrm>
            <a:off x="2827512" y="1045676"/>
            <a:ext cx="13299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Control Data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6" name="Google Shape;1486;p173"/>
          <p:cNvSpPr/>
          <p:nvPr/>
        </p:nvSpPr>
        <p:spPr>
          <a:xfrm>
            <a:off x="956507" y="1374466"/>
            <a:ext cx="784200" cy="78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173"/>
          <p:cNvSpPr txBox="1"/>
          <p:nvPr/>
        </p:nvSpPr>
        <p:spPr>
          <a:xfrm>
            <a:off x="444225" y="1045676"/>
            <a:ext cx="18087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API  + Threat Intel Data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488" name="Google Shape;1488;p173"/>
          <p:cNvGrpSpPr/>
          <p:nvPr/>
        </p:nvGrpSpPr>
        <p:grpSpPr>
          <a:xfrm>
            <a:off x="7424192" y="2643322"/>
            <a:ext cx="824175" cy="830356"/>
            <a:chOff x="2021238" y="1797738"/>
            <a:chExt cx="1188600" cy="1188600"/>
          </a:xfrm>
        </p:grpSpPr>
        <p:sp>
          <p:nvSpPr>
            <p:cNvPr id="1489" name="Google Shape;1489;p173"/>
            <p:cNvSpPr/>
            <p:nvPr/>
          </p:nvSpPr>
          <p:spPr>
            <a:xfrm>
              <a:off x="2021238" y="1797738"/>
              <a:ext cx="1188600" cy="11886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90" name="Google Shape;1490;p173"/>
            <p:cNvGrpSpPr/>
            <p:nvPr/>
          </p:nvGrpSpPr>
          <p:grpSpPr>
            <a:xfrm>
              <a:off x="2188604" y="2129158"/>
              <a:ext cx="853898" cy="507888"/>
              <a:chOff x="227850" y="1575150"/>
              <a:chExt cx="1739100" cy="825700"/>
            </a:xfrm>
          </p:grpSpPr>
          <p:sp>
            <p:nvSpPr>
              <p:cNvPr id="1491" name="Google Shape;1491;p173"/>
              <p:cNvSpPr/>
              <p:nvPr/>
            </p:nvSpPr>
            <p:spPr>
              <a:xfrm>
                <a:off x="971400" y="1575150"/>
                <a:ext cx="264900" cy="175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173"/>
              <p:cNvSpPr/>
              <p:nvPr/>
            </p:nvSpPr>
            <p:spPr>
              <a:xfrm>
                <a:off x="492750" y="1929450"/>
                <a:ext cx="264900" cy="175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173"/>
              <p:cNvSpPr/>
              <p:nvPr/>
            </p:nvSpPr>
            <p:spPr>
              <a:xfrm>
                <a:off x="227850" y="2223200"/>
                <a:ext cx="264900" cy="175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173"/>
              <p:cNvSpPr/>
              <p:nvPr/>
            </p:nvSpPr>
            <p:spPr>
              <a:xfrm>
                <a:off x="757650" y="2223200"/>
                <a:ext cx="264900" cy="175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173"/>
              <p:cNvSpPr/>
              <p:nvPr/>
            </p:nvSpPr>
            <p:spPr>
              <a:xfrm>
                <a:off x="1437150" y="1931900"/>
                <a:ext cx="264900" cy="175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173"/>
              <p:cNvSpPr/>
              <p:nvPr/>
            </p:nvSpPr>
            <p:spPr>
              <a:xfrm>
                <a:off x="1172250" y="2225650"/>
                <a:ext cx="264900" cy="175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173"/>
              <p:cNvSpPr/>
              <p:nvPr/>
            </p:nvSpPr>
            <p:spPr>
              <a:xfrm>
                <a:off x="1702050" y="2225650"/>
                <a:ext cx="264900" cy="175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498" name="Google Shape;1498;p173"/>
              <p:cNvCxnSpPr>
                <a:endCxn id="1492" idx="2"/>
              </p:cNvCxnSpPr>
              <p:nvPr/>
            </p:nvCxnSpPr>
            <p:spPr>
              <a:xfrm flipH="1" rot="10800000">
                <a:off x="364200" y="2104650"/>
                <a:ext cx="261000" cy="1248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99" name="Google Shape;1499;p173"/>
              <p:cNvCxnSpPr>
                <a:endCxn id="1492" idx="2"/>
              </p:cNvCxnSpPr>
              <p:nvPr/>
            </p:nvCxnSpPr>
            <p:spPr>
              <a:xfrm rot="10800000">
                <a:off x="625200" y="2104650"/>
                <a:ext cx="268800" cy="135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00" name="Google Shape;1500;p173"/>
              <p:cNvCxnSpPr>
                <a:stCxn id="1492" idx="0"/>
                <a:endCxn id="1491" idx="2"/>
              </p:cNvCxnSpPr>
              <p:nvPr/>
            </p:nvCxnSpPr>
            <p:spPr>
              <a:xfrm flipH="1" rot="10800000">
                <a:off x="625200" y="1750350"/>
                <a:ext cx="478500" cy="179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01" name="Google Shape;1501;p173"/>
              <p:cNvCxnSpPr>
                <a:stCxn id="1491" idx="2"/>
                <a:endCxn id="1495" idx="0"/>
              </p:cNvCxnSpPr>
              <p:nvPr/>
            </p:nvCxnSpPr>
            <p:spPr>
              <a:xfrm>
                <a:off x="1103850" y="1750350"/>
                <a:ext cx="465900" cy="181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02" name="Google Shape;1502;p173"/>
              <p:cNvCxnSpPr>
                <a:stCxn id="1495" idx="2"/>
                <a:endCxn id="1496" idx="0"/>
              </p:cNvCxnSpPr>
              <p:nvPr/>
            </p:nvCxnSpPr>
            <p:spPr>
              <a:xfrm flipH="1">
                <a:off x="1304700" y="2107100"/>
                <a:ext cx="264900" cy="118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03" name="Google Shape;1503;p173"/>
              <p:cNvCxnSpPr>
                <a:stCxn id="1495" idx="2"/>
                <a:endCxn id="1497" idx="0"/>
              </p:cNvCxnSpPr>
              <p:nvPr/>
            </p:nvCxnSpPr>
            <p:spPr>
              <a:xfrm>
                <a:off x="1569600" y="2107100"/>
                <a:ext cx="264900" cy="118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504" name="Google Shape;1504;p173"/>
          <p:cNvSpPr txBox="1"/>
          <p:nvPr/>
        </p:nvSpPr>
        <p:spPr>
          <a:xfrm>
            <a:off x="7275099" y="3483834"/>
            <a:ext cx="11223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FAIR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5" name="Google Shape;1505;p173"/>
          <p:cNvSpPr txBox="1"/>
          <p:nvPr/>
        </p:nvSpPr>
        <p:spPr>
          <a:xfrm>
            <a:off x="4292931" y="2088096"/>
            <a:ext cx="565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+</a:t>
            </a:r>
            <a:endParaRPr b="1" sz="4000">
              <a:solidFill>
                <a:schemeClr val="l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06" name="Google Shape;1506;p173"/>
          <p:cNvSpPr txBox="1"/>
          <p:nvPr/>
        </p:nvSpPr>
        <p:spPr>
          <a:xfrm>
            <a:off x="6444314" y="2088096"/>
            <a:ext cx="565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+</a:t>
            </a:r>
            <a:endParaRPr b="1" sz="4000">
              <a:solidFill>
                <a:schemeClr val="l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07" name="Google Shape;1507;p173"/>
          <p:cNvSpPr/>
          <p:nvPr/>
        </p:nvSpPr>
        <p:spPr>
          <a:xfrm>
            <a:off x="5259273" y="1374466"/>
            <a:ext cx="784200" cy="78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173"/>
          <p:cNvSpPr txBox="1"/>
          <p:nvPr/>
        </p:nvSpPr>
        <p:spPr>
          <a:xfrm>
            <a:off x="4986435" y="1045676"/>
            <a:ext cx="13299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Loss  Data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509" name="Google Shape;1509;p173"/>
          <p:cNvGrpSpPr/>
          <p:nvPr/>
        </p:nvGrpSpPr>
        <p:grpSpPr>
          <a:xfrm>
            <a:off x="5259234" y="2643332"/>
            <a:ext cx="784238" cy="784238"/>
            <a:chOff x="6863749" y="2426913"/>
            <a:chExt cx="1188600" cy="1188600"/>
          </a:xfrm>
        </p:grpSpPr>
        <p:sp>
          <p:nvSpPr>
            <p:cNvPr id="1510" name="Google Shape;1510;p173"/>
            <p:cNvSpPr/>
            <p:nvPr/>
          </p:nvSpPr>
          <p:spPr>
            <a:xfrm>
              <a:off x="6863749" y="2426913"/>
              <a:ext cx="1188600" cy="11886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11" name="Google Shape;1511;p1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17177" y="2678312"/>
              <a:ext cx="881744" cy="6858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512" name="Google Shape;1512;p173"/>
          <p:cNvSpPr txBox="1"/>
          <p:nvPr/>
        </p:nvSpPr>
        <p:spPr>
          <a:xfrm>
            <a:off x="4986398" y="3464240"/>
            <a:ext cx="13299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FAIR-MAM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3" name="Google Shape;1513;p173"/>
          <p:cNvSpPr/>
          <p:nvPr/>
        </p:nvSpPr>
        <p:spPr>
          <a:xfrm>
            <a:off x="956507" y="2680006"/>
            <a:ext cx="784200" cy="78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1514" name="Google Shape;1514;p173"/>
          <p:cNvSpPr txBox="1"/>
          <p:nvPr/>
        </p:nvSpPr>
        <p:spPr>
          <a:xfrm>
            <a:off x="683668" y="3464240"/>
            <a:ext cx="13299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MITRE ATT&amp;CK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5" name="Google Shape;1515;p173"/>
          <p:cNvSpPr txBox="1"/>
          <p:nvPr/>
        </p:nvSpPr>
        <p:spPr>
          <a:xfrm>
            <a:off x="7014059" y="1074882"/>
            <a:ext cx="15774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Data Science and AI</a:t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6" name="Google Shape;1516;p173"/>
          <p:cNvSpPr/>
          <p:nvPr/>
        </p:nvSpPr>
        <p:spPr>
          <a:xfrm>
            <a:off x="7410655" y="1374466"/>
            <a:ext cx="784200" cy="784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7" name="Google Shape;1517;p173"/>
          <p:cNvPicPr preferRelativeResize="0"/>
          <p:nvPr/>
        </p:nvPicPr>
        <p:blipFill rotWithShape="1">
          <a:blip r:embed="rId6">
            <a:alphaModFix/>
          </a:blip>
          <a:srcRect b="14236" l="6513" r="6522" t="0"/>
          <a:stretch/>
        </p:blipFill>
        <p:spPr>
          <a:xfrm>
            <a:off x="3280907" y="1590401"/>
            <a:ext cx="423113" cy="41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73"/>
          <p:cNvPicPr preferRelativeResize="0"/>
          <p:nvPr/>
        </p:nvPicPr>
        <p:blipFill rotWithShape="1">
          <a:blip r:embed="rId7">
            <a:alphaModFix/>
          </a:blip>
          <a:srcRect b="19440" l="6117" r="6117" t="5122"/>
          <a:stretch/>
        </p:blipFill>
        <p:spPr>
          <a:xfrm>
            <a:off x="5408638" y="1557982"/>
            <a:ext cx="485471" cy="41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73"/>
          <p:cNvPicPr preferRelativeResize="0"/>
          <p:nvPr/>
        </p:nvPicPr>
        <p:blipFill rotWithShape="1">
          <a:blip r:embed="rId8">
            <a:alphaModFix/>
          </a:blip>
          <a:srcRect b="14236" l="0" r="0" t="0"/>
          <a:stretch/>
        </p:blipFill>
        <p:spPr>
          <a:xfrm>
            <a:off x="1067558" y="1525519"/>
            <a:ext cx="562158" cy="4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73"/>
          <p:cNvPicPr preferRelativeResize="0"/>
          <p:nvPr/>
        </p:nvPicPr>
        <p:blipFill rotWithShape="1">
          <a:blip r:embed="rId9">
            <a:alphaModFix/>
          </a:blip>
          <a:srcRect b="13352" l="8039" r="8039" t="0"/>
          <a:stretch/>
        </p:blipFill>
        <p:spPr>
          <a:xfrm>
            <a:off x="7560045" y="1515972"/>
            <a:ext cx="485478" cy="50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173"/>
          <p:cNvPicPr preferRelativeResize="0"/>
          <p:nvPr/>
        </p:nvPicPr>
        <p:blipFill rotWithShape="1">
          <a:blip r:embed="rId10">
            <a:alphaModFix/>
          </a:blip>
          <a:srcRect b="30749" l="8396" r="8388" t="5770"/>
          <a:stretch/>
        </p:blipFill>
        <p:spPr>
          <a:xfrm>
            <a:off x="1032296" y="2894740"/>
            <a:ext cx="632682" cy="35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2" name="Google Shape;1522;p173"/>
          <p:cNvCxnSpPr/>
          <p:nvPr/>
        </p:nvCxnSpPr>
        <p:spPr>
          <a:xfrm>
            <a:off x="2537400" y="4127150"/>
            <a:ext cx="4069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3" name="Google Shape;1523;p173"/>
          <p:cNvCxnSpPr/>
          <p:nvPr/>
        </p:nvCxnSpPr>
        <p:spPr>
          <a:xfrm>
            <a:off x="2537400" y="4755275"/>
            <a:ext cx="4069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24" name="Google Shape;1524;p1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41164" y="4276812"/>
            <a:ext cx="1261647" cy="3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56"/>
          <p:cNvSpPr txBox="1"/>
          <p:nvPr/>
        </p:nvSpPr>
        <p:spPr>
          <a:xfrm>
            <a:off x="381000" y="304800"/>
            <a:ext cx="72612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5" name="Google Shape;1145;p156"/>
          <p:cNvSpPr txBox="1"/>
          <p:nvPr/>
        </p:nvSpPr>
        <p:spPr>
          <a:xfrm>
            <a:off x="381000" y="1013700"/>
            <a:ext cx="7885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36576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Learn about the new FAIR-MAM framework and how to automate FAIR</a:t>
            </a:r>
            <a:r>
              <a:rPr baseline="30000" lang="en"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TM</a:t>
            </a:r>
            <a:r>
              <a:rPr lang="en"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1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36576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Discover how SAFE is built to help you meet the SEC’s requirements, quickly and effectively.</a:t>
            </a:r>
            <a:endParaRPr sz="1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36576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Hear real-life examples of how companies are leveraging FAIR and SAFE to demonstrate a transparent cybersecurity strategy protecting investor interests.</a:t>
            </a:r>
            <a:endParaRPr sz="1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146" name="Google Shape;1146;p15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7" name="Google Shape;1147;p156"/>
          <p:cNvCxnSpPr/>
          <p:nvPr/>
        </p:nvCxnSpPr>
        <p:spPr>
          <a:xfrm>
            <a:off x="471791" y="770116"/>
            <a:ext cx="299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174"/>
          <p:cNvSpPr txBox="1"/>
          <p:nvPr/>
        </p:nvSpPr>
        <p:spPr>
          <a:xfrm>
            <a:off x="976775" y="2017650"/>
            <a:ext cx="7190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152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6000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QUESTIONS?</a:t>
            </a:r>
            <a:endParaRPr sz="6000">
              <a:solidFill>
                <a:srgbClr val="FFFFFF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pic>
        <p:nvPicPr>
          <p:cNvPr id="1530" name="Google Shape;1530;p174"/>
          <p:cNvPicPr preferRelativeResize="0"/>
          <p:nvPr/>
        </p:nvPicPr>
        <p:blipFill rotWithShape="1">
          <a:blip r:embed="rId3">
            <a:alphaModFix/>
          </a:blip>
          <a:srcRect b="2280" l="2280" r="2280" t="2280"/>
          <a:stretch/>
        </p:blipFill>
        <p:spPr>
          <a:xfrm>
            <a:off x="7869277" y="4409800"/>
            <a:ext cx="522300" cy="51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31" name="Google Shape;1531;p174"/>
          <p:cNvPicPr preferRelativeResize="0"/>
          <p:nvPr/>
        </p:nvPicPr>
        <p:blipFill rotWithShape="1">
          <a:blip r:embed="rId4">
            <a:alphaModFix/>
          </a:blip>
          <a:srcRect b="3410" l="3410" r="3410" t="3410"/>
          <a:stretch/>
        </p:blipFill>
        <p:spPr>
          <a:xfrm>
            <a:off x="8480019" y="4424777"/>
            <a:ext cx="538200" cy="538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04B"/>
        </a:solidFill>
      </p:bgPr>
    </p:bg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096" y="1699338"/>
            <a:ext cx="8011800" cy="1744800"/>
          </a:xfrm>
          <a:prstGeom prst="roundRect">
            <a:avLst>
              <a:gd fmla="val 7378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7" name="Google Shape;1537;p175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175"/>
          <p:cNvSpPr txBox="1"/>
          <p:nvPr/>
        </p:nvSpPr>
        <p:spPr>
          <a:xfrm>
            <a:off x="655200" y="605950"/>
            <a:ext cx="7944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See you at the 2023 FAIR Conference</a:t>
            </a:r>
            <a:endParaRPr sz="26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1539" name="Google Shape;1539;p175"/>
          <p:cNvSpPr txBox="1"/>
          <p:nvPr/>
        </p:nvSpPr>
        <p:spPr>
          <a:xfrm>
            <a:off x="655200" y="3914575"/>
            <a:ext cx="635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October 17 &amp; 18, 2023</a:t>
            </a:r>
            <a:endParaRPr sz="18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At the Fairmont Washington D.C. Hotel.</a:t>
            </a:r>
            <a:endParaRPr sz="18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pic>
        <p:nvPicPr>
          <p:cNvPr id="1540" name="Google Shape;1540;p175"/>
          <p:cNvPicPr preferRelativeResize="0"/>
          <p:nvPr/>
        </p:nvPicPr>
        <p:blipFill rotWithShape="1">
          <a:blip r:embed="rId5">
            <a:alphaModFix/>
          </a:blip>
          <a:srcRect b="2280" l="2280" r="2280" t="2280"/>
          <a:stretch/>
        </p:blipFill>
        <p:spPr>
          <a:xfrm>
            <a:off x="8393102" y="4476475"/>
            <a:ext cx="522300" cy="51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176"/>
          <p:cNvSpPr txBox="1"/>
          <p:nvPr/>
        </p:nvSpPr>
        <p:spPr>
          <a:xfrm>
            <a:off x="976775" y="2017650"/>
            <a:ext cx="7190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152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Thank you!</a:t>
            </a:r>
            <a:endParaRPr sz="6000">
              <a:solidFill>
                <a:srgbClr val="FFFFFF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pic>
        <p:nvPicPr>
          <p:cNvPr id="1546" name="Google Shape;1546;p176"/>
          <p:cNvPicPr preferRelativeResize="0"/>
          <p:nvPr/>
        </p:nvPicPr>
        <p:blipFill rotWithShape="1">
          <a:blip r:embed="rId3">
            <a:alphaModFix/>
          </a:blip>
          <a:srcRect b="2280" l="2280" r="2280" t="2280"/>
          <a:stretch/>
        </p:blipFill>
        <p:spPr>
          <a:xfrm>
            <a:off x="7869277" y="4409800"/>
            <a:ext cx="522300" cy="51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47" name="Google Shape;1547;p176"/>
          <p:cNvPicPr preferRelativeResize="0"/>
          <p:nvPr/>
        </p:nvPicPr>
        <p:blipFill rotWithShape="1">
          <a:blip r:embed="rId4">
            <a:alphaModFix/>
          </a:blip>
          <a:srcRect b="3410" l="3410" r="3410" t="3410"/>
          <a:stretch/>
        </p:blipFill>
        <p:spPr>
          <a:xfrm>
            <a:off x="8480019" y="4424777"/>
            <a:ext cx="538200" cy="538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48" name="Google Shape;1548;p1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5400" y="3967611"/>
            <a:ext cx="1753201" cy="4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57"/>
          <p:cNvSpPr txBox="1"/>
          <p:nvPr/>
        </p:nvSpPr>
        <p:spPr>
          <a:xfrm>
            <a:off x="4990475" y="3356500"/>
            <a:ext cx="237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Molly Slocum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3" name="Google Shape;1153;p157"/>
          <p:cNvSpPr txBox="1"/>
          <p:nvPr/>
        </p:nvSpPr>
        <p:spPr>
          <a:xfrm>
            <a:off x="4990472" y="3727225"/>
            <a:ext cx="237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Director of Product Management</a:t>
            </a:r>
            <a:endParaRPr sz="12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54" name="Google Shape;1154;p157"/>
          <p:cNvSpPr txBox="1"/>
          <p:nvPr/>
        </p:nvSpPr>
        <p:spPr>
          <a:xfrm>
            <a:off x="816750" y="457199"/>
            <a:ext cx="751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Session Speakers</a:t>
            </a:r>
            <a:endParaRPr b="1"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5" name="Google Shape;1155;p157"/>
          <p:cNvSpPr txBox="1"/>
          <p:nvPr/>
        </p:nvSpPr>
        <p:spPr>
          <a:xfrm>
            <a:off x="1782028" y="3727225"/>
            <a:ext cx="202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Chief Research Scientist</a:t>
            </a:r>
            <a:endParaRPr sz="12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56" name="Google Shape;1156;p157"/>
          <p:cNvSpPr txBox="1"/>
          <p:nvPr/>
        </p:nvSpPr>
        <p:spPr>
          <a:xfrm>
            <a:off x="1782025" y="3356500"/>
            <a:ext cx="202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Jack Jones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57" name="Google Shape;1157;p157"/>
          <p:cNvPicPr preferRelativeResize="0"/>
          <p:nvPr/>
        </p:nvPicPr>
        <p:blipFill rotWithShape="1">
          <a:blip r:embed="rId5">
            <a:alphaModFix/>
          </a:blip>
          <a:srcRect b="-773" l="2280" r="2280" t="5334"/>
          <a:stretch/>
        </p:blipFill>
        <p:spPr>
          <a:xfrm>
            <a:off x="1828228" y="1455700"/>
            <a:ext cx="1934100" cy="190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58" name="Google Shape;1158;p157"/>
          <p:cNvPicPr preferRelativeResize="0"/>
          <p:nvPr/>
        </p:nvPicPr>
        <p:blipFill rotWithShape="1">
          <a:blip r:embed="rId6">
            <a:alphaModFix/>
          </a:blip>
          <a:srcRect b="3410" l="3410" r="3410" t="3410"/>
          <a:stretch/>
        </p:blipFill>
        <p:spPr>
          <a:xfrm>
            <a:off x="5225822" y="1455712"/>
            <a:ext cx="1900800" cy="190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59" name="Google Shape;1159;p157"/>
          <p:cNvPicPr preferRelativeResize="0"/>
          <p:nvPr/>
        </p:nvPicPr>
        <p:blipFill>
          <a:blip r:embed="rId7">
            <a:alphaModFix amt="5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58"/>
          <p:cNvSpPr txBox="1"/>
          <p:nvPr/>
        </p:nvSpPr>
        <p:spPr>
          <a:xfrm>
            <a:off x="620800" y="994088"/>
            <a:ext cx="5109000" cy="11082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>
              <a:srgbClr val="000000">
                <a:alpha val="29800"/>
              </a:srgbClr>
            </a:outerShdw>
          </a:effectLst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our previous webinar, we discussed “What the New SEC Rules Mean for the Risk Management Profession”</a:t>
            </a:r>
            <a:endParaRPr sz="20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65" name="Google Shape;1165;p158"/>
          <p:cNvSpPr txBox="1"/>
          <p:nvPr/>
        </p:nvSpPr>
        <p:spPr>
          <a:xfrm>
            <a:off x="4199300" y="3041213"/>
            <a:ext cx="4323900" cy="11082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>
              <a:srgbClr val="000000">
                <a:alpha val="29800"/>
              </a:srgbClr>
            </a:outerShdw>
          </a:effectLst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… but we were left with </a:t>
            </a:r>
            <a:r>
              <a:rPr b="1" lang="en" sz="2000">
                <a:solidFill>
                  <a:srgbClr val="52C7FF"/>
                </a:solidFill>
                <a:latin typeface="Poppins"/>
                <a:ea typeface="Poppins"/>
                <a:cs typeface="Poppins"/>
                <a:sym typeface="Poppins"/>
              </a:rPr>
              <a:t>pertinent questions</a:t>
            </a:r>
            <a:r>
              <a:rPr lang="en" sz="2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from CISOs and security </a:t>
            </a:r>
            <a:r>
              <a:rPr lang="en" sz="2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leaders.</a:t>
            </a:r>
            <a:r>
              <a:rPr lang="en" sz="20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 sz="20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Google Shape;1170;p159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159"/>
          <p:cNvSpPr/>
          <p:nvPr/>
        </p:nvSpPr>
        <p:spPr>
          <a:xfrm>
            <a:off x="1061630" y="616025"/>
            <a:ext cx="5827500" cy="81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EB9F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47625">
              <a:srgbClr val="2F8CFB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How can I determine the “material” impact of cyber risk on my business, </a:t>
            </a:r>
            <a:r>
              <a:rPr b="1"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based on my current cyber risk posture?</a:t>
            </a:r>
            <a:endParaRPr b="1" i="1" sz="1200">
              <a:solidFill>
                <a:srgbClr val="2F8CF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2" name="Google Shape;1172;p159"/>
          <p:cNvSpPr/>
          <p:nvPr/>
        </p:nvSpPr>
        <p:spPr>
          <a:xfrm>
            <a:off x="3107748" y="1606069"/>
            <a:ext cx="5567100" cy="81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EB9F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47625">
              <a:srgbClr val="2F8CFB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I have time until December – what is the most efficient way to meet the SEC’s rules </a:t>
            </a:r>
            <a:r>
              <a:rPr b="1"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without breaking bank?</a:t>
            </a:r>
            <a:endParaRPr b="1" i="1" sz="1200">
              <a:solidFill>
                <a:srgbClr val="2F8CF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3" name="Google Shape;1173;p159"/>
          <p:cNvSpPr/>
          <p:nvPr/>
        </p:nvSpPr>
        <p:spPr>
          <a:xfrm>
            <a:off x="469152" y="2596125"/>
            <a:ext cx="5827500" cy="81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EB9F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47625">
              <a:srgbClr val="2F8CFB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How can I </a:t>
            </a:r>
            <a:r>
              <a:rPr b="1"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communicate cybersecurity and risk strategy to my Board </a:t>
            </a:r>
            <a:r>
              <a:rPr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 that meets the SEC’s reporting requirements?</a:t>
            </a:r>
            <a:endParaRPr i="1" sz="1200">
              <a:solidFill>
                <a:srgbClr val="2F8CF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4" name="Google Shape;1174;p159"/>
          <p:cNvSpPr/>
          <p:nvPr/>
        </p:nvSpPr>
        <p:spPr>
          <a:xfrm>
            <a:off x="1966081" y="3586150"/>
            <a:ext cx="5827500" cy="81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1EB9F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47625">
              <a:srgbClr val="2F8CFB">
                <a:alpha val="2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How do we confirm that our processes for determining materiality are</a:t>
            </a:r>
            <a:r>
              <a:rPr b="1" i="1" lang="en" sz="1200">
                <a:solidFill>
                  <a:srgbClr val="2F8CFB"/>
                </a:solidFill>
                <a:latin typeface="Poppins"/>
                <a:ea typeface="Poppins"/>
                <a:cs typeface="Poppins"/>
                <a:sym typeface="Poppins"/>
              </a:rPr>
              <a:t> thoroughly documented and report-ready?</a:t>
            </a:r>
            <a:endParaRPr b="1" i="1" sz="1200">
              <a:solidFill>
                <a:srgbClr val="2F8CF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5" name="Google Shape;1175;p159"/>
          <p:cNvSpPr txBox="1"/>
          <p:nvPr/>
        </p:nvSpPr>
        <p:spPr>
          <a:xfrm>
            <a:off x="6852300" y="4576200"/>
            <a:ext cx="18741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… and more</a:t>
            </a:r>
            <a:endParaRPr b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60"/>
          <p:cNvSpPr txBox="1"/>
          <p:nvPr/>
        </p:nvSpPr>
        <p:spPr>
          <a:xfrm>
            <a:off x="1016550" y="2131950"/>
            <a:ext cx="71109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As the industry evolves,</a:t>
            </a:r>
            <a:endParaRPr b="1"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FAIR</a:t>
            </a:r>
            <a:r>
              <a:rPr b="1" baseline="30000" lang="en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  <a:r>
              <a:rPr b="1" lang="en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Methodology is also transforming</a:t>
            </a:r>
            <a:endParaRPr b="1"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81" name="Google Shape;1181;p160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1"/>
          <p:cNvGrpSpPr/>
          <p:nvPr/>
        </p:nvGrpSpPr>
        <p:grpSpPr>
          <a:xfrm>
            <a:off x="5860849" y="2142894"/>
            <a:ext cx="2889600" cy="2297963"/>
            <a:chOff x="6013249" y="2147013"/>
            <a:chExt cx="2889600" cy="2297963"/>
          </a:xfrm>
        </p:grpSpPr>
        <p:sp>
          <p:nvSpPr>
            <p:cNvPr id="1187" name="Google Shape;1187;p161"/>
            <p:cNvSpPr txBox="1"/>
            <p:nvPr/>
          </p:nvSpPr>
          <p:spPr>
            <a:xfrm>
              <a:off x="6013249" y="3829375"/>
              <a:ext cx="2889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World’s only standardized </a:t>
              </a:r>
              <a:br>
                <a:rPr lang="en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Loss Magnitude Model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1188" name="Google Shape;1188;p161"/>
            <p:cNvGrpSpPr/>
            <p:nvPr/>
          </p:nvGrpSpPr>
          <p:grpSpPr>
            <a:xfrm>
              <a:off x="6863749" y="2579313"/>
              <a:ext cx="1188600" cy="1188600"/>
              <a:chOff x="1522599" y="1391075"/>
              <a:chExt cx="1188600" cy="1188600"/>
            </a:xfrm>
          </p:grpSpPr>
          <p:sp>
            <p:nvSpPr>
              <p:cNvPr id="1189" name="Google Shape;1189;p161"/>
              <p:cNvSpPr/>
              <p:nvPr/>
            </p:nvSpPr>
            <p:spPr>
              <a:xfrm>
                <a:off x="1522599" y="1391075"/>
                <a:ext cx="1188600" cy="1188600"/>
              </a:xfrm>
              <a:prstGeom prst="ellipse">
                <a:avLst/>
              </a:prstGeom>
              <a:solidFill>
                <a:srgbClr val="1EB9FB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90" name="Google Shape;1190;p16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676026" y="1642475"/>
                <a:ext cx="881744" cy="685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91" name="Google Shape;1191;p161"/>
            <p:cNvSpPr txBox="1"/>
            <p:nvPr/>
          </p:nvSpPr>
          <p:spPr>
            <a:xfrm>
              <a:off x="6648649" y="2147013"/>
              <a:ext cx="161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FAIR-MAM</a:t>
              </a:r>
              <a:endPara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92" name="Google Shape;1192;p161"/>
          <p:cNvGrpSpPr/>
          <p:nvPr/>
        </p:nvGrpSpPr>
        <p:grpSpPr>
          <a:xfrm>
            <a:off x="2890350" y="517844"/>
            <a:ext cx="3058500" cy="2488238"/>
            <a:chOff x="3042750" y="979163"/>
            <a:chExt cx="3058500" cy="2488238"/>
          </a:xfrm>
        </p:grpSpPr>
        <p:grpSp>
          <p:nvGrpSpPr>
            <p:cNvPr id="1193" name="Google Shape;1193;p161"/>
            <p:cNvGrpSpPr/>
            <p:nvPr/>
          </p:nvGrpSpPr>
          <p:grpSpPr>
            <a:xfrm>
              <a:off x="3977700" y="1397400"/>
              <a:ext cx="1188600" cy="1188600"/>
              <a:chOff x="2021238" y="1797738"/>
              <a:chExt cx="1188600" cy="1188600"/>
            </a:xfrm>
          </p:grpSpPr>
          <p:sp>
            <p:nvSpPr>
              <p:cNvPr id="1194" name="Google Shape;1194;p161"/>
              <p:cNvSpPr/>
              <p:nvPr/>
            </p:nvSpPr>
            <p:spPr>
              <a:xfrm>
                <a:off x="2021238" y="1797738"/>
                <a:ext cx="1188600" cy="1188600"/>
              </a:xfrm>
              <a:prstGeom prst="ellipse">
                <a:avLst/>
              </a:prstGeom>
              <a:solidFill>
                <a:srgbClr val="1EB9FB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95" name="Google Shape;1195;p161"/>
              <p:cNvGrpSpPr/>
              <p:nvPr/>
            </p:nvGrpSpPr>
            <p:grpSpPr>
              <a:xfrm>
                <a:off x="2188604" y="2129158"/>
                <a:ext cx="853898" cy="507888"/>
                <a:chOff x="227850" y="1575150"/>
                <a:chExt cx="1739100" cy="825700"/>
              </a:xfrm>
            </p:grpSpPr>
            <p:sp>
              <p:nvSpPr>
                <p:cNvPr id="1196" name="Google Shape;1196;p161"/>
                <p:cNvSpPr/>
                <p:nvPr/>
              </p:nvSpPr>
              <p:spPr>
                <a:xfrm>
                  <a:off x="971400" y="1575150"/>
                  <a:ext cx="264900" cy="1752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7" name="Google Shape;1197;p161"/>
                <p:cNvSpPr/>
                <p:nvPr/>
              </p:nvSpPr>
              <p:spPr>
                <a:xfrm>
                  <a:off x="492750" y="1929450"/>
                  <a:ext cx="264900" cy="1752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8" name="Google Shape;1198;p161"/>
                <p:cNvSpPr/>
                <p:nvPr/>
              </p:nvSpPr>
              <p:spPr>
                <a:xfrm>
                  <a:off x="227850" y="2223200"/>
                  <a:ext cx="264900" cy="1752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9" name="Google Shape;1199;p161"/>
                <p:cNvSpPr/>
                <p:nvPr/>
              </p:nvSpPr>
              <p:spPr>
                <a:xfrm>
                  <a:off x="757650" y="2223200"/>
                  <a:ext cx="264900" cy="1752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0" name="Google Shape;1200;p161"/>
                <p:cNvSpPr/>
                <p:nvPr/>
              </p:nvSpPr>
              <p:spPr>
                <a:xfrm>
                  <a:off x="1437150" y="1931900"/>
                  <a:ext cx="264900" cy="1752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1" name="Google Shape;1201;p161"/>
                <p:cNvSpPr/>
                <p:nvPr/>
              </p:nvSpPr>
              <p:spPr>
                <a:xfrm>
                  <a:off x="1172250" y="2225650"/>
                  <a:ext cx="264900" cy="1752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2" name="Google Shape;1202;p161"/>
                <p:cNvSpPr/>
                <p:nvPr/>
              </p:nvSpPr>
              <p:spPr>
                <a:xfrm>
                  <a:off x="1702050" y="2225650"/>
                  <a:ext cx="264900" cy="1752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203" name="Google Shape;1203;p161"/>
                <p:cNvCxnSpPr>
                  <a:endCxn id="1197" idx="2"/>
                </p:cNvCxnSpPr>
                <p:nvPr/>
              </p:nvCxnSpPr>
              <p:spPr>
                <a:xfrm flipH="1" rot="10800000">
                  <a:off x="364200" y="2104650"/>
                  <a:ext cx="261000" cy="124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04" name="Google Shape;1204;p161"/>
                <p:cNvCxnSpPr>
                  <a:endCxn id="1197" idx="2"/>
                </p:cNvCxnSpPr>
                <p:nvPr/>
              </p:nvCxnSpPr>
              <p:spPr>
                <a:xfrm rot="10800000">
                  <a:off x="625200" y="2104650"/>
                  <a:ext cx="268800" cy="1359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05" name="Google Shape;1205;p161"/>
                <p:cNvCxnSpPr>
                  <a:stCxn id="1197" idx="0"/>
                  <a:endCxn id="1196" idx="2"/>
                </p:cNvCxnSpPr>
                <p:nvPr/>
              </p:nvCxnSpPr>
              <p:spPr>
                <a:xfrm flipH="1" rot="10800000">
                  <a:off x="625200" y="1750350"/>
                  <a:ext cx="478500" cy="179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06" name="Google Shape;1206;p161"/>
                <p:cNvCxnSpPr>
                  <a:stCxn id="1196" idx="2"/>
                  <a:endCxn id="1200" idx="0"/>
                </p:cNvCxnSpPr>
                <p:nvPr/>
              </p:nvCxnSpPr>
              <p:spPr>
                <a:xfrm>
                  <a:off x="1103850" y="1750350"/>
                  <a:ext cx="465900" cy="1815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07" name="Google Shape;1207;p161"/>
                <p:cNvCxnSpPr>
                  <a:stCxn id="1200" idx="2"/>
                  <a:endCxn id="1201" idx="0"/>
                </p:cNvCxnSpPr>
                <p:nvPr/>
              </p:nvCxnSpPr>
              <p:spPr>
                <a:xfrm flipH="1">
                  <a:off x="1304700" y="2107100"/>
                  <a:ext cx="264900" cy="1185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08" name="Google Shape;1208;p161"/>
                <p:cNvCxnSpPr>
                  <a:stCxn id="1200" idx="2"/>
                  <a:endCxn id="1202" idx="0"/>
                </p:cNvCxnSpPr>
                <p:nvPr/>
              </p:nvCxnSpPr>
              <p:spPr>
                <a:xfrm>
                  <a:off x="1569600" y="2107100"/>
                  <a:ext cx="264900" cy="1185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sp>
          <p:nvSpPr>
            <p:cNvPr id="1209" name="Google Shape;1209;p161"/>
            <p:cNvSpPr txBox="1"/>
            <p:nvPr/>
          </p:nvSpPr>
          <p:spPr>
            <a:xfrm>
              <a:off x="3762600" y="979163"/>
              <a:ext cx="161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FAIR</a:t>
              </a:r>
              <a:endPara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10" name="Google Shape;1210;p161"/>
            <p:cNvSpPr txBox="1"/>
            <p:nvPr/>
          </p:nvSpPr>
          <p:spPr>
            <a:xfrm>
              <a:off x="3042750" y="2636100"/>
              <a:ext cx="30585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World’s only quantitative cyber, technology, and operational risk measurement model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11" name="Google Shape;1211;p161"/>
          <p:cNvGrpSpPr/>
          <p:nvPr/>
        </p:nvGrpSpPr>
        <p:grpSpPr>
          <a:xfrm>
            <a:off x="328400" y="2142894"/>
            <a:ext cx="2886600" cy="2297963"/>
            <a:chOff x="252200" y="2147013"/>
            <a:chExt cx="2886600" cy="2297963"/>
          </a:xfrm>
        </p:grpSpPr>
        <p:sp>
          <p:nvSpPr>
            <p:cNvPr id="1212" name="Google Shape;1212;p161"/>
            <p:cNvSpPr txBox="1"/>
            <p:nvPr/>
          </p:nvSpPr>
          <p:spPr>
            <a:xfrm>
              <a:off x="252200" y="3829375"/>
              <a:ext cx="288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World’s only open controls analytics model</a:t>
              </a:r>
              <a:endPara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13" name="Google Shape;1213;p161"/>
            <p:cNvSpPr txBox="1"/>
            <p:nvPr/>
          </p:nvSpPr>
          <p:spPr>
            <a:xfrm>
              <a:off x="886100" y="2147013"/>
              <a:ext cx="1618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FAIR-CAM</a:t>
              </a:r>
              <a:endParaRPr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1214" name="Google Shape;1214;p161"/>
            <p:cNvGrpSpPr/>
            <p:nvPr/>
          </p:nvGrpSpPr>
          <p:grpSpPr>
            <a:xfrm>
              <a:off x="1101200" y="2603875"/>
              <a:ext cx="1188600" cy="1188600"/>
              <a:chOff x="1101200" y="2451475"/>
              <a:chExt cx="1188600" cy="1188600"/>
            </a:xfrm>
          </p:grpSpPr>
          <p:sp>
            <p:nvSpPr>
              <p:cNvPr id="1215" name="Google Shape;1215;p161"/>
              <p:cNvSpPr/>
              <p:nvPr/>
            </p:nvSpPr>
            <p:spPr>
              <a:xfrm>
                <a:off x="1101200" y="2451475"/>
                <a:ext cx="1188600" cy="1188600"/>
              </a:xfrm>
              <a:prstGeom prst="ellipse">
                <a:avLst/>
              </a:prstGeom>
              <a:solidFill>
                <a:srgbClr val="1EB9FB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16" name="Google Shape;1216;p161"/>
              <p:cNvGrpSpPr/>
              <p:nvPr/>
            </p:nvGrpSpPr>
            <p:grpSpPr>
              <a:xfrm>
                <a:off x="1192375" y="2867176"/>
                <a:ext cx="455445" cy="318128"/>
                <a:chOff x="72673" y="1635981"/>
                <a:chExt cx="927587" cy="517198"/>
              </a:xfrm>
            </p:grpSpPr>
            <p:sp>
              <p:nvSpPr>
                <p:cNvPr id="1217" name="Google Shape;1217;p161"/>
                <p:cNvSpPr/>
                <p:nvPr/>
              </p:nvSpPr>
              <p:spPr>
                <a:xfrm>
                  <a:off x="469257" y="1635981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8" name="Google Shape;1218;p161"/>
                <p:cNvSpPr/>
                <p:nvPr/>
              </p:nvSpPr>
              <p:spPr>
                <a:xfrm>
                  <a:off x="213962" y="1857873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9" name="Google Shape;1219;p161"/>
                <p:cNvSpPr/>
                <p:nvPr/>
              </p:nvSpPr>
              <p:spPr>
                <a:xfrm>
                  <a:off x="72673" y="2041844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0" name="Google Shape;1220;p161"/>
                <p:cNvSpPr/>
                <p:nvPr/>
              </p:nvSpPr>
              <p:spPr>
                <a:xfrm>
                  <a:off x="355250" y="2041844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1" name="Google Shape;1221;p161"/>
                <p:cNvSpPr/>
                <p:nvPr/>
              </p:nvSpPr>
              <p:spPr>
                <a:xfrm>
                  <a:off x="717672" y="185940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2" name="Google Shape;1222;p161"/>
                <p:cNvSpPr/>
                <p:nvPr/>
              </p:nvSpPr>
              <p:spPr>
                <a:xfrm>
                  <a:off x="576383" y="204337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3" name="Google Shape;1223;p161"/>
                <p:cNvSpPr/>
                <p:nvPr/>
              </p:nvSpPr>
              <p:spPr>
                <a:xfrm>
                  <a:off x="858960" y="204337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224" name="Google Shape;1224;p161"/>
                <p:cNvCxnSpPr/>
                <p:nvPr/>
              </p:nvCxnSpPr>
              <p:spPr>
                <a:xfrm flipH="1" rot="10800000">
                  <a:off x="145398" y="1967458"/>
                  <a:ext cx="139200" cy="78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25" name="Google Shape;1225;p161"/>
                <p:cNvCxnSpPr/>
                <p:nvPr/>
              </p:nvCxnSpPr>
              <p:spPr>
                <a:xfrm rot="10800000">
                  <a:off x="284612" y="1967673"/>
                  <a:ext cx="143400" cy="85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26" name="Google Shape;1226;p161"/>
                <p:cNvCxnSpPr>
                  <a:stCxn id="1218" idx="0"/>
                  <a:endCxn id="1217" idx="2"/>
                </p:cNvCxnSpPr>
                <p:nvPr/>
              </p:nvCxnSpPr>
              <p:spPr>
                <a:xfrm flipH="1" rot="10800000">
                  <a:off x="284612" y="1745673"/>
                  <a:ext cx="255300" cy="112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27" name="Google Shape;1227;p161"/>
                <p:cNvCxnSpPr>
                  <a:stCxn id="1217" idx="2"/>
                  <a:endCxn id="1221" idx="0"/>
                </p:cNvCxnSpPr>
                <p:nvPr/>
              </p:nvCxnSpPr>
              <p:spPr>
                <a:xfrm>
                  <a:off x="539907" y="1745781"/>
                  <a:ext cx="248400" cy="1137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28" name="Google Shape;1228;p161"/>
                <p:cNvCxnSpPr>
                  <a:stCxn id="1221" idx="2"/>
                  <a:endCxn id="1222" idx="0"/>
                </p:cNvCxnSpPr>
                <p:nvPr/>
              </p:nvCxnSpPr>
              <p:spPr>
                <a:xfrm flipH="1">
                  <a:off x="647022" y="1969208"/>
                  <a:ext cx="141300" cy="7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29" name="Google Shape;1229;p161"/>
                <p:cNvCxnSpPr>
                  <a:stCxn id="1221" idx="2"/>
                  <a:endCxn id="1223" idx="0"/>
                </p:cNvCxnSpPr>
                <p:nvPr/>
              </p:nvCxnSpPr>
              <p:spPr>
                <a:xfrm>
                  <a:off x="788322" y="1969208"/>
                  <a:ext cx="141300" cy="7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1230" name="Google Shape;1230;p161"/>
              <p:cNvGrpSpPr/>
              <p:nvPr/>
            </p:nvGrpSpPr>
            <p:grpSpPr>
              <a:xfrm>
                <a:off x="1562873" y="3176275"/>
                <a:ext cx="455445" cy="318128"/>
                <a:chOff x="72673" y="1635981"/>
                <a:chExt cx="927587" cy="517198"/>
              </a:xfrm>
            </p:grpSpPr>
            <p:sp>
              <p:nvSpPr>
                <p:cNvPr id="1231" name="Google Shape;1231;p161"/>
                <p:cNvSpPr/>
                <p:nvPr/>
              </p:nvSpPr>
              <p:spPr>
                <a:xfrm>
                  <a:off x="469257" y="1635981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2" name="Google Shape;1232;p161"/>
                <p:cNvSpPr/>
                <p:nvPr/>
              </p:nvSpPr>
              <p:spPr>
                <a:xfrm>
                  <a:off x="213962" y="1857873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3" name="Google Shape;1233;p161"/>
                <p:cNvSpPr/>
                <p:nvPr/>
              </p:nvSpPr>
              <p:spPr>
                <a:xfrm>
                  <a:off x="72673" y="2041844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4" name="Google Shape;1234;p161"/>
                <p:cNvSpPr/>
                <p:nvPr/>
              </p:nvSpPr>
              <p:spPr>
                <a:xfrm>
                  <a:off x="355250" y="2041844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5" name="Google Shape;1235;p161"/>
                <p:cNvSpPr/>
                <p:nvPr/>
              </p:nvSpPr>
              <p:spPr>
                <a:xfrm>
                  <a:off x="717672" y="185940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6" name="Google Shape;1236;p161"/>
                <p:cNvSpPr/>
                <p:nvPr/>
              </p:nvSpPr>
              <p:spPr>
                <a:xfrm>
                  <a:off x="576383" y="204337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37" name="Google Shape;1237;p161"/>
                <p:cNvSpPr/>
                <p:nvPr/>
              </p:nvSpPr>
              <p:spPr>
                <a:xfrm>
                  <a:off x="858960" y="204337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238" name="Google Shape;1238;p161"/>
                <p:cNvCxnSpPr/>
                <p:nvPr/>
              </p:nvCxnSpPr>
              <p:spPr>
                <a:xfrm flipH="1" rot="10800000">
                  <a:off x="145398" y="1967458"/>
                  <a:ext cx="139200" cy="78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39" name="Google Shape;1239;p161"/>
                <p:cNvCxnSpPr/>
                <p:nvPr/>
              </p:nvCxnSpPr>
              <p:spPr>
                <a:xfrm rot="10800000">
                  <a:off x="284612" y="1967673"/>
                  <a:ext cx="143400" cy="85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40" name="Google Shape;1240;p161"/>
                <p:cNvCxnSpPr>
                  <a:stCxn id="1232" idx="0"/>
                  <a:endCxn id="1231" idx="2"/>
                </p:cNvCxnSpPr>
                <p:nvPr/>
              </p:nvCxnSpPr>
              <p:spPr>
                <a:xfrm flipH="1" rot="10800000">
                  <a:off x="284612" y="1745673"/>
                  <a:ext cx="255300" cy="112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41" name="Google Shape;1241;p161"/>
                <p:cNvCxnSpPr>
                  <a:stCxn id="1231" idx="2"/>
                  <a:endCxn id="1235" idx="0"/>
                </p:cNvCxnSpPr>
                <p:nvPr/>
              </p:nvCxnSpPr>
              <p:spPr>
                <a:xfrm>
                  <a:off x="539907" y="1745781"/>
                  <a:ext cx="248400" cy="1137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42" name="Google Shape;1242;p161"/>
                <p:cNvCxnSpPr>
                  <a:stCxn id="1235" idx="2"/>
                  <a:endCxn id="1236" idx="0"/>
                </p:cNvCxnSpPr>
                <p:nvPr/>
              </p:nvCxnSpPr>
              <p:spPr>
                <a:xfrm flipH="1">
                  <a:off x="647022" y="1969208"/>
                  <a:ext cx="141300" cy="7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43" name="Google Shape;1243;p161"/>
                <p:cNvCxnSpPr>
                  <a:stCxn id="1235" idx="2"/>
                  <a:endCxn id="1237" idx="0"/>
                </p:cNvCxnSpPr>
                <p:nvPr/>
              </p:nvCxnSpPr>
              <p:spPr>
                <a:xfrm>
                  <a:off x="788322" y="1969208"/>
                  <a:ext cx="141300" cy="7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1244" name="Google Shape;1244;p161"/>
              <p:cNvGrpSpPr/>
              <p:nvPr/>
            </p:nvGrpSpPr>
            <p:grpSpPr>
              <a:xfrm>
                <a:off x="1687000" y="2647439"/>
                <a:ext cx="455445" cy="318128"/>
                <a:chOff x="72673" y="1635981"/>
                <a:chExt cx="927587" cy="517198"/>
              </a:xfrm>
            </p:grpSpPr>
            <p:sp>
              <p:nvSpPr>
                <p:cNvPr id="1245" name="Google Shape;1245;p161"/>
                <p:cNvSpPr/>
                <p:nvPr/>
              </p:nvSpPr>
              <p:spPr>
                <a:xfrm>
                  <a:off x="469257" y="1635981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6" name="Google Shape;1246;p161"/>
                <p:cNvSpPr/>
                <p:nvPr/>
              </p:nvSpPr>
              <p:spPr>
                <a:xfrm>
                  <a:off x="213962" y="1857873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7" name="Google Shape;1247;p161"/>
                <p:cNvSpPr/>
                <p:nvPr/>
              </p:nvSpPr>
              <p:spPr>
                <a:xfrm>
                  <a:off x="72673" y="2041844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8" name="Google Shape;1248;p161"/>
                <p:cNvSpPr/>
                <p:nvPr/>
              </p:nvSpPr>
              <p:spPr>
                <a:xfrm>
                  <a:off x="355250" y="2041844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9" name="Google Shape;1249;p161"/>
                <p:cNvSpPr/>
                <p:nvPr/>
              </p:nvSpPr>
              <p:spPr>
                <a:xfrm>
                  <a:off x="717672" y="185940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0" name="Google Shape;1250;p161"/>
                <p:cNvSpPr/>
                <p:nvPr/>
              </p:nvSpPr>
              <p:spPr>
                <a:xfrm>
                  <a:off x="576383" y="204337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1" name="Google Shape;1251;p161"/>
                <p:cNvSpPr/>
                <p:nvPr/>
              </p:nvSpPr>
              <p:spPr>
                <a:xfrm>
                  <a:off x="858960" y="2043378"/>
                  <a:ext cx="141300" cy="1098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1252" name="Google Shape;1252;p161"/>
                <p:cNvCxnSpPr/>
                <p:nvPr/>
              </p:nvCxnSpPr>
              <p:spPr>
                <a:xfrm flipH="1" rot="10800000">
                  <a:off x="145398" y="1967458"/>
                  <a:ext cx="139200" cy="78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53" name="Google Shape;1253;p161"/>
                <p:cNvCxnSpPr/>
                <p:nvPr/>
              </p:nvCxnSpPr>
              <p:spPr>
                <a:xfrm rot="10800000">
                  <a:off x="284612" y="1967673"/>
                  <a:ext cx="143400" cy="85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54" name="Google Shape;1254;p161"/>
                <p:cNvCxnSpPr>
                  <a:stCxn id="1246" idx="0"/>
                  <a:endCxn id="1245" idx="2"/>
                </p:cNvCxnSpPr>
                <p:nvPr/>
              </p:nvCxnSpPr>
              <p:spPr>
                <a:xfrm flipH="1" rot="10800000">
                  <a:off x="284612" y="1745673"/>
                  <a:ext cx="255300" cy="112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55" name="Google Shape;1255;p161"/>
                <p:cNvCxnSpPr>
                  <a:stCxn id="1245" idx="2"/>
                  <a:endCxn id="1249" idx="0"/>
                </p:cNvCxnSpPr>
                <p:nvPr/>
              </p:nvCxnSpPr>
              <p:spPr>
                <a:xfrm>
                  <a:off x="539907" y="1745781"/>
                  <a:ext cx="248400" cy="1137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56" name="Google Shape;1256;p161"/>
                <p:cNvCxnSpPr>
                  <a:stCxn id="1249" idx="2"/>
                  <a:endCxn id="1250" idx="0"/>
                </p:cNvCxnSpPr>
                <p:nvPr/>
              </p:nvCxnSpPr>
              <p:spPr>
                <a:xfrm flipH="1">
                  <a:off x="647022" y="1969208"/>
                  <a:ext cx="141300" cy="7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257" name="Google Shape;1257;p161"/>
                <p:cNvCxnSpPr>
                  <a:stCxn id="1249" idx="2"/>
                  <a:endCxn id="1251" idx="0"/>
                </p:cNvCxnSpPr>
                <p:nvPr/>
              </p:nvCxnSpPr>
              <p:spPr>
                <a:xfrm>
                  <a:off x="788322" y="1969208"/>
                  <a:ext cx="141300" cy="7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pic>
        <p:nvPicPr>
          <p:cNvPr id="1258" name="Google Shape;1258;p161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62"/>
          <p:cNvSpPr txBox="1"/>
          <p:nvPr/>
        </p:nvSpPr>
        <p:spPr>
          <a:xfrm>
            <a:off x="892525" y="1555800"/>
            <a:ext cx="7359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While the SEC hasn’t explicitly called out </a:t>
            </a:r>
            <a:r>
              <a:rPr b="1" lang="en" sz="3000">
                <a:solidFill>
                  <a:srgbClr val="52C7FF"/>
                </a:solidFill>
                <a:latin typeface="Poppins"/>
                <a:ea typeface="Poppins"/>
                <a:cs typeface="Poppins"/>
                <a:sym typeface="Poppins"/>
              </a:rPr>
              <a:t>Cyber Risk Quantification</a:t>
            </a:r>
            <a:r>
              <a:rPr b="1" lang="en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it will be next to impossible for companies to comply without it.</a:t>
            </a:r>
            <a:endParaRPr b="1"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64" name="Google Shape;1264;p162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61075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3250" y="0"/>
            <a:ext cx="4610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2150" y="0"/>
            <a:ext cx="24798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163"/>
          <p:cNvSpPr txBox="1"/>
          <p:nvPr>
            <p:ph idx="4294967295" type="ctrTitle"/>
          </p:nvPr>
        </p:nvSpPr>
        <p:spPr>
          <a:xfrm>
            <a:off x="3771900" y="2501763"/>
            <a:ext cx="5143500" cy="11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9E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rgbClr val="00249E"/>
                </a:solidFill>
                <a:latin typeface="Poppins Light"/>
                <a:ea typeface="Poppins Light"/>
                <a:cs typeface="Poppins Light"/>
                <a:sym typeface="Poppins Light"/>
              </a:rPr>
              <a:t>To protect investors</a:t>
            </a:r>
            <a:endParaRPr sz="1600">
              <a:solidFill>
                <a:srgbClr val="00249E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9E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rgbClr val="00249E"/>
                </a:solidFill>
                <a:latin typeface="Poppins Light"/>
                <a:ea typeface="Poppins Light"/>
                <a:cs typeface="Poppins Light"/>
                <a:sym typeface="Poppins Light"/>
              </a:rPr>
              <a:t>Maintain fair, orderly, and efficient markets</a:t>
            </a:r>
            <a:endParaRPr sz="1600">
              <a:solidFill>
                <a:srgbClr val="00249E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9E"/>
              </a:buClr>
              <a:buSzPts val="1600"/>
              <a:buFont typeface="Poppins Light"/>
              <a:buChar char="●"/>
            </a:pPr>
            <a:r>
              <a:rPr lang="en" sz="1600">
                <a:solidFill>
                  <a:srgbClr val="00249E"/>
                </a:solidFill>
                <a:latin typeface="Poppins Light"/>
                <a:ea typeface="Poppins Light"/>
                <a:cs typeface="Poppins Light"/>
                <a:sym typeface="Poppins Light"/>
              </a:rPr>
              <a:t>Facilitate capital formation</a:t>
            </a:r>
            <a:endParaRPr sz="1600">
              <a:solidFill>
                <a:srgbClr val="00249E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273" name="Google Shape;1273;p163"/>
          <p:cNvPicPr preferRelativeResize="0"/>
          <p:nvPr/>
        </p:nvPicPr>
        <p:blipFill>
          <a:blip r:embed="rId7">
            <a:alphaModFix amt="42000"/>
          </a:blip>
          <a:stretch>
            <a:fillRect/>
          </a:stretch>
        </p:blipFill>
        <p:spPr>
          <a:xfrm>
            <a:off x="8528625" y="219175"/>
            <a:ext cx="386775" cy="3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3"/>
          <p:cNvPicPr preferRelativeResize="0"/>
          <p:nvPr/>
        </p:nvPicPr>
        <p:blipFill rotWithShape="1">
          <a:blip r:embed="rId8">
            <a:alphaModFix/>
          </a:blip>
          <a:srcRect b="3410" l="3410" r="3410" t="3410"/>
          <a:stretch/>
        </p:blipFill>
        <p:spPr>
          <a:xfrm>
            <a:off x="8377198" y="4446559"/>
            <a:ext cx="538200" cy="53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75" name="Google Shape;1275;p163"/>
          <p:cNvSpPr txBox="1"/>
          <p:nvPr>
            <p:ph idx="4294967295" type="ctrTitle"/>
          </p:nvPr>
        </p:nvSpPr>
        <p:spPr>
          <a:xfrm>
            <a:off x="3771900" y="1472038"/>
            <a:ext cx="5143500" cy="9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249E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SEC has addressed the very core of cyber risk management:</a:t>
            </a:r>
            <a:endParaRPr sz="2400">
              <a:solidFill>
                <a:srgbClr val="00249E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ernational Environment Day by Slidesgo">
  <a:themeElements>
    <a:clrScheme name="Simple Light">
      <a:dk1>
        <a:srgbClr val="866642"/>
      </a:dk1>
      <a:lt1>
        <a:srgbClr val="FFFFFF"/>
      </a:lt1>
      <a:dk2>
        <a:srgbClr val="AC8A65"/>
      </a:dk2>
      <a:lt2>
        <a:srgbClr val="EDE1D6"/>
      </a:lt2>
      <a:accent1>
        <a:srgbClr val="E4F4E7"/>
      </a:accent1>
      <a:accent2>
        <a:srgbClr val="84C28F"/>
      </a:accent2>
      <a:accent3>
        <a:srgbClr val="EDE1D6"/>
      </a:accent3>
      <a:accent4>
        <a:srgbClr val="E4F4E7"/>
      </a:accent4>
      <a:accent5>
        <a:srgbClr val="84C28F"/>
      </a:accent5>
      <a:accent6>
        <a:srgbClr val="E4F4E7"/>
      </a:accent6>
      <a:hlink>
        <a:srgbClr val="AC8A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International Environment Day by Slidesgo">
  <a:themeElements>
    <a:clrScheme name="Simple Light">
      <a:dk1>
        <a:srgbClr val="866642"/>
      </a:dk1>
      <a:lt1>
        <a:srgbClr val="FFFFFF"/>
      </a:lt1>
      <a:dk2>
        <a:srgbClr val="AC8A65"/>
      </a:dk2>
      <a:lt2>
        <a:srgbClr val="EDE1D6"/>
      </a:lt2>
      <a:accent1>
        <a:srgbClr val="E4F4E7"/>
      </a:accent1>
      <a:accent2>
        <a:srgbClr val="84C28F"/>
      </a:accent2>
      <a:accent3>
        <a:srgbClr val="EDE1D6"/>
      </a:accent3>
      <a:accent4>
        <a:srgbClr val="E4F4E7"/>
      </a:accent4>
      <a:accent5>
        <a:srgbClr val="84C28F"/>
      </a:accent5>
      <a:accent6>
        <a:srgbClr val="E4F4E7"/>
      </a:accent6>
      <a:hlink>
        <a:srgbClr val="AC8A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