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8" r:id="rId2"/>
    <p:sldMasterId id="2147483720" r:id="rId3"/>
  </p:sldMasterIdLst>
  <p:notesMasterIdLst>
    <p:notesMasterId r:id="rId12"/>
  </p:notesMasterIdLst>
  <p:sldIdLst>
    <p:sldId id="303" r:id="rId4"/>
    <p:sldId id="359" r:id="rId5"/>
    <p:sldId id="2147476707" r:id="rId6"/>
    <p:sldId id="2145707102" r:id="rId7"/>
    <p:sldId id="2145707103" r:id="rId8"/>
    <p:sldId id="2147476708" r:id="rId9"/>
    <p:sldId id="2145707101" r:id="rId10"/>
    <p:sldId id="21457070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35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7758A-08F5-2E4C-8250-D8C84DEB4AF5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400B0-9F2D-C149-9D30-D4DADD786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7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dcf7012a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g2bdcf7012a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65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0E098-BA78-46D1-BC61-5BFE005666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13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627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631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>
          <a:extLst>
            <a:ext uri="{FF2B5EF4-FFF2-40B4-BE49-F238E27FC236}">
              <a16:creationId xmlns:a16="http://schemas.microsoft.com/office/drawing/2014/main" id="{67E35DDB-8285-A327-4EB3-2D62C0D6D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:notes">
            <a:extLst>
              <a:ext uri="{FF2B5EF4-FFF2-40B4-BE49-F238E27FC236}">
                <a16:creationId xmlns:a16="http://schemas.microsoft.com/office/drawing/2014/main" id="{909478C8-2DCB-5EEF-F1E4-7750C1E24F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6:notes">
            <a:extLst>
              <a:ext uri="{FF2B5EF4-FFF2-40B4-BE49-F238E27FC236}">
                <a16:creationId xmlns:a16="http://schemas.microsoft.com/office/drawing/2014/main" id="{D2683211-BF1E-0A0B-C2AE-765FEB31D9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50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orias.fr/" TargetMode="External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31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>
  <p:cSld name="Title and Content 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365125" y="1311161"/>
            <a:ext cx="11460000" cy="448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180000" rIns="91425" bIns="91425" anchor="t" anchorCtr="0">
            <a:no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2"/>
          </p:nvPr>
        </p:nvSpPr>
        <p:spPr>
          <a:xfrm>
            <a:off x="365125" y="5792439"/>
            <a:ext cx="1146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b" anchorCtr="0">
            <a:noAutofit/>
          </a:bodyPr>
          <a:lstStyle>
            <a:lvl1pPr marL="609585" lvl="0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marL="1219170" lvl="1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2pPr>
            <a:lvl3pPr marL="1828754" lvl="2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3pPr>
            <a:lvl4pPr marL="2438339" lvl="3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4pPr>
            <a:lvl5pPr marL="3047924" lvl="4" indent="-3047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365125" y="242888"/>
            <a:ext cx="1146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3"/>
          </p:nvPr>
        </p:nvSpPr>
        <p:spPr>
          <a:xfrm>
            <a:off x="365125" y="694951"/>
            <a:ext cx="1146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2" y="184646"/>
            <a:ext cx="262892" cy="556959"/>
          </a:xfrm>
          <a:custGeom>
            <a:avLst/>
            <a:gdLst/>
            <a:ahLst/>
            <a:cxnLst/>
            <a:rect l="l" t="t" r="r" b="b"/>
            <a:pathLst>
              <a:path w="857257" h="1816170" extrusionOk="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8;p1" descr="Google Shape;8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0;p2" descr="Google Shape;10;p2"/>
          <p:cNvPicPr>
            <a:picLocks noChangeAspect="1"/>
          </p:cNvPicPr>
          <p:nvPr/>
        </p:nvPicPr>
        <p:blipFill>
          <a:blip r:embed="rId4"/>
          <a:srcRect t="1975" r="19106" b="60099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  <a:effectLst>
            <a:outerShdw blurRad="63500" dist="1905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Google Shape;13;p2" descr="Google Shape;13;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6274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21982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7517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SzPts val="2800"/>
              <a:buChar char="•"/>
              <a:defRPr sz="2800"/>
            </a:lvl2pPr>
            <a:lvl3pPr>
              <a:buSzPts val="2800"/>
              <a:buChar char="•"/>
              <a:defRPr sz="2800"/>
            </a:lvl3pPr>
            <a:lvl4pPr>
              <a:buSzPts val="2800"/>
              <a:defRPr sz="2800"/>
            </a:lvl4pPr>
            <a:lvl5pPr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39188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Google Shape;27;p6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Google Shape;28;p6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6" name="Google Shape;29;p6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0622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35332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9415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67120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buChar char="•"/>
              <a:defRPr sz="3200"/>
            </a:lvl2pPr>
            <a:lvl3pPr marL="1498600" indent="-508000">
              <a:buSzPts val="3200"/>
              <a:buChar char="•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Google Shape;37;p10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1761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07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9" name="Google Shape;40;p11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65763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>
            <a:lvl2pPr>
              <a:buSzPts val="2800"/>
              <a:buChar char="•"/>
              <a:defRPr sz="2800"/>
            </a:lvl2pPr>
            <a:lvl3pPr>
              <a:buSzPts val="2800"/>
              <a:buChar char="•"/>
              <a:defRPr sz="2800"/>
            </a:lvl3pPr>
            <a:lvl4pPr>
              <a:buSzPts val="2800"/>
              <a:defRPr sz="2800"/>
            </a:lvl4pPr>
            <a:lvl5pPr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9379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8;p1" descr="Google Shape;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150" y="5815298"/>
            <a:ext cx="2023051" cy="73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2pPr>
              <a:buSzPts val="2800"/>
              <a:buChar char="•"/>
              <a:defRPr sz="2800"/>
            </a:lvl2pPr>
            <a:lvl3pPr>
              <a:buSzPts val="2800"/>
              <a:buChar char="•"/>
              <a:defRPr sz="2800"/>
            </a:lvl3pPr>
            <a:lvl4pPr>
              <a:buSzPts val="2800"/>
              <a:defRPr sz="2800"/>
            </a:lvl4pPr>
            <a:lvl5pPr>
              <a:buSzPts val="2800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88791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/>
          <p:cNvSpPr/>
          <p:nvPr/>
        </p:nvSpPr>
        <p:spPr>
          <a:xfrm>
            <a:off x="182879" y="6074228"/>
            <a:ext cx="1658985" cy="653144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28" name="TextBox 5"/>
          <p:cNvSpPr txBox="1"/>
          <p:nvPr/>
        </p:nvSpPr>
        <p:spPr>
          <a:xfrm>
            <a:off x="788669" y="6215877"/>
            <a:ext cx="3680462" cy="20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2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62000" indent="-3048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41118" indent="-426718">
              <a:spcBef>
                <a:spcPts val="2000"/>
              </a:spcBef>
              <a:buClrTx/>
              <a:buSzPct val="100000"/>
              <a:buFont typeface="Arial"/>
              <a:buChar char="‣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88836" indent="-517236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97760" indent="-568960">
              <a:spcBef>
                <a:spcPts val="2000"/>
              </a:spcBef>
              <a:buClrTx/>
              <a:buSzPct val="100000"/>
              <a:buFont typeface="Arial"/>
              <a:buChar char="-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72" y="6231020"/>
            <a:ext cx="356402" cy="332739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54965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4"/>
          <p:cNvSpPr/>
          <p:nvPr/>
        </p:nvSpPr>
        <p:spPr>
          <a:xfrm>
            <a:off x="182879" y="6074228"/>
            <a:ext cx="1658985" cy="653144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9" name="TextBox 5"/>
          <p:cNvSpPr txBox="1"/>
          <p:nvPr/>
        </p:nvSpPr>
        <p:spPr>
          <a:xfrm>
            <a:off x="788669" y="6215877"/>
            <a:ext cx="3680462" cy="20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4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72" y="6231020"/>
            <a:ext cx="356402" cy="332739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63933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9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5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76958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9" name="Rectangle"/>
          <p:cNvSpPr/>
          <p:nvPr/>
        </p:nvSpPr>
        <p:spPr>
          <a:xfrm>
            <a:off x="9890124" y="6024452"/>
            <a:ext cx="2008281" cy="63511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60" name="TextBox 5"/>
          <p:cNvSpPr txBox="1"/>
          <p:nvPr/>
        </p:nvSpPr>
        <p:spPr>
          <a:xfrm>
            <a:off x="788669" y="6215877"/>
            <a:ext cx="3680462" cy="20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82462" y="6231020"/>
            <a:ext cx="358411" cy="370839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0356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6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66700">
              <a:buClrTx/>
              <a:buSzPct val="100000"/>
              <a:buFont typeface="Arial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34439" indent="-320039">
              <a:buClrTx/>
              <a:buSzPct val="100000"/>
              <a:buFont typeface="Arial"/>
              <a:buChar char="‣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27200" indent="-355600">
              <a:buClrTx/>
              <a:buSzPct val="100000"/>
              <a:buFont typeface="Arial"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355600">
              <a:buClrTx/>
              <a:buSzPct val="100000"/>
              <a:buFont typeface="Arial"/>
              <a:buChar char="-"/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2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2023 FAIR Institute, Inc.</a:t>
            </a:r>
          </a:p>
        </p:txBody>
      </p:sp>
    </p:spTree>
    <p:extLst>
      <p:ext uri="{BB962C8B-B14F-4D97-AF65-F5344CB8AC3E}">
        <p14:creationId xmlns:p14="http://schemas.microsoft.com/office/powerpoint/2010/main" val="21336511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0" name="Rectangle"/>
          <p:cNvSpPr/>
          <p:nvPr/>
        </p:nvSpPr>
        <p:spPr>
          <a:xfrm>
            <a:off x="9890124" y="6024453"/>
            <a:ext cx="2008281" cy="63511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1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82459" y="6231020"/>
            <a:ext cx="358414" cy="3708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85882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85"/>
          <p:cNvSpPr/>
          <p:nvPr/>
        </p:nvSpPr>
        <p:spPr>
          <a:xfrm>
            <a:off x="1524000" y="6488112"/>
            <a:ext cx="9144000" cy="369889"/>
          </a:xfrm>
          <a:prstGeom prst="rect">
            <a:avLst/>
          </a:prstGeom>
          <a:solidFill>
            <a:schemeClr val="accent2">
              <a:lumOff val="1669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800"/>
            </a:pPr>
            <a:endParaRPr/>
          </a:p>
        </p:txBody>
      </p:sp>
      <p:sp>
        <p:nvSpPr>
          <p:cNvPr id="190" name="Line 84"/>
          <p:cNvSpPr/>
          <p:nvPr/>
        </p:nvSpPr>
        <p:spPr>
          <a:xfrm>
            <a:off x="1828800" y="977901"/>
            <a:ext cx="8458200" cy="1586"/>
          </a:xfrm>
          <a:prstGeom prst="line">
            <a:avLst/>
          </a:prstGeom>
          <a:ln w="12700">
            <a:solidFill>
              <a:schemeClr val="accent4">
                <a:lumOff val="-10039"/>
              </a:schemeClr>
            </a:solidFill>
            <a:prstDash val="sysDot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1784350" y="228600"/>
            <a:ext cx="8474075" cy="7143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1143000"/>
            <a:ext cx="8458200" cy="5105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790575" indent="-333375">
              <a:lnSpc>
                <a:spcPct val="100000"/>
              </a:lnSpc>
              <a:spcBef>
                <a:spcPts val="800"/>
              </a:spcBef>
              <a:buClrTx/>
              <a:buSzPct val="90000"/>
              <a:buFontTx/>
              <a:buChar char="•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800"/>
              </a:spcBef>
              <a:buClrTx/>
              <a:buSzPct val="70000"/>
              <a:buFontTx/>
              <a:buChar char="—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1676400" indent="-304800">
              <a:lnSpc>
                <a:spcPct val="100000"/>
              </a:lnSpc>
              <a:spcBef>
                <a:spcPts val="800"/>
              </a:spcBef>
              <a:buClrTx/>
              <a:buSzPct val="70000"/>
              <a:buFontTx/>
              <a:buChar char="o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133600" indent="-304800">
              <a:lnSpc>
                <a:spcPct val="100000"/>
              </a:lnSpc>
              <a:spcBef>
                <a:spcPts val="800"/>
              </a:spcBef>
              <a:buClrTx/>
              <a:buSzPct val="70000"/>
              <a:buFontTx/>
              <a:buChar char="–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961"/>
            <a:ext cx="9144000" cy="686792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28501" y="6588725"/>
            <a:ext cx="231276" cy="214700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9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3260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62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2" name="TextBox 5"/>
          <p:cNvSpPr txBox="1"/>
          <p:nvPr/>
        </p:nvSpPr>
        <p:spPr>
          <a:xfrm>
            <a:off x="788669" y="6215876"/>
            <a:ext cx="36804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Copyright 2024 FAIR Institute, Inc.</a:t>
            </a:r>
          </a:p>
        </p:txBody>
      </p:sp>
      <p:sp>
        <p:nvSpPr>
          <p:cNvPr id="203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>
              <a:defRPr sz="3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spcBef>
                <a:spcPts val="2000"/>
              </a:spcBef>
              <a:buClrTx/>
              <a:buSzPct val="100000"/>
              <a:buFont typeface="Arial"/>
              <a:defRPr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23900" indent="-266700">
              <a:buClrTx/>
              <a:buSzPct val="100000"/>
              <a:buFont typeface="Arial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34439" indent="-320039">
              <a:buClrTx/>
              <a:buSzPct val="100000"/>
              <a:buFont typeface="Arial"/>
              <a:buChar char="‣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27200" indent="-355600">
              <a:buClrTx/>
              <a:buSzPct val="100000"/>
              <a:buFont typeface="Arial"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355600">
              <a:buClrTx/>
              <a:buSzPct val="100000"/>
              <a:buFont typeface="Arial"/>
              <a:buChar char="-"/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22423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4_Title and Content">
    <p:bg>
      <p:bgPr>
        <a:solidFill>
          <a:srgbClr val="1C2B68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502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 preserve="1" userDrawn="1">
  <p:cSld name="Main 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081746"/>
              </a:gs>
              <a:gs pos="100000">
                <a:srgbClr val="01091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sp>
        <p:nvSpPr>
          <p:cNvPr id="10" name="Google Shape;16;p2">
            <a:extLst>
              <a:ext uri="{FF2B5EF4-FFF2-40B4-BE49-F238E27FC236}">
                <a16:creationId xmlns:a16="http://schemas.microsoft.com/office/drawing/2014/main" id="{A1369A44-8364-192B-6AFB-7157FCC11DE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1848" y="4876491"/>
            <a:ext cx="7205472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3200" b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9pPr>
          </a:lstStyle>
          <a:p>
            <a:endParaRPr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BD87A1E-709F-5AF5-7708-B46D0C110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849" y="3562995"/>
            <a:ext cx="7208151" cy="1292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800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2D69F2F-6C99-D085-2F76-1683C15D5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848" y="5662085"/>
            <a:ext cx="7205472" cy="61171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333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grpSp>
        <p:nvGrpSpPr>
          <p:cNvPr id="3" name="Google Shape;41;p6">
            <a:extLst>
              <a:ext uri="{FF2B5EF4-FFF2-40B4-BE49-F238E27FC236}">
                <a16:creationId xmlns:a16="http://schemas.microsoft.com/office/drawing/2014/main" id="{25B31542-CA7B-8401-4A59-8857DB7B0272}"/>
              </a:ext>
            </a:extLst>
          </p:cNvPr>
          <p:cNvGrpSpPr/>
          <p:nvPr userDrawn="1"/>
        </p:nvGrpSpPr>
        <p:grpSpPr>
          <a:xfrm>
            <a:off x="8064477" y="5958199"/>
            <a:ext cx="889200" cy="889200"/>
            <a:chOff x="-442800" y="2611700"/>
            <a:chExt cx="666900" cy="666900"/>
          </a:xfrm>
        </p:grpSpPr>
        <p:cxnSp>
          <p:nvCxnSpPr>
            <p:cNvPr id="4" name="Google Shape;42;p6">
              <a:extLst>
                <a:ext uri="{FF2B5EF4-FFF2-40B4-BE49-F238E27FC236}">
                  <a16:creationId xmlns:a16="http://schemas.microsoft.com/office/drawing/2014/main" id="{1E25972F-7297-FA6C-C588-CFA6970C9347}"/>
                </a:ext>
              </a:extLst>
            </p:cNvPr>
            <p:cNvCxnSpPr/>
            <p:nvPr/>
          </p:nvCxnSpPr>
          <p:spPr>
            <a:xfrm>
              <a:off x="-442800" y="3276375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43;p6">
              <a:extLst>
                <a:ext uri="{FF2B5EF4-FFF2-40B4-BE49-F238E27FC236}">
                  <a16:creationId xmlns:a16="http://schemas.microsoft.com/office/drawing/2014/main" id="{722BCFEB-B932-4A85-0462-02303C58C854}"/>
                </a:ext>
              </a:extLst>
            </p:cNvPr>
            <p:cNvCxnSpPr/>
            <p:nvPr/>
          </p:nvCxnSpPr>
          <p:spPr>
            <a:xfrm rot="5400000">
              <a:off x="-772650" y="29451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A033D1-15BE-0336-1B07-4EF0D43D35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736601"/>
            <a:ext cx="4334941" cy="1027097"/>
          </a:xfrm>
          <a:prstGeom prst="rect">
            <a:avLst/>
          </a:prstGeom>
        </p:spPr>
      </p:pic>
      <p:pic>
        <p:nvPicPr>
          <p:cNvPr id="5" name="Image 16" descr="Une image contenant acier, intérieur, bâtiment, usine&#10;&#10;Description générée automatiquement">
            <a:extLst>
              <a:ext uri="{FF2B5EF4-FFF2-40B4-BE49-F238E27FC236}">
                <a16:creationId xmlns:a16="http://schemas.microsoft.com/office/drawing/2014/main" id="{E06390A4-9992-629C-8EBE-D6D9CC270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395" r="62912" b="-198"/>
          <a:stretch/>
        </p:blipFill>
        <p:spPr>
          <a:xfrm>
            <a:off x="7824520" y="0"/>
            <a:ext cx="4367481" cy="6858000"/>
          </a:xfrm>
          <a:prstGeom prst="rect">
            <a:avLst/>
          </a:prstGeom>
        </p:spPr>
      </p:pic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80DFF547-FE38-4C96-EFFA-26EE1BC05EC4}"/>
              </a:ext>
            </a:extLst>
          </p:cNvPr>
          <p:cNvSpPr/>
          <p:nvPr userDrawn="1"/>
        </p:nvSpPr>
        <p:spPr>
          <a:xfrm>
            <a:off x="7696200" y="0"/>
            <a:ext cx="4495800" cy="6858000"/>
          </a:xfrm>
          <a:prstGeom prst="rect">
            <a:avLst/>
          </a:prstGeom>
          <a:solidFill>
            <a:srgbClr val="081746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07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64D1-F0C5-4729-D634-4E0D643A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DCF20-9021-2079-35C4-7ACD528F0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1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 preserve="1" userDrawn="1">
  <p:cSld name="1_Main 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081746"/>
              </a:gs>
              <a:gs pos="100000">
                <a:srgbClr val="01091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CE015C-E000-8F44-8CD1-6F2D44E87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6843" y="-1"/>
            <a:ext cx="4119239" cy="6858001"/>
          </a:xfrm>
          <a:prstGeom prst="rect">
            <a:avLst/>
          </a:prstGeom>
        </p:spPr>
      </p:pic>
      <p:sp>
        <p:nvSpPr>
          <p:cNvPr id="10" name="Google Shape;16;p2">
            <a:extLst>
              <a:ext uri="{FF2B5EF4-FFF2-40B4-BE49-F238E27FC236}">
                <a16:creationId xmlns:a16="http://schemas.microsoft.com/office/drawing/2014/main" id="{A1369A44-8364-192B-6AFB-7157FCC11DE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1848" y="4876491"/>
            <a:ext cx="7205472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3200" b="1">
                <a:solidFill>
                  <a:schemeClr val="tx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9pPr>
          </a:lstStyle>
          <a:p>
            <a:endParaRPr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BD87A1E-709F-5AF5-7708-B46D0C110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849" y="3562995"/>
            <a:ext cx="7208151" cy="1292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800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2D69F2F-6C99-D085-2F76-1683C15D5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848" y="5662085"/>
            <a:ext cx="7205472" cy="61171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333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15BC6BCA-C6E9-1808-FA1A-08EE642544F2}"/>
              </a:ext>
            </a:extLst>
          </p:cNvPr>
          <p:cNvSpPr/>
          <p:nvPr userDrawn="1"/>
        </p:nvSpPr>
        <p:spPr>
          <a:xfrm>
            <a:off x="8066843" y="0"/>
            <a:ext cx="4125157" cy="6858000"/>
          </a:xfrm>
          <a:prstGeom prst="rect">
            <a:avLst/>
          </a:prstGeom>
          <a:solidFill>
            <a:srgbClr val="081746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41;p6">
            <a:extLst>
              <a:ext uri="{FF2B5EF4-FFF2-40B4-BE49-F238E27FC236}">
                <a16:creationId xmlns:a16="http://schemas.microsoft.com/office/drawing/2014/main" id="{25B31542-CA7B-8401-4A59-8857DB7B0272}"/>
              </a:ext>
            </a:extLst>
          </p:cNvPr>
          <p:cNvGrpSpPr/>
          <p:nvPr userDrawn="1"/>
        </p:nvGrpSpPr>
        <p:grpSpPr>
          <a:xfrm>
            <a:off x="8064477" y="5958199"/>
            <a:ext cx="889200" cy="889200"/>
            <a:chOff x="-442800" y="2611700"/>
            <a:chExt cx="666900" cy="666900"/>
          </a:xfrm>
        </p:grpSpPr>
        <p:cxnSp>
          <p:nvCxnSpPr>
            <p:cNvPr id="4" name="Google Shape;42;p6">
              <a:extLst>
                <a:ext uri="{FF2B5EF4-FFF2-40B4-BE49-F238E27FC236}">
                  <a16:creationId xmlns:a16="http://schemas.microsoft.com/office/drawing/2014/main" id="{1E25972F-7297-FA6C-C588-CFA6970C9347}"/>
                </a:ext>
              </a:extLst>
            </p:cNvPr>
            <p:cNvCxnSpPr/>
            <p:nvPr/>
          </p:nvCxnSpPr>
          <p:spPr>
            <a:xfrm>
              <a:off x="-442800" y="3276375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43;p6">
              <a:extLst>
                <a:ext uri="{FF2B5EF4-FFF2-40B4-BE49-F238E27FC236}">
                  <a16:creationId xmlns:a16="http://schemas.microsoft.com/office/drawing/2014/main" id="{722BCFEB-B932-4A85-0462-02303C58C854}"/>
                </a:ext>
              </a:extLst>
            </p:cNvPr>
            <p:cNvCxnSpPr/>
            <p:nvPr/>
          </p:nvCxnSpPr>
          <p:spPr>
            <a:xfrm rot="5400000">
              <a:off x="-772650" y="29451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A033D1-15BE-0336-1B07-4EF0D43D3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736601"/>
            <a:ext cx="4334941" cy="10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9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 preserve="1" userDrawn="1">
  <p:cSld name="1_Main 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081746"/>
              </a:gs>
              <a:gs pos="100000">
                <a:srgbClr val="01091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16;p2">
            <a:extLst>
              <a:ext uri="{FF2B5EF4-FFF2-40B4-BE49-F238E27FC236}">
                <a16:creationId xmlns:a16="http://schemas.microsoft.com/office/drawing/2014/main" id="{CDD527C8-5539-A0F7-7725-96219EB0F2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1848" y="4876491"/>
            <a:ext cx="7205472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3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6933"/>
            </a:lvl9pPr>
          </a:lstStyle>
          <a:p>
            <a:endParaRPr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C30FFAC-38B2-3BCC-A7FF-9CE59C2C9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849" y="3562995"/>
            <a:ext cx="7208151" cy="1292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800" b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266711D-2BEF-4F92-938A-4A56E2616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848" y="5662085"/>
            <a:ext cx="7205472" cy="61171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333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D0FC8FA-626D-F7A1-7F77-20C86F09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9360" y="742520"/>
            <a:ext cx="4334941" cy="1027097"/>
          </a:xfrm>
          <a:prstGeom prst="rect">
            <a:avLst/>
          </a:prstGeom>
        </p:spPr>
      </p:pic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8FCEC81-83B9-BE58-F693-FE51B7D48C60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488191F3-DE54-CD90-6BC1-097B55A0EBFB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213143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ection divider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DA62B-A66D-9C0C-03B1-E8B7C2A5E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42EF3A69-D838-744C-17DF-296908892CB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81746">
              <a:alpha val="7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BF6A12E7-2009-5EC4-C2FD-6AAB6C1ECB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7800" y="145167"/>
            <a:ext cx="669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BAA08"/>
              </a:buClr>
              <a:buSzPts val="2400"/>
              <a:buFont typeface="Poppins"/>
              <a:buNone/>
              <a:defRPr sz="32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7A233D-040B-ED22-3E35-58F254EEC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857500"/>
            <a:ext cx="11379200" cy="115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None/>
              <a:defRPr lang="en-GB" sz="5733" b="1" smtClean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  <a:lvl2pPr>
              <a:defRPr lang="en-GB" sz="5733" smtClean="0"/>
            </a:lvl2pPr>
            <a:lvl3pPr>
              <a:defRPr lang="en-GB" sz="5733" smtClean="0"/>
            </a:lvl3pPr>
            <a:lvl4pPr>
              <a:defRPr lang="en-GB" sz="5733" smtClean="0"/>
            </a:lvl4pPr>
            <a:lvl5pPr>
              <a:defRPr lang="en-US" sz="5733"/>
            </a:lvl5pPr>
          </a:lstStyle>
          <a:p>
            <a:pPr lvl="0" algn="ctr">
              <a:buClr>
                <a:schemeClr val="lt1"/>
              </a:buClr>
              <a:buSzPts val="43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C7710745-BF21-4C98-202D-E138A0EC0965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70992AFB-1C87-1846-7C49-3CDD3B7E91F6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" name="Picture 13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1CAD8716-6F66-C3C0-4D97-2DA280BCD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66" t="-27273" b="-27270"/>
          <a:stretch/>
        </p:blipFill>
        <p:spPr>
          <a:xfrm>
            <a:off x="10658475" y="6426200"/>
            <a:ext cx="111078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97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ection divider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lines and dots&#10;&#10;Description automatically generated with medium confidence">
            <a:extLst>
              <a:ext uri="{FF2B5EF4-FFF2-40B4-BE49-F238E27FC236}">
                <a16:creationId xmlns:a16="http://schemas.microsoft.com/office/drawing/2014/main" id="{E8885D50-0546-23F7-1FE5-8E6C9CB8F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26;p4">
            <a:extLst>
              <a:ext uri="{FF2B5EF4-FFF2-40B4-BE49-F238E27FC236}">
                <a16:creationId xmlns:a16="http://schemas.microsoft.com/office/drawing/2014/main" id="{69DFBCF6-4ED5-D3CC-D896-F55ED8D837AC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81746">
              <a:alpha val="7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BF6A12E7-2009-5EC4-C2FD-6AAB6C1ECB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7800" y="145167"/>
            <a:ext cx="669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BAA08"/>
              </a:buClr>
              <a:buSzPts val="2400"/>
              <a:buFont typeface="Poppins"/>
              <a:buNone/>
              <a:defRPr sz="32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7A233D-040B-ED22-3E35-58F254EEC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857500"/>
            <a:ext cx="11379200" cy="115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None/>
              <a:defRPr lang="en-GB" sz="5733" b="1" smtClean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  <a:lvl2pPr>
              <a:defRPr lang="en-GB" sz="5733" smtClean="0"/>
            </a:lvl2pPr>
            <a:lvl3pPr>
              <a:defRPr lang="en-GB" sz="5733" smtClean="0"/>
            </a:lvl3pPr>
            <a:lvl4pPr>
              <a:defRPr lang="en-GB" sz="5733" smtClean="0"/>
            </a:lvl4pPr>
            <a:lvl5pPr>
              <a:defRPr lang="en-US" sz="5733"/>
            </a:lvl5pPr>
          </a:lstStyle>
          <a:p>
            <a:pPr lvl="0" algn="ctr">
              <a:buClr>
                <a:schemeClr val="lt1"/>
              </a:buClr>
              <a:buSzPts val="43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C7710745-BF21-4C98-202D-E138A0EC0965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70992AFB-1C87-1846-7C49-3CDD3B7E91F6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" name="Picture 13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1CAD8716-6F66-C3C0-4D97-2DA280BCD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66" t="-27273" b="-27270"/>
          <a:stretch/>
        </p:blipFill>
        <p:spPr>
          <a:xfrm>
            <a:off x="10658475" y="6426200"/>
            <a:ext cx="111078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56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section divider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in a factory&#10;&#10;Description automatically generated">
            <a:extLst>
              <a:ext uri="{FF2B5EF4-FFF2-40B4-BE49-F238E27FC236}">
                <a16:creationId xmlns:a16="http://schemas.microsoft.com/office/drawing/2014/main" id="{3CD88F85-08A3-E91A-CE09-BC4DD2EB3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26;p4">
            <a:extLst>
              <a:ext uri="{FF2B5EF4-FFF2-40B4-BE49-F238E27FC236}">
                <a16:creationId xmlns:a16="http://schemas.microsoft.com/office/drawing/2014/main" id="{A2FCF153-C92E-ABE1-237C-21A1BA41F9CA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81746">
              <a:alpha val="7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BF6A12E7-2009-5EC4-C2FD-6AAB6C1ECB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7800" y="145167"/>
            <a:ext cx="669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BAA08"/>
              </a:buClr>
              <a:buSzPts val="2400"/>
              <a:buFont typeface="Poppins"/>
              <a:buNone/>
              <a:defRPr sz="32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7A233D-040B-ED22-3E35-58F254EEC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857500"/>
            <a:ext cx="11379200" cy="115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None/>
              <a:defRPr lang="en-GB" sz="5733" b="1" smtClean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  <a:lvl2pPr>
              <a:defRPr lang="en-GB" sz="5733" smtClean="0"/>
            </a:lvl2pPr>
            <a:lvl3pPr>
              <a:defRPr lang="en-GB" sz="5733" smtClean="0"/>
            </a:lvl3pPr>
            <a:lvl4pPr>
              <a:defRPr lang="en-GB" sz="5733" smtClean="0"/>
            </a:lvl4pPr>
            <a:lvl5pPr>
              <a:defRPr lang="en-US" sz="5733"/>
            </a:lvl5pPr>
          </a:lstStyle>
          <a:p>
            <a:pPr lvl="0" algn="ctr">
              <a:buClr>
                <a:schemeClr val="lt1"/>
              </a:buClr>
              <a:buSzPts val="43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C7710745-BF21-4C98-202D-E138A0EC0965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70992AFB-1C87-1846-7C49-3CDD3B7E91F6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" name="Picture 13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1CAD8716-6F66-C3C0-4D97-2DA280BCD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66" t="-27273" b="-27270"/>
          <a:stretch/>
        </p:blipFill>
        <p:spPr>
          <a:xfrm>
            <a:off x="10658475" y="6426200"/>
            <a:ext cx="111078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40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section divider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lines and dots&#10;&#10;Description automatically generated">
            <a:extLst>
              <a:ext uri="{FF2B5EF4-FFF2-40B4-BE49-F238E27FC236}">
                <a16:creationId xmlns:a16="http://schemas.microsoft.com/office/drawing/2014/main" id="{580F0732-1EAF-1CC3-8629-2E1638F32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FFF2F730-06B1-327F-7957-20CACE4637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81746">
              <a:alpha val="7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BF6A12E7-2009-5EC4-C2FD-6AAB6C1ECB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7800" y="145167"/>
            <a:ext cx="669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BAA08"/>
              </a:buClr>
              <a:buSzPts val="2400"/>
              <a:buFont typeface="Poppins"/>
              <a:buNone/>
              <a:defRPr sz="32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7A233D-040B-ED22-3E35-58F254EEC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857500"/>
            <a:ext cx="11379200" cy="115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None/>
              <a:defRPr lang="en-GB" sz="5733" b="1" smtClean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  <a:lvl2pPr>
              <a:defRPr lang="en-GB" sz="5733" smtClean="0"/>
            </a:lvl2pPr>
            <a:lvl3pPr>
              <a:defRPr lang="en-GB" sz="5733" smtClean="0"/>
            </a:lvl3pPr>
            <a:lvl4pPr>
              <a:defRPr lang="en-GB" sz="5733" smtClean="0"/>
            </a:lvl4pPr>
            <a:lvl5pPr>
              <a:defRPr lang="en-US" sz="5733"/>
            </a:lvl5pPr>
          </a:lstStyle>
          <a:p>
            <a:pPr lvl="0" algn="ctr">
              <a:buClr>
                <a:schemeClr val="lt1"/>
              </a:buClr>
              <a:buSzPts val="43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C7710745-BF21-4C98-202D-E138A0EC0965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70992AFB-1C87-1846-7C49-3CDD3B7E91F6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" name="Picture 13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1CAD8716-6F66-C3C0-4D97-2DA280BCD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66" t="-27273" b="-27270"/>
          <a:stretch/>
        </p:blipFill>
        <p:spPr>
          <a:xfrm>
            <a:off x="10658475" y="6426200"/>
            <a:ext cx="111078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61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actory with machines and machinery&#10;&#10;Description automatically generated with medium confidence">
            <a:extLst>
              <a:ext uri="{FF2B5EF4-FFF2-40B4-BE49-F238E27FC236}">
                <a16:creationId xmlns:a16="http://schemas.microsoft.com/office/drawing/2014/main" id="{9A2AA524-F15E-83AF-D974-B4BA7BCEE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26;p4">
            <a:extLst>
              <a:ext uri="{FF2B5EF4-FFF2-40B4-BE49-F238E27FC236}">
                <a16:creationId xmlns:a16="http://schemas.microsoft.com/office/drawing/2014/main" id="{687BA475-4B2E-7FAD-FC60-C519789F1BD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81746">
              <a:alpha val="7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BF6A12E7-2009-5EC4-C2FD-6AAB6C1ECB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7800" y="145167"/>
            <a:ext cx="669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BAA08"/>
              </a:buClr>
              <a:buSzPts val="2400"/>
              <a:buFont typeface="Poppins"/>
              <a:buNone/>
              <a:defRPr sz="32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5BDCC76-F90C-FA1E-0674-9D1B6044E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400" y="4271661"/>
            <a:ext cx="11379200" cy="115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None/>
              <a:defRPr lang="en-GB" sz="1867" b="1" smtClean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  <a:lvl2pPr>
              <a:defRPr lang="en-GB" sz="5733" smtClean="0"/>
            </a:lvl2pPr>
            <a:lvl3pPr>
              <a:defRPr lang="en-GB" sz="5733" smtClean="0"/>
            </a:lvl3pPr>
            <a:lvl4pPr>
              <a:defRPr lang="en-GB" sz="5733" smtClean="0"/>
            </a:lvl4pPr>
            <a:lvl5pPr>
              <a:defRPr lang="en-US" sz="5733"/>
            </a:lvl5pPr>
          </a:lstStyle>
          <a:p>
            <a:pPr lvl="0" algn="ctr">
              <a:buClr>
                <a:schemeClr val="lt1"/>
              </a:buClr>
              <a:buSzPts val="43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585F6DC-653E-22B7-2E77-1925E0203C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857500"/>
            <a:ext cx="11379200" cy="115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None/>
              <a:defRPr lang="en-GB" sz="5733" b="1" smtClean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  <a:lvl2pPr>
              <a:defRPr lang="en-GB" sz="5733" smtClean="0"/>
            </a:lvl2pPr>
            <a:lvl3pPr>
              <a:defRPr lang="en-GB" sz="5733" smtClean="0"/>
            </a:lvl3pPr>
            <a:lvl4pPr>
              <a:defRPr lang="en-GB" sz="5733" smtClean="0"/>
            </a:lvl4pPr>
            <a:lvl5pPr>
              <a:defRPr lang="en-US" sz="5733"/>
            </a:lvl5pPr>
          </a:lstStyle>
          <a:p>
            <a:pPr lvl="0" algn="ctr">
              <a:buClr>
                <a:schemeClr val="lt1"/>
              </a:buClr>
              <a:buSzPts val="43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2D65D122-A6E9-E1CD-AEA1-987EA90DAF03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;p1">
            <a:extLst>
              <a:ext uri="{FF2B5EF4-FFF2-40B4-BE49-F238E27FC236}">
                <a16:creationId xmlns:a16="http://schemas.microsoft.com/office/drawing/2014/main" id="{235AC310-A72B-5C8F-5BB6-E1C85E476566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" name="Picture 11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9F080DE0-9889-1CCF-3201-D2136E6255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4634" y="6502401"/>
            <a:ext cx="1074631" cy="2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78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4;p16">
            <a:extLst>
              <a:ext uri="{FF2B5EF4-FFF2-40B4-BE49-F238E27FC236}">
                <a16:creationId xmlns:a16="http://schemas.microsoft.com/office/drawing/2014/main" id="{AD3C2AC0-8919-ED99-F0A2-C2B5AE5CFDFD}"/>
              </a:ext>
            </a:extLst>
          </p:cNvPr>
          <p:cNvSpPr/>
          <p:nvPr userDrawn="1"/>
        </p:nvSpPr>
        <p:spPr>
          <a:xfrm flipH="1">
            <a:off x="2139284" y="1343455"/>
            <a:ext cx="48800" cy="10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Google Shape;190;p16">
            <a:extLst>
              <a:ext uri="{FF2B5EF4-FFF2-40B4-BE49-F238E27FC236}">
                <a16:creationId xmlns:a16="http://schemas.microsoft.com/office/drawing/2014/main" id="{D6C02E17-07DC-8948-DAB6-0DC4BD9B93A1}"/>
              </a:ext>
            </a:extLst>
          </p:cNvPr>
          <p:cNvSpPr/>
          <p:nvPr userDrawn="1"/>
        </p:nvSpPr>
        <p:spPr>
          <a:xfrm flipH="1">
            <a:off x="2139284" y="3199735"/>
            <a:ext cx="48800" cy="10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563CE274-9383-9B9B-F11F-8F979437C8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638" y="1301995"/>
            <a:ext cx="1284817" cy="88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60" tIns="34275" rIns="68575" bIns="34275" anchor="ctr" anchorCtr="0">
            <a:noAutofit/>
          </a:bodyPr>
          <a:lstStyle>
            <a:lvl1pPr marL="0" indent="0" algn="r">
              <a:buNone/>
              <a:defRPr lang="en-GB" sz="6667" b="1" smtClean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algn="r"/>
            <a:r>
              <a:rPr lang="en-US" dirty="0"/>
              <a:t>#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00402558-208C-0DA5-1926-5F67A9218A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638" y="3179481"/>
            <a:ext cx="1284817" cy="88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60" tIns="34275" rIns="68575" bIns="34275" anchor="ctr" anchorCtr="0">
            <a:noAutofit/>
          </a:bodyPr>
          <a:lstStyle>
            <a:lvl1pPr marL="0" indent="0" algn="r">
              <a:buNone/>
              <a:defRPr lang="en-GB" sz="6667" b="1" smtClean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algn="r"/>
            <a:r>
              <a:rPr lang="en-US" dirty="0"/>
              <a:t>#</a:t>
            </a:r>
          </a:p>
        </p:txBody>
      </p:sp>
      <p:sp>
        <p:nvSpPr>
          <p:cNvPr id="18" name="Text Placeholder 40">
            <a:extLst>
              <a:ext uri="{FF2B5EF4-FFF2-40B4-BE49-F238E27FC236}">
                <a16:creationId xmlns:a16="http://schemas.microsoft.com/office/drawing/2014/main" id="{C92FDB53-DAD8-DBB4-168D-A197FF27CD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91371" y="1608698"/>
            <a:ext cx="2634629" cy="814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>
              <a:defRPr lang="en-US" sz="1067" dirty="0">
                <a:solidFill>
                  <a:schemeClr val="accent1"/>
                </a:solidFill>
                <a:latin typeface="+mn-lt"/>
                <a:ea typeface="Poppins Medium"/>
                <a:cs typeface="Poppins Medium"/>
              </a:defRPr>
            </a:lvl1pPr>
          </a:lstStyle>
          <a:p>
            <a:pPr marL="237061" lvl="0" indent="-237061">
              <a:lnSpc>
                <a:spcPct val="150000"/>
              </a:lnSpc>
              <a:buClr>
                <a:srgbClr val="01091D"/>
              </a:buClr>
              <a:buSzPts val="800"/>
              <a:buFont typeface="Poppins Medium"/>
              <a:buChar char="•"/>
            </a:pPr>
            <a:r>
              <a:rPr lang="en-GB" dirty="0"/>
              <a:t>Section X.1</a:t>
            </a:r>
          </a:p>
          <a:p>
            <a:pPr marL="237061" lvl="0" indent="-237061">
              <a:lnSpc>
                <a:spcPct val="150000"/>
              </a:lnSpc>
              <a:buClr>
                <a:srgbClr val="01091D"/>
              </a:buClr>
              <a:buSzPts val="800"/>
              <a:buFont typeface="Poppins Medium"/>
              <a:buChar char="•"/>
            </a:pPr>
            <a:endParaRPr lang="en-GB" dirty="0"/>
          </a:p>
        </p:txBody>
      </p:sp>
      <p:sp>
        <p:nvSpPr>
          <p:cNvPr id="20" name="Text Placeholder 40">
            <a:extLst>
              <a:ext uri="{FF2B5EF4-FFF2-40B4-BE49-F238E27FC236}">
                <a16:creationId xmlns:a16="http://schemas.microsoft.com/office/drawing/2014/main" id="{584A7606-61BF-278A-B63A-2F33E0235B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1371" y="3496945"/>
            <a:ext cx="2634629" cy="814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indent="0">
              <a:buNone/>
              <a:defRPr lang="en-US" sz="1067" dirty="0">
                <a:solidFill>
                  <a:schemeClr val="accent1"/>
                </a:solidFill>
                <a:latin typeface="+mn-lt"/>
                <a:ea typeface="Poppins Medium"/>
                <a:cs typeface="Poppins Medium"/>
              </a:defRPr>
            </a:lvl1pPr>
          </a:lstStyle>
          <a:p>
            <a:pPr marL="237061" lvl="0" indent="-237061">
              <a:lnSpc>
                <a:spcPct val="150000"/>
              </a:lnSpc>
              <a:buClr>
                <a:srgbClr val="01091D"/>
              </a:buClr>
              <a:buSzPts val="800"/>
              <a:buFont typeface="Poppins Medium"/>
              <a:buChar char="•"/>
            </a:pPr>
            <a:r>
              <a:rPr lang="en-GB" dirty="0"/>
              <a:t>Section X.1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8F16F15-AC50-8E23-196C-66B3F1C0A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91371" y="1301995"/>
            <a:ext cx="2633472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accent1"/>
                </a:solidFill>
                <a:latin typeface="+mn-lt"/>
                <a:cs typeface="Poppins"/>
              </a:defRPr>
            </a:lvl1pPr>
          </a:lstStyle>
          <a:p>
            <a:pPr lvl="0">
              <a:lnSpc>
                <a:spcPct val="90000"/>
              </a:lnSpc>
              <a:buClr>
                <a:schemeClr val="dk2"/>
              </a:buClr>
              <a:buSzPts val="1200"/>
              <a:buFont typeface="Prata"/>
            </a:pPr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89F5ABC5-078F-DA79-928A-F8C61DC621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91371" y="3179481"/>
            <a:ext cx="2633472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indent="0">
              <a:buNone/>
              <a:defRPr lang="en-US" sz="1600" b="1" dirty="0">
                <a:solidFill>
                  <a:schemeClr val="accent1"/>
                </a:solidFill>
                <a:latin typeface="+mn-lt"/>
                <a:cs typeface="Poppins"/>
              </a:defRPr>
            </a:lvl1pPr>
          </a:lstStyle>
          <a:p>
            <a:pPr lvl="0">
              <a:lnSpc>
                <a:spcPct val="90000"/>
              </a:lnSpc>
              <a:buClr>
                <a:schemeClr val="dk2"/>
              </a:buClr>
              <a:buSzPts val="1200"/>
              <a:buFont typeface="Prata"/>
            </a:pPr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780FD48B-2120-8750-218B-077BD64B2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64A1ED-3499-A7B2-D088-7E664204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11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56">
          <p15:clr>
            <a:srgbClr val="FBAE40"/>
          </p15:clr>
        </p15:guide>
        <p15:guide id="2" orient="horz" pos="1500">
          <p15:clr>
            <a:srgbClr val="FBAE40"/>
          </p15:clr>
        </p15:guide>
        <p15:guide id="3" orient="horz" pos="2388">
          <p15:clr>
            <a:srgbClr val="FBAE40"/>
          </p15:clr>
        </p15:guide>
        <p15:guide id="4" pos="3744">
          <p15:clr>
            <a:srgbClr val="FBAE40"/>
          </p15:clr>
        </p15:guide>
        <p15:guide id="5" pos="1032">
          <p15:clr>
            <a:srgbClr val="FBAE40"/>
          </p15:clr>
        </p15:guide>
        <p15:guide id="7" pos="2280">
          <p15:clr>
            <a:srgbClr val="FBAE40"/>
          </p15:clr>
        </p15:guide>
        <p15:guide id="8" pos="499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;p6">
            <a:extLst>
              <a:ext uri="{FF2B5EF4-FFF2-40B4-BE49-F238E27FC236}">
                <a16:creationId xmlns:a16="http://schemas.microsoft.com/office/drawing/2014/main" id="{E09EE890-0431-D8B9-F482-D147E5C43FB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772093"/>
            <a:ext cx="113792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D1C4A7-A6BB-A5A3-A5D7-BFEF0824688F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9" name="Google Shape;148;p13">
              <a:extLst>
                <a:ext uri="{FF2B5EF4-FFF2-40B4-BE49-F238E27FC236}">
                  <a16:creationId xmlns:a16="http://schemas.microsoft.com/office/drawing/2014/main" id="{6FB52D74-D625-A80D-0BD1-47311E3D071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49;p13">
              <a:extLst>
                <a:ext uri="{FF2B5EF4-FFF2-40B4-BE49-F238E27FC236}">
                  <a16:creationId xmlns:a16="http://schemas.microsoft.com/office/drawing/2014/main" id="{345E02CB-862D-3785-1106-3DAD7FC3FAC6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" name="Google Shape;40;p6">
            <a:extLst>
              <a:ext uri="{FF2B5EF4-FFF2-40B4-BE49-F238E27FC236}">
                <a16:creationId xmlns:a16="http://schemas.microsoft.com/office/drawing/2014/main" id="{0643E94D-D98D-BDAF-1242-B7595CD3655C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82D361FB-0596-00FB-26EC-9B483597D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D5A1B3-8114-EFD3-70EE-1E2EC601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A2694D-4170-04E3-E28A-4ED624F235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1137920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44157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locks |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5;p6">
            <a:extLst>
              <a:ext uri="{FF2B5EF4-FFF2-40B4-BE49-F238E27FC236}">
                <a16:creationId xmlns:a16="http://schemas.microsoft.com/office/drawing/2014/main" id="{BFDF9AA3-21DC-58C2-BF38-FD6DF911A5C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143000"/>
            <a:ext cx="11375136" cy="5283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EB75A3-625C-1B8C-2C33-46BF8DEECF49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4" name="Google Shape;148;p13">
              <a:extLst>
                <a:ext uri="{FF2B5EF4-FFF2-40B4-BE49-F238E27FC236}">
                  <a16:creationId xmlns:a16="http://schemas.microsoft.com/office/drawing/2014/main" id="{5988C000-973D-C93B-C19C-244A7AE286C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49;p13">
              <a:extLst>
                <a:ext uri="{FF2B5EF4-FFF2-40B4-BE49-F238E27FC236}">
                  <a16:creationId xmlns:a16="http://schemas.microsoft.com/office/drawing/2014/main" id="{B892B437-BEDF-8FE3-9944-9EFD6F9729C3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929A707-C9B6-A8BB-CE9C-6F1030C3E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6411FA-F64C-A8DA-C4BC-9314453D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68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ks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;p6">
            <a:extLst>
              <a:ext uri="{FF2B5EF4-FFF2-40B4-BE49-F238E27FC236}">
                <a16:creationId xmlns:a16="http://schemas.microsoft.com/office/drawing/2014/main" id="{832EBD82-B104-029C-7AB6-E56B7DD6CF8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772093"/>
            <a:ext cx="5535168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 marL="1373683" indent="-154513">
              <a:tabLst>
                <a:tab pos="1219170" algn="l"/>
              </a:tabLst>
              <a:defRPr sz="1200">
                <a:solidFill>
                  <a:schemeClr val="accent1"/>
                </a:solidFill>
                <a:latin typeface="+mn-lt"/>
              </a:defRPr>
            </a:lvl5pPr>
            <a:lvl7pPr marL="1674242" indent="-146047">
              <a:tabLst>
                <a:tab pos="1528195" algn="l"/>
              </a:tabLst>
              <a:defRPr sz="1200">
                <a:solidFill>
                  <a:schemeClr val="accent1"/>
                </a:solidFill>
                <a:latin typeface="+mn-lt"/>
              </a:defRPr>
            </a:lvl7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6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  <a:endParaRPr dirty="0"/>
          </a:p>
        </p:txBody>
      </p:sp>
      <p:sp>
        <p:nvSpPr>
          <p:cNvPr id="5" name="Google Shape;36;p6">
            <a:extLst>
              <a:ext uri="{FF2B5EF4-FFF2-40B4-BE49-F238E27FC236}">
                <a16:creationId xmlns:a16="http://schemas.microsoft.com/office/drawing/2014/main" id="{4EF7FE46-6AFA-B7C6-06EF-4867CC3D8904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6249227" y="1772093"/>
            <a:ext cx="5535168" cy="4654107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>
              <a:defRPr lang="en-US" dirty="0" smtClean="0">
                <a:ea typeface="Poppins"/>
                <a:cs typeface="Poppins"/>
              </a:defRPr>
            </a:lvl1pPr>
            <a:lvl2pPr>
              <a:defRPr lang="en-US" dirty="0" smtClean="0"/>
            </a:lvl2pPr>
            <a:lvl3pPr>
              <a:defRPr lang="en-US" dirty="0" smtClean="0">
                <a:latin typeface="+mn-lt"/>
              </a:defRPr>
            </a:lvl3pPr>
            <a:lvl4pPr>
              <a:defRPr lang="en-US" dirty="0" smtClean="0">
                <a:latin typeface="+mn-lt"/>
              </a:defRPr>
            </a:lvl4pPr>
            <a:lvl5pPr>
              <a:defRPr lang="en-US" dirty="0" smtClean="0"/>
            </a:lvl5pPr>
            <a:lvl7pPr>
              <a:defRPr lang="en-US" sz="1200" dirty="0">
                <a:solidFill>
                  <a:schemeClr val="accent1"/>
                </a:solidFill>
                <a:latin typeface="+mn-lt"/>
              </a:defRPr>
            </a:lvl7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marL="1373683" lvl="4" indent="-15451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marL="1674242" lvl="6" indent="-146047">
              <a:lnSpc>
                <a:spcPct val="115000"/>
              </a:lnSpc>
              <a:buClr>
                <a:srgbClr val="081746"/>
              </a:buClr>
              <a:buSzPts val="900"/>
              <a:tabLst>
                <a:tab pos="1528195" algn="l"/>
              </a:tabLst>
            </a:pPr>
            <a:r>
              <a:rPr lang="en-US" dirty="0"/>
              <a:t>Text 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28CACB-B3E4-1660-FF60-146965A29D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227" y="1151744"/>
            <a:ext cx="5528892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9FABF0-B86A-307F-3F89-E71BB77E2A1B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17" name="Google Shape;148;p13">
              <a:extLst>
                <a:ext uri="{FF2B5EF4-FFF2-40B4-BE49-F238E27FC236}">
                  <a16:creationId xmlns:a16="http://schemas.microsoft.com/office/drawing/2014/main" id="{3B07E4C0-DB16-D89A-7D41-A55E024E29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49;p13">
              <a:extLst>
                <a:ext uri="{FF2B5EF4-FFF2-40B4-BE49-F238E27FC236}">
                  <a16:creationId xmlns:a16="http://schemas.microsoft.com/office/drawing/2014/main" id="{072B4693-7A7F-4D6D-457B-001CFE1090A8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908769A-95F8-240B-BBAF-1866DD3A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F9F00FA-B5CA-3B3E-5E7E-5E438DB7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B1325B-98CE-86F3-1F6D-B35DCB8412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5535168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  <p:cxnSp>
        <p:nvCxnSpPr>
          <p:cNvPr id="20" name="Google Shape;40;p6">
            <a:extLst>
              <a:ext uri="{FF2B5EF4-FFF2-40B4-BE49-F238E27FC236}">
                <a16:creationId xmlns:a16="http://schemas.microsoft.com/office/drawing/2014/main" id="{DB4C7859-AB63-7038-6318-E207E824BC95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4537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pos="295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;p7">
            <a:extLst>
              <a:ext uri="{FF2B5EF4-FFF2-40B4-BE49-F238E27FC236}">
                <a16:creationId xmlns:a16="http://schemas.microsoft.com/office/drawing/2014/main" id="{882F51AE-D07F-8C84-141D-AED6ECD27791}"/>
              </a:ext>
            </a:extLst>
          </p:cNvPr>
          <p:cNvSpPr/>
          <p:nvPr userDrawn="1"/>
        </p:nvSpPr>
        <p:spPr>
          <a:xfrm>
            <a:off x="-8800" y="6277433"/>
            <a:ext cx="12209600" cy="59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7CDF4ED-5557-318A-D084-9247984D4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6400" y="6273800"/>
            <a:ext cx="11379200" cy="584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Click to </a:t>
            </a:r>
            <a:r>
              <a:rPr lang="en-US" dirty="0"/>
              <a:t>a</a:t>
            </a:r>
            <a:r>
              <a:rPr lang="en-GB" dirty="0"/>
              <a:t>dd conclusion</a:t>
            </a:r>
            <a:endParaRPr lang="en-US" dirty="0"/>
          </a:p>
        </p:txBody>
      </p:sp>
      <p:sp>
        <p:nvSpPr>
          <p:cNvPr id="23" name="Google Shape;7;p1">
            <a:extLst>
              <a:ext uri="{FF2B5EF4-FFF2-40B4-BE49-F238E27FC236}">
                <a16:creationId xmlns:a16="http://schemas.microsoft.com/office/drawing/2014/main" id="{EF88423F-F437-27F9-D0E2-A5E1CE824433}"/>
              </a:ext>
            </a:extLst>
          </p:cNvPr>
          <p:cNvSpPr/>
          <p:nvPr userDrawn="1"/>
        </p:nvSpPr>
        <p:spPr>
          <a:xfrm rot="10800000">
            <a:off x="11159600" y="334300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0" name="Google Shape;40;p6">
            <a:extLst>
              <a:ext uri="{FF2B5EF4-FFF2-40B4-BE49-F238E27FC236}">
                <a16:creationId xmlns:a16="http://schemas.microsoft.com/office/drawing/2014/main" id="{8A1543CE-0AAF-5503-8F5F-6B90209687EE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AEB9431-E954-7A00-1362-CD485A0E6C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227" y="1151744"/>
            <a:ext cx="5528892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sp>
        <p:nvSpPr>
          <p:cNvPr id="16" name="Google Shape;35;p6">
            <a:extLst>
              <a:ext uri="{FF2B5EF4-FFF2-40B4-BE49-F238E27FC236}">
                <a16:creationId xmlns:a16="http://schemas.microsoft.com/office/drawing/2014/main" id="{AD960EC1-2745-266D-F879-239138C3BF1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772093"/>
            <a:ext cx="5535168" cy="17585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  <a:lvl9pPr marL="1674242" indent="-146047">
              <a:tabLst>
                <a:tab pos="1528195" algn="l"/>
              </a:tabLst>
              <a:defRPr/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17" name="Google Shape;36;p6">
            <a:extLst>
              <a:ext uri="{FF2B5EF4-FFF2-40B4-BE49-F238E27FC236}">
                <a16:creationId xmlns:a16="http://schemas.microsoft.com/office/drawing/2014/main" id="{57CDFA40-8E14-D0CF-5982-7BCC85AA3A35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6249227" y="1772093"/>
            <a:ext cx="5535168" cy="17585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  <a:lvl9pPr marL="1674242" indent="-146047">
              <a:tabLst>
                <a:tab pos="1528195" algn="l"/>
              </a:tabLst>
              <a:defRPr/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1" name="Google Shape;35;p6">
            <a:extLst>
              <a:ext uri="{FF2B5EF4-FFF2-40B4-BE49-F238E27FC236}">
                <a16:creationId xmlns:a16="http://schemas.microsoft.com/office/drawing/2014/main" id="{AEEB9301-5EF3-F973-007C-542167712B86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408432" y="3537097"/>
            <a:ext cx="5535168" cy="267135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  <a:lvl9pPr marL="1674242" indent="-150280">
              <a:tabLst>
                <a:tab pos="1528195" algn="l"/>
              </a:tabLst>
              <a:defRPr/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2" name="Google Shape;36;p6">
            <a:extLst>
              <a:ext uri="{FF2B5EF4-FFF2-40B4-BE49-F238E27FC236}">
                <a16:creationId xmlns:a16="http://schemas.microsoft.com/office/drawing/2014/main" id="{F1FE6BD4-0DEF-EC57-6ECA-68AD426D1920}"/>
              </a:ext>
            </a:extLst>
          </p:cNvPr>
          <p:cNvSpPr txBox="1">
            <a:spLocks noGrp="1"/>
          </p:cNvSpPr>
          <p:nvPr>
            <p:ph type="body" idx="25" hasCustomPrompt="1"/>
          </p:nvPr>
        </p:nvSpPr>
        <p:spPr>
          <a:xfrm>
            <a:off x="6249227" y="3537097"/>
            <a:ext cx="5535168" cy="267135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  <a:lvl9pPr marL="1674242" indent="-146047">
              <a:tabLst>
                <a:tab pos="1528195" algn="l"/>
              </a:tabLst>
              <a:defRPr/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7" name="Slide Number Placeholder 8">
            <a:extLst>
              <a:ext uri="{FF2B5EF4-FFF2-40B4-BE49-F238E27FC236}">
                <a16:creationId xmlns:a16="http://schemas.microsoft.com/office/drawing/2014/main" id="{B8756012-74BA-6636-C3F6-98E5254BE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1C0D5B-D571-B0B0-1760-5E2A2CDA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AC237B5A-E155-100F-E99E-F60D86BA7A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5535168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4BC9400C-AB95-6D76-39EF-BC1EEC720D12}"/>
              </a:ext>
            </a:extLst>
          </p:cNvPr>
          <p:cNvSpPr txBox="1"/>
          <p:nvPr userDrawn="1"/>
        </p:nvSpPr>
        <p:spPr>
          <a:xfrm>
            <a:off x="11182200" y="312900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USE CASE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94893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pos="2952">
          <p15:clr>
            <a:srgbClr val="FBAE40"/>
          </p15:clr>
        </p15:guide>
        <p15:guide id="3" orient="horz" pos="166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40;p6">
            <a:extLst>
              <a:ext uri="{FF2B5EF4-FFF2-40B4-BE49-F238E27FC236}">
                <a16:creationId xmlns:a16="http://schemas.microsoft.com/office/drawing/2014/main" id="{A8E23AC1-CAC3-3204-C6A1-3F4BA1C81B4A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3E0D4D02-9DF7-7922-8343-1DA3EF79CE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227" y="1151744"/>
            <a:ext cx="5528892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sp>
        <p:nvSpPr>
          <p:cNvPr id="53" name="Google Shape;35;p6">
            <a:extLst>
              <a:ext uri="{FF2B5EF4-FFF2-40B4-BE49-F238E27FC236}">
                <a16:creationId xmlns:a16="http://schemas.microsoft.com/office/drawing/2014/main" id="{03AB61EE-83DC-312A-F641-721BE03B64B8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408432" y="4464493"/>
            <a:ext cx="5535168" cy="19617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>
              <a:defRPr sz="1200">
                <a:solidFill>
                  <a:schemeClr val="accent1"/>
                </a:solidFill>
                <a:latin typeface="+mn-lt"/>
              </a:defRPr>
            </a:lvl5pPr>
            <a:lvl7pPr marL="1674242" indent="-146047">
              <a:tabLst>
                <a:tab pos="1528195" algn="l"/>
              </a:tabLst>
              <a:defRPr sz="1200">
                <a:solidFill>
                  <a:schemeClr val="accent1"/>
                </a:solidFill>
                <a:latin typeface="+mn-lt"/>
              </a:defRPr>
            </a:lvl7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6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8E6675A8-EB85-57A8-C3EE-A8A8014487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9227" y="3841104"/>
            <a:ext cx="5528892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sp>
        <p:nvSpPr>
          <p:cNvPr id="56" name="Google Shape;35;p6">
            <a:extLst>
              <a:ext uri="{FF2B5EF4-FFF2-40B4-BE49-F238E27FC236}">
                <a16:creationId xmlns:a16="http://schemas.microsoft.com/office/drawing/2014/main" id="{849C28D3-9311-D5A8-B4F2-3E4A79ECF503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6242951" y="4464493"/>
            <a:ext cx="5535168" cy="19617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>
              <a:defRPr sz="1200">
                <a:solidFill>
                  <a:schemeClr val="accent1"/>
                </a:solidFill>
                <a:latin typeface="+mn-lt"/>
              </a:defRPr>
            </a:lvl5pPr>
            <a:lvl7pPr marL="1674242" indent="-146047">
              <a:tabLst>
                <a:tab pos="1528195" algn="l"/>
              </a:tabLst>
              <a:defRPr sz="1200">
                <a:solidFill>
                  <a:schemeClr val="accent1"/>
                </a:solidFill>
                <a:latin typeface="+mn-lt"/>
              </a:defRPr>
            </a:lvl7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6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9A0CD640-63D1-40D8-D65B-CF9AD70DBA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401" y="3841104"/>
            <a:ext cx="5528892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1DD9DF7-865D-A6EA-C4BD-EE9F9956AF79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59" name="Google Shape;148;p13">
              <a:extLst>
                <a:ext uri="{FF2B5EF4-FFF2-40B4-BE49-F238E27FC236}">
                  <a16:creationId xmlns:a16="http://schemas.microsoft.com/office/drawing/2014/main" id="{96CEBA95-C9DC-26CC-05C1-506BA4335CF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149;p13">
              <a:extLst>
                <a:ext uri="{FF2B5EF4-FFF2-40B4-BE49-F238E27FC236}">
                  <a16:creationId xmlns:a16="http://schemas.microsoft.com/office/drawing/2014/main" id="{E0BAF6A8-94FF-12EF-0026-7624D1BFE231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35;p6">
            <a:extLst>
              <a:ext uri="{FF2B5EF4-FFF2-40B4-BE49-F238E27FC236}">
                <a16:creationId xmlns:a16="http://schemas.microsoft.com/office/drawing/2014/main" id="{5A73F929-1535-68C8-9220-2B50A241E96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772093"/>
            <a:ext cx="5535168" cy="19617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>
              <a:defRPr sz="1200">
                <a:solidFill>
                  <a:schemeClr val="accent1"/>
                </a:solidFill>
                <a:latin typeface="+mn-lt"/>
              </a:defRPr>
            </a:lvl5pPr>
            <a:lvl7pPr>
              <a:defRPr sz="1200">
                <a:latin typeface="+mn-lt"/>
              </a:defRPr>
            </a:lvl7pPr>
            <a:lvl9pPr marL="1674242" indent="-146047">
              <a:tabLst>
                <a:tab pos="1528195" algn="l"/>
              </a:tabLst>
              <a:defRPr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3" name="Google Shape;36;p6">
            <a:extLst>
              <a:ext uri="{FF2B5EF4-FFF2-40B4-BE49-F238E27FC236}">
                <a16:creationId xmlns:a16="http://schemas.microsoft.com/office/drawing/2014/main" id="{613CC241-2E1C-5450-392F-39CD9BA02AA8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6249227" y="1772093"/>
            <a:ext cx="5535168" cy="19617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>
              <a:defRPr sz="1200">
                <a:solidFill>
                  <a:schemeClr val="accent1"/>
                </a:solidFill>
                <a:latin typeface="+mn-lt"/>
              </a:defRPr>
            </a:lvl5pPr>
            <a:lvl7pPr>
              <a:defRPr sz="1200">
                <a:latin typeface="+mn-lt"/>
              </a:defRPr>
            </a:lvl7pPr>
            <a:lvl9pPr marL="1674242" indent="-146047">
              <a:tabLst>
                <a:tab pos="1528195" algn="l"/>
              </a:tabLst>
              <a:defRPr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E8F13E4-82FD-BC43-D483-45E386B1E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96105C-8B9E-C6A9-E80E-63DB2E5E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D9684E5-5335-4156-DC56-C6F9D3F27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5535168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7865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pos="2952">
          <p15:clr>
            <a:srgbClr val="FBAE40"/>
          </p15:clr>
        </p15:guide>
        <p15:guide id="3" orient="horz" pos="1812">
          <p15:clr>
            <a:srgbClr val="FBAE40"/>
          </p15:clr>
        </p15:guide>
        <p15:guide id="4" orient="horz" pos="2076">
          <p15:clr>
            <a:srgbClr val="FBAE40"/>
          </p15:clr>
        </p15:guide>
        <p15:guide id="5" orient="horz" pos="176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 w/ 2 sections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B786BB6-1724-7BA8-E6AE-68232D57B83C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33" name="Google Shape;148;p13">
              <a:extLst>
                <a:ext uri="{FF2B5EF4-FFF2-40B4-BE49-F238E27FC236}">
                  <a16:creationId xmlns:a16="http://schemas.microsoft.com/office/drawing/2014/main" id="{439C20FA-0D6E-0D65-F20E-102A772F17B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149;p13">
              <a:extLst>
                <a:ext uri="{FF2B5EF4-FFF2-40B4-BE49-F238E27FC236}">
                  <a16:creationId xmlns:a16="http://schemas.microsoft.com/office/drawing/2014/main" id="{CF674C23-37E7-A1D0-B0DA-CB2085BF36D2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5" name="Google Shape;40;p6">
            <a:extLst>
              <a:ext uri="{FF2B5EF4-FFF2-40B4-BE49-F238E27FC236}">
                <a16:creationId xmlns:a16="http://schemas.microsoft.com/office/drawing/2014/main" id="{4148B7CC-6F1F-E507-BA2D-520D5513E1D6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0A773CB-BAD3-2341-83D1-56E34AB7F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7200" y="1151744"/>
            <a:ext cx="365760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3182751-7500-7E29-667B-B518FD51DD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0" y="1151744"/>
            <a:ext cx="365760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sp>
        <p:nvSpPr>
          <p:cNvPr id="40" name="Google Shape;35;p6">
            <a:extLst>
              <a:ext uri="{FF2B5EF4-FFF2-40B4-BE49-F238E27FC236}">
                <a16:creationId xmlns:a16="http://schemas.microsoft.com/office/drawing/2014/main" id="{692689AB-5480-0EAD-B41C-0FE563F66F8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772093"/>
            <a:ext cx="36576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tabLst>
                <a:tab pos="1528195" algn="l"/>
              </a:tabLst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41" name="Google Shape;36;p6">
            <a:extLst>
              <a:ext uri="{FF2B5EF4-FFF2-40B4-BE49-F238E27FC236}">
                <a16:creationId xmlns:a16="http://schemas.microsoft.com/office/drawing/2014/main" id="{098F9AE6-6663-8AB5-FB1E-189FD7F3E7B6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4267200" y="1772093"/>
            <a:ext cx="36576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tabLst>
                <a:tab pos="1528195" algn="l"/>
              </a:tabLst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42" name="Google Shape;36;p6">
            <a:extLst>
              <a:ext uri="{FF2B5EF4-FFF2-40B4-BE49-F238E27FC236}">
                <a16:creationId xmlns:a16="http://schemas.microsoft.com/office/drawing/2014/main" id="{0BE8EE2D-78B4-B8DC-038D-B91CD33F5587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8128000" y="1772093"/>
            <a:ext cx="36576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50280">
              <a:tabLst>
                <a:tab pos="1528195" algn="l"/>
              </a:tabLst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4631E9E4-C751-2FA1-E2D1-EE3B23F0D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65D9A-7161-477A-8F2A-E28A2B65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FA2E0309-0B19-A432-94F2-221B903366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365760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699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2016">
          <p15:clr>
            <a:srgbClr val="FBAE40"/>
          </p15:clr>
        </p15:guide>
        <p15:guide id="4" pos="37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blocks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40;p6">
            <a:extLst>
              <a:ext uri="{FF2B5EF4-FFF2-40B4-BE49-F238E27FC236}">
                <a16:creationId xmlns:a16="http://schemas.microsoft.com/office/drawing/2014/main" id="{B884C383-648C-0961-827B-4C2FD367BF92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A12FC70-DCC7-2DFF-1283-B163494F6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73" y="1151744"/>
            <a:ext cx="268224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US" dirty="0"/>
              <a:t>SUBTITLE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690D612-67B0-907D-6B97-68996C7562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5387" y="1151744"/>
            <a:ext cx="268224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GB" dirty="0"/>
              <a:t>SUBTITLE</a:t>
            </a:r>
            <a:endParaRPr lang="en-US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4489A4B-C147-B1D9-5D1A-E27DFF5FF9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03360" y="1151744"/>
            <a:ext cx="2682240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1333" b="1" dirty="0">
                <a:solidFill>
                  <a:schemeClr val="accent1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lnSpc>
                <a:spcPct val="100000"/>
              </a:lnSpc>
              <a:buClr>
                <a:srgbClr val="081746"/>
              </a:buClr>
              <a:buSzPts val="1000"/>
              <a:buFont typeface="Poppins"/>
              <a:buNone/>
            </a:pPr>
            <a:r>
              <a:rPr lang="en-GB" dirty="0"/>
              <a:t>SUBTITLE</a:t>
            </a:r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743652-EAAD-FCCC-82C5-4F3ED51139BA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45" name="Google Shape;148;p13">
              <a:extLst>
                <a:ext uri="{FF2B5EF4-FFF2-40B4-BE49-F238E27FC236}">
                  <a16:creationId xmlns:a16="http://schemas.microsoft.com/office/drawing/2014/main" id="{087D9D94-55BC-7816-859B-D9E1281067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149;p13">
              <a:extLst>
                <a:ext uri="{FF2B5EF4-FFF2-40B4-BE49-F238E27FC236}">
                  <a16:creationId xmlns:a16="http://schemas.microsoft.com/office/drawing/2014/main" id="{069C25E5-687A-3CA2-497E-3272E0B394C3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" name="Google Shape;35;p6">
            <a:extLst>
              <a:ext uri="{FF2B5EF4-FFF2-40B4-BE49-F238E27FC236}">
                <a16:creationId xmlns:a16="http://schemas.microsoft.com/office/drawing/2014/main" id="{ADC6976F-4C7D-868E-9F5E-43BB673408B8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406400" y="1772093"/>
            <a:ext cx="26924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 marL="1373683" indent="-154513">
              <a:buFont typeface="Arial" panose="020B0604020202020204" pitchFamily="34" charset="0"/>
              <a:buChar char="•"/>
              <a:tabLst>
                <a:tab pos="1373683" algn="l"/>
              </a:tabLst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5" name="Google Shape;35;p6">
            <a:extLst>
              <a:ext uri="{FF2B5EF4-FFF2-40B4-BE49-F238E27FC236}">
                <a16:creationId xmlns:a16="http://schemas.microsoft.com/office/drawing/2014/main" id="{BDCF25FE-F281-D092-8080-896BB0FC07F6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3295227" y="1772093"/>
            <a:ext cx="26924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tabLst>
                <a:tab pos="1528195" algn="l"/>
              </a:tabLst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6" name="Google Shape;35;p6">
            <a:extLst>
              <a:ext uri="{FF2B5EF4-FFF2-40B4-BE49-F238E27FC236}">
                <a16:creationId xmlns:a16="http://schemas.microsoft.com/office/drawing/2014/main" id="{B9B8BE0B-F76F-2BC7-CE44-DEE33E41C064}"/>
              </a:ext>
            </a:extLst>
          </p:cNvPr>
          <p:cNvSpPr txBox="1">
            <a:spLocks noGrp="1"/>
          </p:cNvSpPr>
          <p:nvPr>
            <p:ph type="body" idx="28" hasCustomPrompt="1"/>
          </p:nvPr>
        </p:nvSpPr>
        <p:spPr>
          <a:xfrm>
            <a:off x="6194213" y="1772093"/>
            <a:ext cx="26924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7" name="Google Shape;35;p6">
            <a:extLst>
              <a:ext uri="{FF2B5EF4-FFF2-40B4-BE49-F238E27FC236}">
                <a16:creationId xmlns:a16="http://schemas.microsoft.com/office/drawing/2014/main" id="{29DA1EAA-091C-0637-B77D-0FF4DEAB3B9C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9093200" y="1772093"/>
            <a:ext cx="2692400" cy="4654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3836060-6296-59DE-C5EC-76B0829F4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FCB166-50C4-D698-4644-DAF53C6F8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217D8A6-52F2-BB68-4414-2E9EE8EDBB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2694432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6951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64">
          <p15:clr>
            <a:srgbClr val="FBAE40"/>
          </p15:clr>
        </p15:guide>
        <p15:guide id="2" pos="1560">
          <p15:clr>
            <a:srgbClr val="FBAE40"/>
          </p15:clr>
        </p15:guide>
        <p15:guide id="3" pos="2832">
          <p15:clr>
            <a:srgbClr val="FBAE40"/>
          </p15:clr>
        </p15:guide>
        <p15:guide id="4" pos="2928">
          <p15:clr>
            <a:srgbClr val="FBAE40"/>
          </p15:clr>
        </p15:guide>
        <p15:guide id="5" pos="4200">
          <p15:clr>
            <a:srgbClr val="FBAE40"/>
          </p15:clr>
        </p15:guide>
        <p15:guide id="6" pos="429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 w/ 2 objects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40;p6">
            <a:extLst>
              <a:ext uri="{FF2B5EF4-FFF2-40B4-BE49-F238E27FC236}">
                <a16:creationId xmlns:a16="http://schemas.microsoft.com/office/drawing/2014/main" id="{E5D4D372-DDD5-0B1E-EA89-F1BFC30ACC0B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35;p6">
            <a:extLst>
              <a:ext uri="{FF2B5EF4-FFF2-40B4-BE49-F238E27FC236}">
                <a16:creationId xmlns:a16="http://schemas.microsoft.com/office/drawing/2014/main" id="{9342E051-FFCE-74AE-19BD-7BD419E03C6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6400" y="1772093"/>
            <a:ext cx="7721600" cy="186010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4" name="Google Shape;35;p6">
            <a:extLst>
              <a:ext uri="{FF2B5EF4-FFF2-40B4-BE49-F238E27FC236}">
                <a16:creationId xmlns:a16="http://schemas.microsoft.com/office/drawing/2014/main" id="{BE78D428-6F21-7FB5-ACA8-CA6F3FC904DD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406400" y="3733800"/>
            <a:ext cx="7721600" cy="269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CD390F8-9450-EBA1-18EF-F7FC49F5BAB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331200" y="1151744"/>
            <a:ext cx="3860800" cy="570625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dirty="0" smtClean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lang="en-GB" dirty="0" smtClean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2pPr>
            <a:lvl3pPr>
              <a:defRPr lang="en-GB" dirty="0" smtClean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3pPr>
            <a:lvl4pPr>
              <a:defRPr lang="en-GB" dirty="0" smtClean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4pPr>
            <a:lvl5pPr>
              <a:defRPr lang="en-US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5pPr>
            <a:lvl9pPr marL="1674242" indent="-146047"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text, an image or graph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  <a:buFont typeface="Poppins"/>
            </a:pP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74E44648-3A35-A1CE-1193-1E9B979AB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56C838-15CC-141A-8883-0BDE1E4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64A7B82-7624-2418-0DEF-CC98670E71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7717536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54337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16">
          <p15:clr>
            <a:srgbClr val="FBAE40"/>
          </p15:clr>
        </p15:guide>
        <p15:guide id="4" orient="horz" pos="17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901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26;p34" descr="World Map PNG Photos PNG, SVG Clip art for Web - Download Clip Art, PNG  Icon Arts">
            <a:extLst>
              <a:ext uri="{FF2B5EF4-FFF2-40B4-BE49-F238E27FC236}">
                <a16:creationId xmlns:a16="http://schemas.microsoft.com/office/drawing/2014/main" id="{BB882CED-E506-DCCA-98CE-FDE92EBA3982}"/>
              </a:ext>
            </a:extLst>
          </p:cNvPr>
          <p:cNvPicPr preferRelativeResize="0"/>
          <p:nvPr userDrawn="1"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22" y="1835889"/>
            <a:ext cx="5408428" cy="2665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41;p6">
            <a:extLst>
              <a:ext uri="{FF2B5EF4-FFF2-40B4-BE49-F238E27FC236}">
                <a16:creationId xmlns:a16="http://schemas.microsoft.com/office/drawing/2014/main" id="{2E34628F-F5F0-CED7-3A30-C65221C1665C}"/>
              </a:ext>
            </a:extLst>
          </p:cNvPr>
          <p:cNvGrpSpPr/>
          <p:nvPr userDrawn="1"/>
        </p:nvGrpSpPr>
        <p:grpSpPr>
          <a:xfrm rot="10800000">
            <a:off x="5050784" y="1706353"/>
            <a:ext cx="889200" cy="889200"/>
            <a:chOff x="-442800" y="2611700"/>
            <a:chExt cx="666900" cy="666900"/>
          </a:xfrm>
        </p:grpSpPr>
        <p:cxnSp>
          <p:nvCxnSpPr>
            <p:cNvPr id="29" name="Google Shape;42;p6">
              <a:extLst>
                <a:ext uri="{FF2B5EF4-FFF2-40B4-BE49-F238E27FC236}">
                  <a16:creationId xmlns:a16="http://schemas.microsoft.com/office/drawing/2014/main" id="{47B99EFC-7C9A-1B49-F688-A20FF1BA4E6A}"/>
                </a:ext>
              </a:extLst>
            </p:cNvPr>
            <p:cNvCxnSpPr/>
            <p:nvPr/>
          </p:nvCxnSpPr>
          <p:spPr>
            <a:xfrm>
              <a:off x="-442800" y="3276375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43;p6">
              <a:extLst>
                <a:ext uri="{FF2B5EF4-FFF2-40B4-BE49-F238E27FC236}">
                  <a16:creationId xmlns:a16="http://schemas.microsoft.com/office/drawing/2014/main" id="{7A652669-FBEB-D1C4-9D41-639302B75964}"/>
                </a:ext>
              </a:extLst>
            </p:cNvPr>
            <p:cNvCxnSpPr/>
            <p:nvPr/>
          </p:nvCxnSpPr>
          <p:spPr>
            <a:xfrm rot="5400000">
              <a:off x="-772650" y="29451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oogle Shape;41;p6">
            <a:extLst>
              <a:ext uri="{FF2B5EF4-FFF2-40B4-BE49-F238E27FC236}">
                <a16:creationId xmlns:a16="http://schemas.microsoft.com/office/drawing/2014/main" id="{B84EC8EA-DFA8-4504-D861-4FF79A3748D8}"/>
              </a:ext>
            </a:extLst>
          </p:cNvPr>
          <p:cNvGrpSpPr/>
          <p:nvPr userDrawn="1"/>
        </p:nvGrpSpPr>
        <p:grpSpPr>
          <a:xfrm>
            <a:off x="406400" y="3837900"/>
            <a:ext cx="889200" cy="889200"/>
            <a:chOff x="-442800" y="2611700"/>
            <a:chExt cx="666900" cy="666900"/>
          </a:xfrm>
        </p:grpSpPr>
        <p:cxnSp>
          <p:nvCxnSpPr>
            <p:cNvPr id="25" name="Google Shape;42;p6">
              <a:extLst>
                <a:ext uri="{FF2B5EF4-FFF2-40B4-BE49-F238E27FC236}">
                  <a16:creationId xmlns:a16="http://schemas.microsoft.com/office/drawing/2014/main" id="{EAF2F839-28FC-0EDD-7D66-C88BC3FCF144}"/>
                </a:ext>
              </a:extLst>
            </p:cNvPr>
            <p:cNvCxnSpPr/>
            <p:nvPr/>
          </p:nvCxnSpPr>
          <p:spPr>
            <a:xfrm>
              <a:off x="-442800" y="3276375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43;p6">
              <a:extLst>
                <a:ext uri="{FF2B5EF4-FFF2-40B4-BE49-F238E27FC236}">
                  <a16:creationId xmlns:a16="http://schemas.microsoft.com/office/drawing/2014/main" id="{6456A0E8-EA67-74BB-0205-F531186B4C45}"/>
                </a:ext>
              </a:extLst>
            </p:cNvPr>
            <p:cNvCxnSpPr/>
            <p:nvPr/>
          </p:nvCxnSpPr>
          <p:spPr>
            <a:xfrm rot="5400000">
              <a:off x="-772650" y="29451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8" name="Google Shape;82;p9">
            <a:extLst>
              <a:ext uri="{FF2B5EF4-FFF2-40B4-BE49-F238E27FC236}">
                <a16:creationId xmlns:a16="http://schemas.microsoft.com/office/drawing/2014/main" id="{D3E2D7D3-FC7C-5681-FD96-21FA6A784234}"/>
              </a:ext>
            </a:extLst>
          </p:cNvPr>
          <p:cNvCxnSpPr>
            <a:cxnSpLocks/>
          </p:cNvCxnSpPr>
          <p:nvPr userDrawn="1"/>
        </p:nvCxnSpPr>
        <p:spPr>
          <a:xfrm>
            <a:off x="3379664" y="4727100"/>
            <a:ext cx="256032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82;p9">
            <a:extLst>
              <a:ext uri="{FF2B5EF4-FFF2-40B4-BE49-F238E27FC236}">
                <a16:creationId xmlns:a16="http://schemas.microsoft.com/office/drawing/2014/main" id="{C3E4B49A-2FF1-C6C5-7F31-F64C6B8FA68E}"/>
              </a:ext>
            </a:extLst>
          </p:cNvPr>
          <p:cNvCxnSpPr>
            <a:cxnSpLocks/>
          </p:cNvCxnSpPr>
          <p:nvPr userDrawn="1"/>
        </p:nvCxnSpPr>
        <p:spPr>
          <a:xfrm>
            <a:off x="5939984" y="3508415"/>
            <a:ext cx="0" cy="1218685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" name="Google Shape;40;p6">
            <a:extLst>
              <a:ext uri="{FF2B5EF4-FFF2-40B4-BE49-F238E27FC236}">
                <a16:creationId xmlns:a16="http://schemas.microsoft.com/office/drawing/2014/main" id="{5EF50FFC-2527-7D49-53E5-D4B3B526A900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A850BF-7612-35A6-923F-66ACCD5B2AF9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19" name="Google Shape;148;p13">
              <a:extLst>
                <a:ext uri="{FF2B5EF4-FFF2-40B4-BE49-F238E27FC236}">
                  <a16:creationId xmlns:a16="http://schemas.microsoft.com/office/drawing/2014/main" id="{9D2585C6-B334-0E8F-58E7-C4A84117D8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149;p13">
              <a:extLst>
                <a:ext uri="{FF2B5EF4-FFF2-40B4-BE49-F238E27FC236}">
                  <a16:creationId xmlns:a16="http://schemas.microsoft.com/office/drawing/2014/main" id="{E741F0D6-449D-F428-6470-3E7811BFB027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2" name="Graphic 21" descr="Marker outline">
            <a:extLst>
              <a:ext uri="{FF2B5EF4-FFF2-40B4-BE49-F238E27FC236}">
                <a16:creationId xmlns:a16="http://schemas.microsoft.com/office/drawing/2014/main" id="{805D53CA-E5F7-0A34-692A-C7A813DAE9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401" y="2339975"/>
            <a:ext cx="282575" cy="282575"/>
          </a:xfrm>
          <a:prstGeom prst="rect">
            <a:avLst/>
          </a:prstGeom>
        </p:spPr>
      </p:pic>
      <p:pic>
        <p:nvPicPr>
          <p:cNvPr id="23" name="Graphic 22" descr="Marker outline">
            <a:extLst>
              <a:ext uri="{FF2B5EF4-FFF2-40B4-BE49-F238E27FC236}">
                <a16:creationId xmlns:a16="http://schemas.microsoft.com/office/drawing/2014/main" id="{46F71103-4B6B-AF13-3515-8155129A35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725" y="3441701"/>
            <a:ext cx="282575" cy="282575"/>
          </a:xfrm>
          <a:prstGeom prst="rect">
            <a:avLst/>
          </a:prstGeom>
        </p:spPr>
      </p:pic>
      <p:pic>
        <p:nvPicPr>
          <p:cNvPr id="26" name="Graphic 25" descr="Marker outline">
            <a:extLst>
              <a:ext uri="{FF2B5EF4-FFF2-40B4-BE49-F238E27FC236}">
                <a16:creationId xmlns:a16="http://schemas.microsoft.com/office/drawing/2014/main" id="{93774146-E9CE-5D3C-A368-817B2D6E31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5114" y="2290765"/>
            <a:ext cx="282575" cy="282575"/>
          </a:xfrm>
          <a:prstGeom prst="rect">
            <a:avLst/>
          </a:prstGeom>
        </p:spPr>
      </p:pic>
      <p:pic>
        <p:nvPicPr>
          <p:cNvPr id="27" name="Graphic 26" descr="Marker outline">
            <a:extLst>
              <a:ext uri="{FF2B5EF4-FFF2-40B4-BE49-F238E27FC236}">
                <a16:creationId xmlns:a16="http://schemas.microsoft.com/office/drawing/2014/main" id="{6876D796-FCBA-4EA2-D571-7884D7B371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202" y="2051051"/>
            <a:ext cx="282575" cy="282575"/>
          </a:xfrm>
          <a:prstGeom prst="rect">
            <a:avLst/>
          </a:prstGeom>
        </p:spPr>
      </p:pic>
      <p:pic>
        <p:nvPicPr>
          <p:cNvPr id="33" name="Graphic 32" descr="Marker outline">
            <a:extLst>
              <a:ext uri="{FF2B5EF4-FFF2-40B4-BE49-F238E27FC236}">
                <a16:creationId xmlns:a16="http://schemas.microsoft.com/office/drawing/2014/main" id="{EA4DD6D9-04AC-F5C0-8452-64E4F80779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4627" y="2359027"/>
            <a:ext cx="282575" cy="282575"/>
          </a:xfrm>
          <a:prstGeom prst="rect">
            <a:avLst/>
          </a:prstGeom>
        </p:spPr>
      </p:pic>
      <p:pic>
        <p:nvPicPr>
          <p:cNvPr id="34" name="Graphic 33" descr="Marker outline">
            <a:extLst>
              <a:ext uri="{FF2B5EF4-FFF2-40B4-BE49-F238E27FC236}">
                <a16:creationId xmlns:a16="http://schemas.microsoft.com/office/drawing/2014/main" id="{F282BE67-8033-979F-B230-67599C02A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601" y="2222502"/>
            <a:ext cx="282575" cy="282575"/>
          </a:xfrm>
          <a:prstGeom prst="rect">
            <a:avLst/>
          </a:prstGeom>
        </p:spPr>
      </p:pic>
      <p:pic>
        <p:nvPicPr>
          <p:cNvPr id="35" name="Graphic 34" descr="Marker outline">
            <a:extLst>
              <a:ext uri="{FF2B5EF4-FFF2-40B4-BE49-F238E27FC236}">
                <a16:creationId xmlns:a16="http://schemas.microsoft.com/office/drawing/2014/main" id="{91BCE4EF-70F0-3006-29A7-228C4AA8A0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8575" y="3676654"/>
            <a:ext cx="282575" cy="282575"/>
          </a:xfrm>
          <a:prstGeom prst="rect">
            <a:avLst/>
          </a:prstGeom>
        </p:spPr>
      </p:pic>
      <p:pic>
        <p:nvPicPr>
          <p:cNvPr id="36" name="Graphic 35" descr="Marker outline">
            <a:extLst>
              <a:ext uri="{FF2B5EF4-FFF2-40B4-BE49-F238E27FC236}">
                <a16:creationId xmlns:a16="http://schemas.microsoft.com/office/drawing/2014/main" id="{B26EC18A-6348-16E6-E1A1-C3BC75A6F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0126" y="2673354"/>
            <a:ext cx="282575" cy="282575"/>
          </a:xfrm>
          <a:prstGeom prst="rect">
            <a:avLst/>
          </a:prstGeom>
        </p:spPr>
      </p:pic>
      <p:pic>
        <p:nvPicPr>
          <p:cNvPr id="37" name="Graphic 36" descr="Marker outline">
            <a:extLst>
              <a:ext uri="{FF2B5EF4-FFF2-40B4-BE49-F238E27FC236}">
                <a16:creationId xmlns:a16="http://schemas.microsoft.com/office/drawing/2014/main" id="{1309173E-D043-8A09-8D9C-4F47C28CA5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2801" y="3130554"/>
            <a:ext cx="282575" cy="282575"/>
          </a:xfrm>
          <a:prstGeom prst="rect">
            <a:avLst/>
          </a:prstGeom>
        </p:spPr>
      </p:pic>
      <p:sp>
        <p:nvSpPr>
          <p:cNvPr id="3" name="Google Shape;35;p6">
            <a:extLst>
              <a:ext uri="{FF2B5EF4-FFF2-40B4-BE49-F238E27FC236}">
                <a16:creationId xmlns:a16="http://schemas.microsoft.com/office/drawing/2014/main" id="{B080CF65-0C39-C129-29F3-DF3D62C48E7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08432" y="4908864"/>
            <a:ext cx="5535168" cy="151733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  <a:lvl9pPr marL="1674242" indent="-146047">
              <a:tabLst>
                <a:tab pos="1528195" algn="l"/>
              </a:tabLst>
              <a:defRPr>
                <a:solidFill>
                  <a:schemeClr val="accent1"/>
                </a:solidFill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5" name="Google Shape;36;p6">
            <a:extLst>
              <a:ext uri="{FF2B5EF4-FFF2-40B4-BE49-F238E27FC236}">
                <a16:creationId xmlns:a16="http://schemas.microsoft.com/office/drawing/2014/main" id="{FB11A415-17F1-7A47-7F65-86065B9D01E0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6249227" y="1151744"/>
            <a:ext cx="5535168" cy="527445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9pPr marL="1674242" indent="-150280">
              <a:defRPr>
                <a:latin typeface="+mn-lt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8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ECDE6-53DC-C75F-7F3F-16F63DE16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4E5A0D-9A64-8233-A516-3255CC6D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B301C227-7DF0-7953-39E5-ECAB8AC9B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51744"/>
            <a:ext cx="5535168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GB" sz="1333" b="1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  <a:lvl2pPr marL="302676" indent="0">
              <a:buNone/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fr-FR"/>
            </a:lvl5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1017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pos="2952">
          <p15:clr>
            <a:srgbClr val="FBAE40"/>
          </p15:clr>
        </p15:guide>
        <p15:guide id="3" orient="horz" pos="231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1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, city&#10;&#10;Description automatically generated">
            <a:extLst>
              <a:ext uri="{FF2B5EF4-FFF2-40B4-BE49-F238E27FC236}">
                <a16:creationId xmlns:a16="http://schemas.microsoft.com/office/drawing/2014/main" id="{46DB6C0D-EB70-6341-56A3-EC22C6DEB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4" r="8201"/>
          <a:stretch/>
        </p:blipFill>
        <p:spPr>
          <a:xfrm>
            <a:off x="1" y="0"/>
            <a:ext cx="372848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CF22B99-D13E-E9E6-518B-0894EBEDF4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5613" y="1473723"/>
            <a:ext cx="718108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2400" b="1" dirty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buClr>
                <a:srgbClr val="081746"/>
              </a:buClr>
              <a:buSzPts val="21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249444-BAA6-21EB-1FD8-81E11DE53694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735572" cy="68519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Google Shape;301;p25">
            <a:extLst>
              <a:ext uri="{FF2B5EF4-FFF2-40B4-BE49-F238E27FC236}">
                <a16:creationId xmlns:a16="http://schemas.microsoft.com/office/drawing/2014/main" id="{71AF139A-1E95-D2D2-C3FB-AE3DD3C29E3D}"/>
              </a:ext>
            </a:extLst>
          </p:cNvPr>
          <p:cNvSpPr/>
          <p:nvPr userDrawn="1"/>
        </p:nvSpPr>
        <p:spPr>
          <a:xfrm>
            <a:off x="3797966" y="4110445"/>
            <a:ext cx="7987633" cy="2315755"/>
          </a:xfrm>
          <a:prstGeom prst="rect">
            <a:avLst/>
          </a:prstGeom>
          <a:solidFill>
            <a:srgbClr val="0817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35;p6">
            <a:extLst>
              <a:ext uri="{FF2B5EF4-FFF2-40B4-BE49-F238E27FC236}">
                <a16:creationId xmlns:a16="http://schemas.microsoft.com/office/drawing/2014/main" id="{6325082C-6EDF-9E7E-8356-87D4C97F32A7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385613" y="4449224"/>
            <a:ext cx="3413760" cy="45297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10" name="Google Shape;35;p6">
            <a:extLst>
              <a:ext uri="{FF2B5EF4-FFF2-40B4-BE49-F238E27FC236}">
                <a16:creationId xmlns:a16="http://schemas.microsoft.com/office/drawing/2014/main" id="{F5ABA62F-8F90-69CB-DD37-76DD88D98CF8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151707" y="4449224"/>
            <a:ext cx="3413760" cy="452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12" name="Google Shape;35;p6">
            <a:extLst>
              <a:ext uri="{FF2B5EF4-FFF2-40B4-BE49-F238E27FC236}">
                <a16:creationId xmlns:a16="http://schemas.microsoft.com/office/drawing/2014/main" id="{A4AB8F8C-0FAB-7804-A4CB-21BA6CB5BAF0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4385613" y="4920172"/>
            <a:ext cx="3413760" cy="143865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latin typeface="+mn-lt"/>
                <a:ea typeface="Poppins"/>
                <a:cs typeface="Poppins"/>
              </a:defRPr>
            </a:lvl1pPr>
            <a:lvl2pPr marL="455073" indent="-15239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</p:txBody>
      </p:sp>
      <p:sp>
        <p:nvSpPr>
          <p:cNvPr id="13" name="Google Shape;35;p6">
            <a:extLst>
              <a:ext uri="{FF2B5EF4-FFF2-40B4-BE49-F238E27FC236}">
                <a16:creationId xmlns:a16="http://schemas.microsoft.com/office/drawing/2014/main" id="{91ACAC8B-4302-3F11-22A9-BF46BD91418E}"/>
              </a:ext>
            </a:extLst>
          </p:cNvPr>
          <p:cNvSpPr txBox="1">
            <a:spLocks noGrp="1"/>
          </p:cNvSpPr>
          <p:nvPr>
            <p:ph type="body" idx="28" hasCustomPrompt="1"/>
          </p:nvPr>
        </p:nvSpPr>
        <p:spPr>
          <a:xfrm>
            <a:off x="8151707" y="4920172"/>
            <a:ext cx="3413760" cy="1438656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ea typeface="Poppins"/>
                <a:cs typeface="Poppins"/>
              </a:defRPr>
            </a:lvl1pPr>
            <a:lvl2pPr marL="531271" indent="-228594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marL="228594" lvl="0" indent="-228594">
              <a:lnSpc>
                <a:spcPct val="115000"/>
              </a:lnSpc>
              <a:buClr>
                <a:srgbClr val="081746"/>
              </a:buClr>
              <a:buSzPts val="900"/>
              <a:buChar char="•"/>
            </a:pPr>
            <a:endParaRPr dirty="0"/>
          </a:p>
        </p:txBody>
      </p:sp>
      <p:sp>
        <p:nvSpPr>
          <p:cNvPr id="16" name="Google Shape;35;p6">
            <a:extLst>
              <a:ext uri="{FF2B5EF4-FFF2-40B4-BE49-F238E27FC236}">
                <a16:creationId xmlns:a16="http://schemas.microsoft.com/office/drawing/2014/main" id="{110D1546-DEFD-F3E4-4345-C4D649E6F87E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4385613" y="2156347"/>
            <a:ext cx="7181088" cy="172871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>
              <a:defRPr sz="1200">
                <a:solidFill>
                  <a:schemeClr val="accent1"/>
                </a:solidFill>
                <a:latin typeface="+mn-lt"/>
              </a:defRPr>
            </a:lvl5pPr>
            <a:lvl7pPr marL="1674242" indent="-146047">
              <a:defRPr sz="1200">
                <a:solidFill>
                  <a:schemeClr val="accent1"/>
                </a:solidFill>
                <a:latin typeface="+mn-lt"/>
              </a:defRPr>
            </a:lvl7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6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  <a:endParaRPr dirty="0"/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EDC8D63E-D3ED-5AEE-CECC-E2B776E20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3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68">
          <p15:clr>
            <a:srgbClr val="FBAE40"/>
          </p15:clr>
        </p15:guide>
        <p15:guide id="3" pos="1968">
          <p15:clr>
            <a:srgbClr val="FBAE40"/>
          </p15:clr>
        </p15:guide>
        <p15:guide id="7" orient="horz" pos="2100">
          <p15:clr>
            <a:srgbClr val="FBAE40"/>
          </p15:clr>
        </p15:guide>
        <p15:guide id="9" orient="horz" pos="2316">
          <p15:clr>
            <a:srgbClr val="FBAE40"/>
          </p15:clr>
        </p15:guide>
        <p15:guide id="10" pos="2064">
          <p15:clr>
            <a:srgbClr val="FBAE40"/>
          </p15:clr>
        </p15:guide>
        <p15:guide id="11" pos="547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2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154A13-FF62-0762-8A1E-C50F7FA70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730625" cy="6858000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6BA782D-1DF0-4A61-0A4C-728EBA5352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1600" y="1473723"/>
            <a:ext cx="76551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en-US" sz="2400" b="1" dirty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1pPr>
          </a:lstStyle>
          <a:p>
            <a:pPr lvl="0">
              <a:buClr>
                <a:srgbClr val="081746"/>
              </a:buClr>
              <a:buSzPts val="2100"/>
              <a:buFont typeface="Poppins"/>
            </a:pPr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0C9FD5-D27A-60C8-D9D5-77E9264836F3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735572" cy="68519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Google Shape;339;p28">
            <a:extLst>
              <a:ext uri="{FF2B5EF4-FFF2-40B4-BE49-F238E27FC236}">
                <a16:creationId xmlns:a16="http://schemas.microsoft.com/office/drawing/2014/main" id="{1B6FA22A-0FDE-1291-E34F-2A8012BC55C9}"/>
              </a:ext>
            </a:extLst>
          </p:cNvPr>
          <p:cNvSpPr/>
          <p:nvPr userDrawn="1"/>
        </p:nvSpPr>
        <p:spPr>
          <a:xfrm>
            <a:off x="3729200" y="4201600"/>
            <a:ext cx="8462800" cy="2656400"/>
          </a:xfrm>
          <a:prstGeom prst="rect">
            <a:avLst/>
          </a:prstGeom>
          <a:solidFill>
            <a:srgbClr val="0817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Google Shape;35;p6">
            <a:extLst>
              <a:ext uri="{FF2B5EF4-FFF2-40B4-BE49-F238E27FC236}">
                <a16:creationId xmlns:a16="http://schemas.microsoft.com/office/drawing/2014/main" id="{BD4577AB-0E0B-5789-3CA8-9C48732B33A8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911600" y="4365857"/>
            <a:ext cx="3735859" cy="42786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13" name="Google Shape;35;p6">
            <a:extLst>
              <a:ext uri="{FF2B5EF4-FFF2-40B4-BE49-F238E27FC236}">
                <a16:creationId xmlns:a16="http://schemas.microsoft.com/office/drawing/2014/main" id="{714D77B3-B72F-8CFD-643A-B73E2DEB8046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7846541" y="4365857"/>
            <a:ext cx="3735859" cy="42786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10" name="Google Shape;342;p28">
            <a:extLst>
              <a:ext uri="{FF2B5EF4-FFF2-40B4-BE49-F238E27FC236}">
                <a16:creationId xmlns:a16="http://schemas.microsoft.com/office/drawing/2014/main" id="{DD5F36C9-42B0-2EAC-C134-B03D4472D7CB}"/>
              </a:ext>
            </a:extLst>
          </p:cNvPr>
          <p:cNvSpPr/>
          <p:nvPr userDrawn="1"/>
        </p:nvSpPr>
        <p:spPr>
          <a:xfrm>
            <a:off x="2706000" y="4201600"/>
            <a:ext cx="1023200" cy="265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Google Shape;35;p6">
            <a:extLst>
              <a:ext uri="{FF2B5EF4-FFF2-40B4-BE49-F238E27FC236}">
                <a16:creationId xmlns:a16="http://schemas.microsoft.com/office/drawing/2014/main" id="{92914543-6028-254C-7383-C64A16A711E0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 rot="16200000">
            <a:off x="2176201" y="5032325"/>
            <a:ext cx="2082797" cy="704952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2" name="Google Shape;35;p6">
            <a:extLst>
              <a:ext uri="{FF2B5EF4-FFF2-40B4-BE49-F238E27FC236}">
                <a16:creationId xmlns:a16="http://schemas.microsoft.com/office/drawing/2014/main" id="{FB405315-10E2-32A8-9424-73AF10270A12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3911600" y="4920172"/>
            <a:ext cx="3730752" cy="143865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latin typeface="+mn-lt"/>
                <a:ea typeface="Poppins"/>
                <a:cs typeface="Poppins"/>
              </a:defRPr>
            </a:lvl1pPr>
            <a:lvl2pPr marL="455073" indent="-15239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</p:txBody>
      </p:sp>
      <p:sp>
        <p:nvSpPr>
          <p:cNvPr id="4" name="Google Shape;35;p6">
            <a:extLst>
              <a:ext uri="{FF2B5EF4-FFF2-40B4-BE49-F238E27FC236}">
                <a16:creationId xmlns:a16="http://schemas.microsoft.com/office/drawing/2014/main" id="{BD6BDD9C-84F6-12DA-7F1B-B7077312E940}"/>
              </a:ext>
            </a:extLst>
          </p:cNvPr>
          <p:cNvSpPr txBox="1">
            <a:spLocks noGrp="1"/>
          </p:cNvSpPr>
          <p:nvPr>
            <p:ph type="body" idx="28" hasCustomPrompt="1"/>
          </p:nvPr>
        </p:nvSpPr>
        <p:spPr>
          <a:xfrm>
            <a:off x="7846541" y="4920172"/>
            <a:ext cx="3730752" cy="1438656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ea typeface="Poppins"/>
                <a:cs typeface="Poppins"/>
              </a:defRPr>
            </a:lvl1pPr>
            <a:lvl2pPr marL="531271" indent="-228594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marL="228594" lvl="0" indent="-228594">
              <a:lnSpc>
                <a:spcPct val="115000"/>
              </a:lnSpc>
              <a:buClr>
                <a:srgbClr val="081746"/>
              </a:buClr>
              <a:buSzPts val="900"/>
              <a:buChar char="•"/>
            </a:pPr>
            <a:endParaRPr dirty="0"/>
          </a:p>
        </p:txBody>
      </p:sp>
      <p:sp>
        <p:nvSpPr>
          <p:cNvPr id="7" name="Google Shape;35;p6">
            <a:extLst>
              <a:ext uri="{FF2B5EF4-FFF2-40B4-BE49-F238E27FC236}">
                <a16:creationId xmlns:a16="http://schemas.microsoft.com/office/drawing/2014/main" id="{A6A09A31-D5A4-62E5-9CE9-03D39FB7C9DA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3911600" y="2156347"/>
            <a:ext cx="7655101" cy="196527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sz="1200" dirty="0">
                <a:solidFill>
                  <a:schemeClr val="accent1"/>
                </a:solidFill>
                <a:latin typeface="+mn-lt"/>
                <a:ea typeface="Poppins"/>
                <a:cs typeface="Poppins"/>
              </a:defRPr>
            </a:lvl1pPr>
            <a:lvl2pPr>
              <a:defRPr sz="1200">
                <a:solidFill>
                  <a:schemeClr val="accent1"/>
                </a:solidFill>
                <a:latin typeface="+mn-lt"/>
              </a:defRPr>
            </a:lvl2pPr>
            <a:lvl3pPr>
              <a:defRPr sz="1200">
                <a:solidFill>
                  <a:schemeClr val="accent1"/>
                </a:solidFill>
                <a:latin typeface="+mn-lt"/>
              </a:defRPr>
            </a:lvl3pPr>
            <a:lvl4pPr>
              <a:defRPr sz="1200">
                <a:solidFill>
                  <a:schemeClr val="accent1"/>
                </a:solidFill>
                <a:latin typeface="+mn-lt"/>
              </a:defRPr>
            </a:lvl4pPr>
            <a:lvl5pPr>
              <a:defRPr sz="1200">
                <a:solidFill>
                  <a:schemeClr val="accent1"/>
                </a:solidFill>
                <a:latin typeface="+mn-lt"/>
              </a:defRPr>
            </a:lvl5pPr>
            <a:lvl7pPr marL="1674242" indent="-146047">
              <a:defRPr sz="1200">
                <a:solidFill>
                  <a:schemeClr val="accent1"/>
                </a:solidFill>
                <a:latin typeface="+mn-lt"/>
              </a:defRPr>
            </a:lvl7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4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lvl="6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5</a:t>
            </a:r>
            <a:endParaRPr dirty="0"/>
          </a:p>
        </p:txBody>
      </p:sp>
      <p:sp>
        <p:nvSpPr>
          <p:cNvPr id="21" name="Slide Number Placeholder 8">
            <a:extLst>
              <a:ext uri="{FF2B5EF4-FFF2-40B4-BE49-F238E27FC236}">
                <a16:creationId xmlns:a16="http://schemas.microsoft.com/office/drawing/2014/main" id="{02509C12-DB8D-D49A-ED7D-31FF845B7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6E908EF4-0155-095A-B263-BA0538E0C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4634" y="6502401"/>
            <a:ext cx="1074631" cy="2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7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2">
          <p15:clr>
            <a:srgbClr val="FBAE40"/>
          </p15:clr>
        </p15:guide>
        <p15:guide id="4" orient="horz" pos="2052">
          <p15:clr>
            <a:srgbClr val="FBAE40"/>
          </p15:clr>
        </p15:guide>
        <p15:guide id="9" pos="184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Overview 3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 sport, reef, wave, ocean floor&#10;&#10;Description automatically generated">
            <a:extLst>
              <a:ext uri="{FF2B5EF4-FFF2-40B4-BE49-F238E27FC236}">
                <a16:creationId xmlns:a16="http://schemas.microsoft.com/office/drawing/2014/main" id="{B78D4A2A-6E58-D916-98E5-B16213840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22" b="4903"/>
          <a:stretch/>
        </p:blipFill>
        <p:spPr>
          <a:xfrm>
            <a:off x="1" y="0"/>
            <a:ext cx="5315361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A390F7-F4AF-9C5F-2CD0-E965D60EE0AF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5316279" cy="68519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Google Shape;354;p29">
            <a:extLst>
              <a:ext uri="{FF2B5EF4-FFF2-40B4-BE49-F238E27FC236}">
                <a16:creationId xmlns:a16="http://schemas.microsoft.com/office/drawing/2014/main" id="{BAE7B308-0560-5427-4F3A-0DF1907E8C86}"/>
              </a:ext>
            </a:extLst>
          </p:cNvPr>
          <p:cNvSpPr/>
          <p:nvPr userDrawn="1"/>
        </p:nvSpPr>
        <p:spPr>
          <a:xfrm>
            <a:off x="5066467" y="324685"/>
            <a:ext cx="1161200" cy="6265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Google Shape;357;p29">
            <a:extLst>
              <a:ext uri="{FF2B5EF4-FFF2-40B4-BE49-F238E27FC236}">
                <a16:creationId xmlns:a16="http://schemas.microsoft.com/office/drawing/2014/main" id="{564021F4-9240-3F2E-50ED-FCA572AB63AC}"/>
              </a:ext>
            </a:extLst>
          </p:cNvPr>
          <p:cNvSpPr/>
          <p:nvPr userDrawn="1"/>
        </p:nvSpPr>
        <p:spPr>
          <a:xfrm>
            <a:off x="3006040" y="482476"/>
            <a:ext cx="8779560" cy="5949752"/>
          </a:xfrm>
          <a:prstGeom prst="rect">
            <a:avLst/>
          </a:prstGeom>
          <a:solidFill>
            <a:srgbClr val="0817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5752BF1-26B3-8DEA-D8C3-2AB0AE6FA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866" y="742765"/>
            <a:ext cx="8225535" cy="85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>
              <a:defRPr lang="fr-FR" sz="2667" b="1" dirty="0">
                <a:solidFill>
                  <a:srgbClr val="FFFFFF"/>
                </a:solidFill>
                <a:latin typeface="Poppins"/>
                <a:ea typeface="Poppins"/>
                <a:cs typeface="Poppins"/>
              </a:defRPr>
            </a:lvl1pPr>
          </a:lstStyle>
          <a:p>
            <a:pPr marL="0" lvl="0" indent="0">
              <a:buClr>
                <a:srgbClr val="081746"/>
              </a:buClr>
              <a:buSzPts val="2100"/>
              <a:buFont typeface="Poppins"/>
              <a:buNone/>
            </a:pP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1" name="Google Shape;35;p6">
            <a:extLst>
              <a:ext uri="{FF2B5EF4-FFF2-40B4-BE49-F238E27FC236}">
                <a16:creationId xmlns:a16="http://schemas.microsoft.com/office/drawing/2014/main" id="{8C3E07D6-5BAB-5988-314A-B8145FACE5E6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3352800" y="2774017"/>
            <a:ext cx="3901440" cy="42786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12" name="Google Shape;35;p6">
            <a:extLst>
              <a:ext uri="{FF2B5EF4-FFF2-40B4-BE49-F238E27FC236}">
                <a16:creationId xmlns:a16="http://schemas.microsoft.com/office/drawing/2014/main" id="{848EFCDD-4ED0-83D3-DC34-1E5DA4599B62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7680960" y="2774017"/>
            <a:ext cx="3901440" cy="42786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■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9" name="Google Shape;35;p6">
            <a:extLst>
              <a:ext uri="{FF2B5EF4-FFF2-40B4-BE49-F238E27FC236}">
                <a16:creationId xmlns:a16="http://schemas.microsoft.com/office/drawing/2014/main" id="{1CF5BD05-FA85-ECEE-083F-399F46C5589E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3352800" y="3338624"/>
            <a:ext cx="3901440" cy="2930248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latin typeface="+mn-lt"/>
                <a:ea typeface="Poppins"/>
                <a:cs typeface="Poppins"/>
              </a:defRPr>
            </a:lvl1pPr>
            <a:lvl2pPr marL="455073" indent="-15239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</p:txBody>
      </p:sp>
      <p:sp>
        <p:nvSpPr>
          <p:cNvPr id="10" name="Google Shape;35;p6">
            <a:extLst>
              <a:ext uri="{FF2B5EF4-FFF2-40B4-BE49-F238E27FC236}">
                <a16:creationId xmlns:a16="http://schemas.microsoft.com/office/drawing/2014/main" id="{F236A6D2-23E0-29D4-168E-DAB07229BA05}"/>
              </a:ext>
            </a:extLst>
          </p:cNvPr>
          <p:cNvSpPr txBox="1">
            <a:spLocks noGrp="1"/>
          </p:cNvSpPr>
          <p:nvPr>
            <p:ph type="body" idx="28" hasCustomPrompt="1"/>
          </p:nvPr>
        </p:nvSpPr>
        <p:spPr>
          <a:xfrm>
            <a:off x="7683796" y="3338624"/>
            <a:ext cx="3901440" cy="2930248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ea typeface="Poppins"/>
                <a:cs typeface="Poppins"/>
              </a:defRPr>
            </a:lvl1pPr>
            <a:lvl2pPr marL="455073" indent="-15239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</a:p>
          <a:p>
            <a:pPr marL="228594" lvl="0" indent="-228594">
              <a:lnSpc>
                <a:spcPct val="115000"/>
              </a:lnSpc>
              <a:buClr>
                <a:srgbClr val="081746"/>
              </a:buClr>
              <a:buSzPts val="900"/>
              <a:buChar char="•"/>
            </a:pPr>
            <a:endParaRPr dirty="0"/>
          </a:p>
        </p:txBody>
      </p:sp>
      <p:sp>
        <p:nvSpPr>
          <p:cNvPr id="14" name="Google Shape;35;p6">
            <a:extLst>
              <a:ext uri="{FF2B5EF4-FFF2-40B4-BE49-F238E27FC236}">
                <a16:creationId xmlns:a16="http://schemas.microsoft.com/office/drawing/2014/main" id="{E0ED79F1-7B2A-4A90-4177-4C4412290948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3352800" y="1616150"/>
            <a:ext cx="8229600" cy="100422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dirty="0">
                <a:solidFill>
                  <a:schemeClr val="tx2"/>
                </a:solidFill>
                <a:latin typeface="Poppins"/>
                <a:ea typeface="Poppins"/>
                <a:cs typeface="Poppins"/>
              </a:defRPr>
            </a:lvl1pPr>
            <a:lvl2pPr marL="455073" indent="-15239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764098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066773" indent="-15028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3</a:t>
            </a:r>
          </a:p>
          <a:p>
            <a:pPr lvl="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4</a:t>
            </a:r>
            <a:endParaRPr dirty="0"/>
          </a:p>
        </p:txBody>
      </p:sp>
      <p:sp>
        <p:nvSpPr>
          <p:cNvPr id="21" name="Slide Number Placeholder 8">
            <a:extLst>
              <a:ext uri="{FF2B5EF4-FFF2-40B4-BE49-F238E27FC236}">
                <a16:creationId xmlns:a16="http://schemas.microsoft.com/office/drawing/2014/main" id="{C95A259A-B1AF-114D-A79F-9896D6FA5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5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4">
          <p15:clr>
            <a:srgbClr val="FBAE40"/>
          </p15:clr>
        </p15:guide>
        <p15:guide id="2" pos="5472">
          <p15:clr>
            <a:srgbClr val="FBAE40"/>
          </p15:clr>
        </p15:guide>
        <p15:guide id="3" orient="horz" pos="130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rcial presentation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A213A-308D-A23E-2CA8-76DA50F99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2172" y="0"/>
            <a:ext cx="389570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AFB2D8-4680-CD4E-8097-7170A6A11866}"/>
              </a:ext>
            </a:extLst>
          </p:cNvPr>
          <p:cNvSpPr>
            <a:spLocks/>
          </p:cNvSpPr>
          <p:nvPr userDrawn="1"/>
        </p:nvSpPr>
        <p:spPr>
          <a:xfrm>
            <a:off x="8286439" y="0"/>
            <a:ext cx="3901440" cy="68519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D7A56338-C7B8-3048-2E7C-33A8F4368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8576" y="2829409"/>
            <a:ext cx="4761025" cy="6096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3200" b="1" i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Name 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5573D7AD-53B3-1946-B35C-90CEF14AFE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8576" y="3516811"/>
            <a:ext cx="4761025" cy="48768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1867" b="0" i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8F44A5B-1FE3-DE09-E9B2-AF7F581F17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8576" y="4082292"/>
            <a:ext cx="4761025" cy="48768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lang="en-GB" sz="1333" b="1" dirty="0" smtClean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5C41BCA-8CAF-5F60-3FE1-C00E48EDD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8576" y="4647774"/>
            <a:ext cx="4761025" cy="590253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1333" b="0" i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Contact details</a:t>
            </a:r>
          </a:p>
        </p:txBody>
      </p:sp>
      <p:cxnSp>
        <p:nvCxnSpPr>
          <p:cNvPr id="21" name="Google Shape;58;p7">
            <a:extLst>
              <a:ext uri="{FF2B5EF4-FFF2-40B4-BE49-F238E27FC236}">
                <a16:creationId xmlns:a16="http://schemas.microsoft.com/office/drawing/2014/main" id="{872278BF-9AE2-76B5-7B13-B79C9376AB3E}"/>
              </a:ext>
            </a:extLst>
          </p:cNvPr>
          <p:cNvCxnSpPr/>
          <p:nvPr/>
        </p:nvCxnSpPr>
        <p:spPr>
          <a:xfrm rot="5400000">
            <a:off x="2819020" y="2761907"/>
            <a:ext cx="889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9;p7">
            <a:extLst>
              <a:ext uri="{FF2B5EF4-FFF2-40B4-BE49-F238E27FC236}">
                <a16:creationId xmlns:a16="http://schemas.microsoft.com/office/drawing/2014/main" id="{D84B1D56-165E-41F2-C516-B2181A9FCA80}"/>
              </a:ext>
            </a:extLst>
          </p:cNvPr>
          <p:cNvCxnSpPr/>
          <p:nvPr/>
        </p:nvCxnSpPr>
        <p:spPr>
          <a:xfrm rot="10800000">
            <a:off x="3260653" y="2322107"/>
            <a:ext cx="889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04749C-575C-FACD-BAB1-602E88A7ADFE}"/>
              </a:ext>
            </a:extLst>
          </p:cNvPr>
          <p:cNvCxnSpPr/>
          <p:nvPr userDrawn="1"/>
        </p:nvCxnSpPr>
        <p:spPr>
          <a:xfrm>
            <a:off x="4961860" y="6273800"/>
            <a:ext cx="2589619" cy="0"/>
          </a:xfrm>
          <a:prstGeom prst="lin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Picture Placeholder 37">
            <a:extLst>
              <a:ext uri="{FF2B5EF4-FFF2-40B4-BE49-F238E27FC236}">
                <a16:creationId xmlns:a16="http://schemas.microsoft.com/office/drawing/2014/main" id="{57D01A4D-273B-BDC7-A83C-48F684F87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400" y="2824192"/>
            <a:ext cx="2438400" cy="2438400"/>
          </a:xfrm>
          <a:prstGeom prst="ellipse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E9E98-3130-CFFA-0EEB-96B14C01E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600B45-A11E-BEF0-93D3-11CCECDE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pic>
        <p:nvPicPr>
          <p:cNvPr id="2" name="Picture 1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6754FF8C-DBDD-B6E4-EDB8-DCD7D3B90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4634" y="6502401"/>
            <a:ext cx="1074631" cy="2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6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2">
          <p15:clr>
            <a:srgbClr val="FBAE40"/>
          </p15:clr>
        </p15:guide>
        <p15:guide id="2" orient="horz" pos="1332">
          <p15:clr>
            <a:srgbClr val="FBAE40"/>
          </p15:clr>
        </p15:guide>
        <p15:guide id="3" orient="horz" pos="2484">
          <p15:clr>
            <a:srgbClr val="FBAE40"/>
          </p15:clr>
        </p15:guide>
        <p15:guide id="4" pos="388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rcial presentation 2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A213A-308D-A23E-2CA8-76DA50F99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2172" y="0"/>
            <a:ext cx="389570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AFB2D8-4680-CD4E-8097-7170A6A11866}"/>
              </a:ext>
            </a:extLst>
          </p:cNvPr>
          <p:cNvSpPr>
            <a:spLocks/>
          </p:cNvSpPr>
          <p:nvPr userDrawn="1"/>
        </p:nvSpPr>
        <p:spPr>
          <a:xfrm>
            <a:off x="8286439" y="0"/>
            <a:ext cx="3901440" cy="68519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D7A56338-C7B8-3048-2E7C-33A8F4368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8576" y="1190084"/>
            <a:ext cx="4761025" cy="6096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3200" b="1" i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Name 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5573D7AD-53B3-1946-B35C-90CEF14AFE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8576" y="1877485"/>
            <a:ext cx="4761025" cy="48768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1867" b="0" i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8F44A5B-1FE3-DE09-E9B2-AF7F581F17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8576" y="2442967"/>
            <a:ext cx="4761025" cy="48768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lang="en-GB" sz="1333" b="1" dirty="0" smtClean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5C41BCA-8CAF-5F60-3FE1-C00E48EDD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8576" y="3008448"/>
            <a:ext cx="4761025" cy="590253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1333" b="0" i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Contact details</a:t>
            </a:r>
          </a:p>
        </p:txBody>
      </p:sp>
      <p:sp>
        <p:nvSpPr>
          <p:cNvPr id="40" name="Picture Placeholder 37">
            <a:extLst>
              <a:ext uri="{FF2B5EF4-FFF2-40B4-BE49-F238E27FC236}">
                <a16:creationId xmlns:a16="http://schemas.microsoft.com/office/drawing/2014/main" id="{57D01A4D-273B-BDC7-A83C-48F684F87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400" y="1184867"/>
            <a:ext cx="2438400" cy="2438400"/>
          </a:xfrm>
          <a:prstGeom prst="ellipse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E9E98-3130-CFFA-0EEB-96B14C01E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C5951DF-15C0-E0C1-C377-F8D1C561ED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401" y="3905825"/>
            <a:ext cx="4761025" cy="6096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3200" b="1" i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Name 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DB0D470-FFB5-7B73-B1D0-429C6C1B0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401" y="4593227"/>
            <a:ext cx="4761025" cy="48768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1867" b="0" i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A7B4C6EC-4C15-93BA-F531-9BCC42A206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6401" y="5158708"/>
            <a:ext cx="4761025" cy="48768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lang="en-GB" sz="1333" b="1" dirty="0" smtClean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93AB2D81-7E3C-435F-9270-7ECCF2BD2F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401" y="5724190"/>
            <a:ext cx="4761025" cy="590253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1333" b="0" i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Contact details</a:t>
            </a:r>
          </a:p>
        </p:txBody>
      </p:sp>
      <p:sp>
        <p:nvSpPr>
          <p:cNvPr id="8" name="Picture Placeholder 37">
            <a:extLst>
              <a:ext uri="{FF2B5EF4-FFF2-40B4-BE49-F238E27FC236}">
                <a16:creationId xmlns:a16="http://schemas.microsoft.com/office/drawing/2014/main" id="{BA3F9B63-E7EC-1FA2-7234-0F7974F953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91200" y="3900608"/>
            <a:ext cx="2438400" cy="2438400"/>
          </a:xfrm>
          <a:prstGeom prst="ellipse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Insert picture</a:t>
            </a:r>
          </a:p>
        </p:txBody>
      </p:sp>
      <p:cxnSp>
        <p:nvCxnSpPr>
          <p:cNvPr id="11" name="Google Shape;40;p6">
            <a:extLst>
              <a:ext uri="{FF2B5EF4-FFF2-40B4-BE49-F238E27FC236}">
                <a16:creationId xmlns:a16="http://schemas.microsoft.com/office/drawing/2014/main" id="{E7778885-FA15-4931-BA8A-10D8890D72BE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40;p6">
            <a:extLst>
              <a:ext uri="{FF2B5EF4-FFF2-40B4-BE49-F238E27FC236}">
                <a16:creationId xmlns:a16="http://schemas.microsoft.com/office/drawing/2014/main" id="{C3F1B5A1-AC2D-591D-3198-258D63F8949E}"/>
              </a:ext>
            </a:extLst>
          </p:cNvPr>
          <p:cNvCxnSpPr>
            <a:cxnSpLocks/>
          </p:cNvCxnSpPr>
          <p:nvPr userDrawn="1"/>
        </p:nvCxnSpPr>
        <p:spPr>
          <a:xfrm>
            <a:off x="4277409" y="6426200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Title 17">
            <a:extLst>
              <a:ext uri="{FF2B5EF4-FFF2-40B4-BE49-F238E27FC236}">
                <a16:creationId xmlns:a16="http://schemas.microsoft.com/office/drawing/2014/main" id="{D41901C7-B1E9-8DCB-0D92-7C01C628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pic>
        <p:nvPicPr>
          <p:cNvPr id="17" name="Picture 16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FF256863-B3AE-DA03-39D4-4BF35388A8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4634" y="6502401"/>
            <a:ext cx="1074631" cy="2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12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32">
          <p15:clr>
            <a:srgbClr val="FBAE40"/>
          </p15:clr>
        </p15:guide>
        <p15:guide id="2" orient="horz" pos="1332">
          <p15:clr>
            <a:srgbClr val="FBAE40"/>
          </p15:clr>
        </p15:guide>
        <p15:guide id="3" orient="horz" pos="2484">
          <p15:clr>
            <a:srgbClr val="FBAE40"/>
          </p15:clr>
        </p15:guide>
        <p15:guide id="4" pos="388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/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;p6">
            <a:extLst>
              <a:ext uri="{FF2B5EF4-FFF2-40B4-BE49-F238E27FC236}">
                <a16:creationId xmlns:a16="http://schemas.microsoft.com/office/drawing/2014/main" id="{393ADCC6-EF63-49DB-1B19-693BD7446CBF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5081039" y="1772093"/>
            <a:ext cx="6703356" cy="84714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L="455073" lvl="1" indent="-14604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tabLst>
                <a:tab pos="309026" algn="l"/>
              </a:tabLst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764098" lvl="2" indent="-1545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064657" lvl="3" indent="-14604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373683" lvl="4" indent="-1545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1674242" lvl="5" indent="-14604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tabLst>
                <a:tab pos="1528195" algn="l"/>
              </a:tabLst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●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Char char="○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defRPr sz="1200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1</a:t>
            </a:r>
          </a:p>
          <a:p>
            <a:pPr lvl="2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3"/>
            <a:endParaRPr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53AA903-36D4-C9D8-874E-CB608A987A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4670" y="1151744"/>
            <a:ext cx="7553449" cy="54864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indent="0">
              <a:buNone/>
              <a:defRPr lang="en-US" sz="1333" b="1" dirty="0">
                <a:solidFill>
                  <a:schemeClr val="accent1"/>
                </a:solidFill>
                <a:latin typeface="+mj-lt"/>
                <a:ea typeface="Poppins"/>
                <a:cs typeface="Poppins"/>
              </a:defRPr>
            </a:lvl1pPr>
          </a:lstStyle>
          <a:p>
            <a:pPr lvl="0">
              <a:buClr>
                <a:srgbClr val="081746"/>
              </a:buClr>
              <a:buSzPts val="1000"/>
              <a:buFont typeface="Poppins"/>
            </a:pPr>
            <a:r>
              <a:rPr lang="en-US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3B19FA-4BED-6C92-6058-44F946A4D612}"/>
              </a:ext>
            </a:extLst>
          </p:cNvPr>
          <p:cNvGrpSpPr/>
          <p:nvPr userDrawn="1"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8" name="Google Shape;148;p13">
              <a:extLst>
                <a:ext uri="{FF2B5EF4-FFF2-40B4-BE49-F238E27FC236}">
                  <a16:creationId xmlns:a16="http://schemas.microsoft.com/office/drawing/2014/main" id="{3CE4F974-13FE-4FD5-4B5B-CAE4DDABC3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49;p13">
              <a:extLst>
                <a:ext uri="{FF2B5EF4-FFF2-40B4-BE49-F238E27FC236}">
                  <a16:creationId xmlns:a16="http://schemas.microsoft.com/office/drawing/2014/main" id="{C0E4F25C-FD3E-81E7-613E-184750C97D3E}"/>
                </a:ext>
              </a:extLst>
            </p:cNvPr>
            <p:cNvCxnSpPr>
              <a:cxnSpLocks/>
            </p:cNvCxnSpPr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FB6F863-BFDF-AFDA-5B56-FF01A9C2D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33" t="19638" r="79" b="3305"/>
          <a:stretch/>
        </p:blipFill>
        <p:spPr>
          <a:xfrm>
            <a:off x="406401" y="1141668"/>
            <a:ext cx="3768649" cy="528453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CE8EF9-5999-280E-EAEF-8D8AC7869E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1218" y="1772093"/>
            <a:ext cx="687916" cy="8471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99812AB-C5A6-3B23-F46F-2D92655969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31218" y="2723169"/>
            <a:ext cx="687916" cy="8471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422C4D3-B295-C830-AC0B-26A91EEF47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218" y="3674245"/>
            <a:ext cx="687916" cy="8471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1D87B1F-58D2-539D-689B-762668A496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218" y="4625321"/>
            <a:ext cx="687916" cy="8471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E01F047-CA1B-AF27-909B-ED00335DFB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1218" y="5576397"/>
            <a:ext cx="687916" cy="8471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" name="Google Shape;36;p6">
            <a:extLst>
              <a:ext uri="{FF2B5EF4-FFF2-40B4-BE49-F238E27FC236}">
                <a16:creationId xmlns:a16="http://schemas.microsoft.com/office/drawing/2014/main" id="{4E972862-AE09-CBB3-3836-F64DD5A33ECE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5081039" y="2723169"/>
            <a:ext cx="6703356" cy="847147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>
              <a:defRPr dirty="0">
                <a:latin typeface="+mj-lt"/>
                <a:ea typeface="Poppins"/>
                <a:cs typeface="Poppins"/>
              </a:defRPr>
            </a:lvl1pPr>
            <a:lvl2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2pPr>
            <a:lvl3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3pPr>
            <a:lvl4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4pPr>
            <a:lvl5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5pPr>
            <a:lvl6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6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 indent="-146047">
              <a:lnSpc>
                <a:spcPct val="115000"/>
              </a:lnSpc>
              <a:buClr>
                <a:srgbClr val="081746"/>
              </a:buClr>
              <a:buSzPts val="900"/>
              <a:tabLst>
                <a:tab pos="309026" algn="l"/>
              </a:tabLst>
            </a:pPr>
            <a:r>
              <a:rPr lang="en-US" dirty="0"/>
              <a:t>Text 1</a:t>
            </a:r>
          </a:p>
          <a:p>
            <a:pPr lvl="2" indent="-15451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2" name="Google Shape;36;p6">
            <a:extLst>
              <a:ext uri="{FF2B5EF4-FFF2-40B4-BE49-F238E27FC236}">
                <a16:creationId xmlns:a16="http://schemas.microsoft.com/office/drawing/2014/main" id="{2387A735-9226-B53E-8692-4CF9DA7033BF}"/>
              </a:ext>
            </a:extLst>
          </p:cNvPr>
          <p:cNvSpPr txBox="1">
            <a:spLocks noGrp="1"/>
          </p:cNvSpPr>
          <p:nvPr>
            <p:ph type="body" idx="27" hasCustomPrompt="1"/>
          </p:nvPr>
        </p:nvSpPr>
        <p:spPr>
          <a:xfrm>
            <a:off x="5081039" y="3674245"/>
            <a:ext cx="6703356" cy="847147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>
              <a:defRPr dirty="0">
                <a:latin typeface="+mj-lt"/>
                <a:ea typeface="Poppins"/>
                <a:cs typeface="Poppins"/>
              </a:defRPr>
            </a:lvl1pPr>
            <a:lvl2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2pPr>
            <a:lvl3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3pPr>
            <a:lvl4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4pPr>
            <a:lvl5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5pPr>
            <a:lvl6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6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 indent="-146047">
              <a:lnSpc>
                <a:spcPct val="115000"/>
              </a:lnSpc>
              <a:buClr>
                <a:srgbClr val="081746"/>
              </a:buClr>
              <a:buSzPts val="900"/>
              <a:tabLst>
                <a:tab pos="309026" algn="l"/>
              </a:tabLst>
            </a:pPr>
            <a:r>
              <a:rPr lang="en-US" dirty="0"/>
              <a:t>Text 1</a:t>
            </a:r>
          </a:p>
          <a:p>
            <a:pPr lvl="2" indent="-15451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marL="1674242" lvl="5" indent="-146047">
              <a:lnSpc>
                <a:spcPct val="115000"/>
              </a:lnSpc>
              <a:buClr>
                <a:srgbClr val="081746"/>
              </a:buClr>
              <a:buSzPts val="900"/>
              <a:tabLst>
                <a:tab pos="1528195" algn="l"/>
              </a:tabLst>
            </a:pPr>
            <a:endParaRPr lang="en-US" dirty="0"/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3" name="Google Shape;36;p6">
            <a:extLst>
              <a:ext uri="{FF2B5EF4-FFF2-40B4-BE49-F238E27FC236}">
                <a16:creationId xmlns:a16="http://schemas.microsoft.com/office/drawing/2014/main" id="{26B18553-D7C5-B38E-4856-7AEA69ED1412}"/>
              </a:ext>
            </a:extLst>
          </p:cNvPr>
          <p:cNvSpPr txBox="1">
            <a:spLocks noGrp="1"/>
          </p:cNvSpPr>
          <p:nvPr>
            <p:ph type="body" idx="28" hasCustomPrompt="1"/>
          </p:nvPr>
        </p:nvSpPr>
        <p:spPr>
          <a:xfrm>
            <a:off x="5081039" y="4625321"/>
            <a:ext cx="6703356" cy="847147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>
              <a:defRPr dirty="0">
                <a:latin typeface="+mj-lt"/>
                <a:ea typeface="Poppins"/>
                <a:cs typeface="Poppins"/>
              </a:defRPr>
            </a:lvl1pPr>
            <a:lvl2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2pPr>
            <a:lvl3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3pPr>
            <a:lvl4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4pPr>
            <a:lvl5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5pPr>
            <a:lvl6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6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 indent="-146047">
              <a:lnSpc>
                <a:spcPct val="115000"/>
              </a:lnSpc>
              <a:buClr>
                <a:srgbClr val="081746"/>
              </a:buClr>
              <a:buSzPts val="900"/>
              <a:tabLst>
                <a:tab pos="309026" algn="l"/>
              </a:tabLst>
            </a:pPr>
            <a:r>
              <a:rPr lang="en-US" dirty="0"/>
              <a:t>Text 1</a:t>
            </a:r>
          </a:p>
          <a:p>
            <a:pPr lvl="2" indent="-15451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4" name="Google Shape;36;p6">
            <a:extLst>
              <a:ext uri="{FF2B5EF4-FFF2-40B4-BE49-F238E27FC236}">
                <a16:creationId xmlns:a16="http://schemas.microsoft.com/office/drawing/2014/main" id="{6B077968-8619-A9C8-5255-DD64DA8DC439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5081039" y="5576397"/>
            <a:ext cx="6703356" cy="847147"/>
          </a:xfrm>
          <a:prstGeom prst="rect">
            <a:avLst/>
          </a:prstGeom>
        </p:spPr>
        <p:txBody>
          <a:bodyPr spcFirstLastPara="1" vert="horz" wrap="square" lIns="0" tIns="91425" rIns="0" bIns="91425" rtlCol="0" anchor="t" anchorCtr="0">
            <a:noAutofit/>
          </a:bodyPr>
          <a:lstStyle>
            <a:lvl1pPr>
              <a:defRPr dirty="0">
                <a:latin typeface="+mj-lt"/>
                <a:ea typeface="Poppins"/>
                <a:cs typeface="Poppins"/>
              </a:defRPr>
            </a:lvl1pPr>
            <a:lvl2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2pPr>
            <a:lvl3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3pPr>
            <a:lvl4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4pPr>
            <a:lvl5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5pPr>
            <a:lvl6pPr>
              <a:defRPr lang="en-US" dirty="0" smtClean="0">
                <a:solidFill>
                  <a:srgbClr val="081746"/>
                </a:solidFill>
                <a:latin typeface="Poppins"/>
                <a:ea typeface="Poppins"/>
                <a:cs typeface="Poppins"/>
              </a:defRPr>
            </a:lvl6pPr>
          </a:lstStyle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Click to add text</a:t>
            </a:r>
          </a:p>
          <a:p>
            <a:pPr lvl="1" indent="-146047">
              <a:lnSpc>
                <a:spcPct val="115000"/>
              </a:lnSpc>
              <a:buClr>
                <a:srgbClr val="081746"/>
              </a:buClr>
              <a:buSzPts val="900"/>
              <a:tabLst>
                <a:tab pos="309026" algn="l"/>
              </a:tabLst>
            </a:pPr>
            <a:r>
              <a:rPr lang="en-US" dirty="0"/>
              <a:t>Text 1</a:t>
            </a:r>
          </a:p>
          <a:p>
            <a:pPr lvl="2" indent="-154513">
              <a:lnSpc>
                <a:spcPct val="115000"/>
              </a:lnSpc>
              <a:buClr>
                <a:srgbClr val="081746"/>
              </a:buClr>
              <a:buSzPts val="900"/>
            </a:pPr>
            <a:r>
              <a:rPr lang="en-US" dirty="0"/>
              <a:t>Text 2</a:t>
            </a:r>
          </a:p>
          <a:p>
            <a:pPr lvl="0">
              <a:lnSpc>
                <a:spcPct val="115000"/>
              </a:lnSpc>
              <a:buClr>
                <a:srgbClr val="081746"/>
              </a:buClr>
              <a:buSzPts val="900"/>
            </a:pPr>
            <a:endParaRPr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1898EF-1667-296A-DC09-3680C8372305}"/>
              </a:ext>
            </a:extLst>
          </p:cNvPr>
          <p:cNvSpPr>
            <a:spLocks/>
          </p:cNvSpPr>
          <p:nvPr userDrawn="1"/>
        </p:nvSpPr>
        <p:spPr>
          <a:xfrm>
            <a:off x="407721" y="1147065"/>
            <a:ext cx="3767328" cy="527913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12" name="Google Shape;40;p6">
            <a:extLst>
              <a:ext uri="{FF2B5EF4-FFF2-40B4-BE49-F238E27FC236}">
                <a16:creationId xmlns:a16="http://schemas.microsoft.com/office/drawing/2014/main" id="{EABC8622-2911-B26A-8423-CDBE0012D4AF}"/>
              </a:ext>
            </a:extLst>
          </p:cNvPr>
          <p:cNvCxnSpPr>
            <a:cxnSpLocks/>
          </p:cNvCxnSpPr>
          <p:nvPr userDrawn="1"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532213AF-A6C4-705B-A0DB-87B748BD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FC97EB-1CD2-3992-3BEC-C63B1E6B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120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3;p33">
            <a:extLst>
              <a:ext uri="{FF2B5EF4-FFF2-40B4-BE49-F238E27FC236}">
                <a16:creationId xmlns:a16="http://schemas.microsoft.com/office/drawing/2014/main" id="{B0FFCAD2-1540-0512-1C4C-20F4E42C8AE3}"/>
              </a:ext>
            </a:extLst>
          </p:cNvPr>
          <p:cNvSpPr/>
          <p:nvPr userDrawn="1"/>
        </p:nvSpPr>
        <p:spPr>
          <a:xfrm>
            <a:off x="0" y="0"/>
            <a:ext cx="9682000" cy="6858000"/>
          </a:xfrm>
          <a:prstGeom prst="rect">
            <a:avLst/>
          </a:prstGeom>
          <a:solidFill>
            <a:srgbClr val="0817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Google Shape;415;p33">
            <a:extLst>
              <a:ext uri="{FF2B5EF4-FFF2-40B4-BE49-F238E27FC236}">
                <a16:creationId xmlns:a16="http://schemas.microsoft.com/office/drawing/2014/main" id="{28C4B4B0-DF63-2AA3-4149-185456CBE20F}"/>
              </a:ext>
            </a:extLst>
          </p:cNvPr>
          <p:cNvSpPr txBox="1"/>
          <p:nvPr userDrawn="1"/>
        </p:nvSpPr>
        <p:spPr>
          <a:xfrm>
            <a:off x="400900" y="1003601"/>
            <a:ext cx="676960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The material in this presentation has been prepared by Descartes Underwriting SAS, Descartes Insurance or its affiliates (collectively "Descartes") and is confidential and the property of Descartes. It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general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background information about Descartes’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activities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and/or Descartes'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understanding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of a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risk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exposure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and a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summary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of a possible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risk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coverage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solution in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response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thereto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current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as the date of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presentation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This information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given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in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summary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form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and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does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not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purport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to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complete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accurate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Unauthorized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use,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disclosure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copying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of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presentation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any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part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thereof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strictly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prohibited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and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unlawful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without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prior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consent of Descartes.</a:t>
            </a: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Information in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presentation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including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forecast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risk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information and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expected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compensation,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should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not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considered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in isolation as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advice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a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recommendation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to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insureds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potential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insureds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 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policyholders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potential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policyholders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insurers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potential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insurers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in relation to holding,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purchasing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selling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underwriting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insurance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covers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other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coverage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products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instruments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such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as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derivative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insurance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reinsurance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contracts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and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does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not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necessarily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take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into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account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particular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protection objectives,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insurable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interest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financial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situation or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needs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regulatory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constraints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All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parametric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cover carries the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risk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that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trigger index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may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not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perfectly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correlated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underlying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risk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exposure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result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that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may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suffer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loss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without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parametric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insurance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being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triggered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DESCARTES UNDERWRITING SAS  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French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simplified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joint stock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company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(société par actions simplifiée)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capital of € 37 047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registered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the Nanterre Trade and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Companies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Register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under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No. 843 359 357,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authorized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as a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European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insurance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intermediary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and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registered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with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ORIAS </a:t>
            </a:r>
            <a:r>
              <a:rPr lang="fr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under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No. 180 07 315 (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www.orias.fr</a:t>
            </a:r>
            <a:r>
              <a:rPr lang="fr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), whose registered office is located at 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148 rue de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Courcelles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, 75017 Paris, France.</a:t>
            </a:r>
            <a:endParaRPr lang="en-US" sz="1000" b="0" i="0" u="none" strike="noStrike" cap="none" dirty="0">
              <a:solidFill>
                <a:srgbClr val="FFFFFF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  <a:sym typeface="Arial"/>
            </a:endParaRPr>
          </a:p>
          <a:p>
            <a:endParaRPr lang="en-US" sz="1000" b="0" i="0" u="none" strike="noStrike" cap="none" dirty="0">
              <a:solidFill>
                <a:srgbClr val="FFFFFF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Descartes Insurance SA is a French limited company (Société Anonyme) with a share capital of €1 000 000 registered with the Paris Trade and Companies Register under No. 908 714 892. As an insurance company, it is controlled by French insurance supervisor, the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Autorité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 de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Contrôle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Prudentiel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 et de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Résolution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 (ACPR). Its registered office is located at 148 rue de </a:t>
            </a:r>
            <a:r>
              <a:rPr lang="en-US" sz="1000" b="0" i="0" u="none" strike="noStrike" cap="none" dirty="0" err="1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Courcelles</a:t>
            </a:r>
            <a: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ea typeface="Poppins Medium" panose="00000600000000000000" pitchFamily="2" charset="0"/>
                <a:cs typeface="Poppins" pitchFamily="2" charset="77"/>
                <a:sym typeface="Arial"/>
              </a:rPr>
              <a:t>, 75017 Paris, France.</a:t>
            </a:r>
            <a:endParaRPr lang="en-US" sz="1000" b="0" i="0" u="none" strike="noStrike" cap="none" dirty="0">
              <a:solidFill>
                <a:srgbClr val="FFFFFF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  <a:sym typeface="Arial"/>
            </a:endParaRPr>
          </a:p>
          <a:p>
            <a:br>
              <a:rPr lang="en-US" sz="1000" b="0" i="0" u="none" strike="noStrike" cap="none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</a:br>
            <a:endParaRPr sz="1000" b="0" i="0" u="none" strike="noStrike" cap="none" dirty="0">
              <a:solidFill>
                <a:srgbClr val="FFFFFF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grpSp>
        <p:nvGrpSpPr>
          <p:cNvPr id="7" name="Google Shape;418;p33">
            <a:extLst>
              <a:ext uri="{FF2B5EF4-FFF2-40B4-BE49-F238E27FC236}">
                <a16:creationId xmlns:a16="http://schemas.microsoft.com/office/drawing/2014/main" id="{0C001344-73B8-CFA9-141D-923C794D26BC}"/>
              </a:ext>
            </a:extLst>
          </p:cNvPr>
          <p:cNvGrpSpPr/>
          <p:nvPr userDrawn="1"/>
        </p:nvGrpSpPr>
        <p:grpSpPr>
          <a:xfrm rot="10800000">
            <a:off x="10758391" y="901995"/>
            <a:ext cx="889200" cy="889200"/>
            <a:chOff x="-442800" y="2611700"/>
            <a:chExt cx="666900" cy="666900"/>
          </a:xfrm>
        </p:grpSpPr>
        <p:cxnSp>
          <p:nvCxnSpPr>
            <p:cNvPr id="8" name="Google Shape;419;p33">
              <a:extLst>
                <a:ext uri="{FF2B5EF4-FFF2-40B4-BE49-F238E27FC236}">
                  <a16:creationId xmlns:a16="http://schemas.microsoft.com/office/drawing/2014/main" id="{B06B1123-2F2E-F691-193E-BA84FAD6013F}"/>
                </a:ext>
              </a:extLst>
            </p:cNvPr>
            <p:cNvCxnSpPr/>
            <p:nvPr/>
          </p:nvCxnSpPr>
          <p:spPr>
            <a:xfrm>
              <a:off x="-442800" y="3276375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420;p33">
              <a:extLst>
                <a:ext uri="{FF2B5EF4-FFF2-40B4-BE49-F238E27FC236}">
                  <a16:creationId xmlns:a16="http://schemas.microsoft.com/office/drawing/2014/main" id="{C7C64F06-195E-4E3E-0D54-7441D2872E19}"/>
                </a:ext>
              </a:extLst>
            </p:cNvPr>
            <p:cNvCxnSpPr/>
            <p:nvPr/>
          </p:nvCxnSpPr>
          <p:spPr>
            <a:xfrm rot="5400000">
              <a:off x="-772650" y="29451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D8A3175-EB1C-D447-71CB-C6BCE48E2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large machine in a factory&#10;&#10;Description automatically generated">
            <a:extLst>
              <a:ext uri="{FF2B5EF4-FFF2-40B4-BE49-F238E27FC236}">
                <a16:creationId xmlns:a16="http://schemas.microsoft.com/office/drawing/2014/main" id="{0FCFC557-760A-AAB1-A16A-11336C5642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140" t="2703" r="39717"/>
          <a:stretch/>
        </p:blipFill>
        <p:spPr>
          <a:xfrm>
            <a:off x="7798733" y="1003600"/>
            <a:ext cx="3771335" cy="501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06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EBB84-9649-BD7A-44F8-7B4B22F218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Google Shape;401;p32">
            <a:extLst>
              <a:ext uri="{FF2B5EF4-FFF2-40B4-BE49-F238E27FC236}">
                <a16:creationId xmlns:a16="http://schemas.microsoft.com/office/drawing/2014/main" id="{B32AC83E-E947-6DA5-F281-FE13B493CC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746">
              <a:alpha val="810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402;p32">
            <a:extLst>
              <a:ext uri="{FF2B5EF4-FFF2-40B4-BE49-F238E27FC236}">
                <a16:creationId xmlns:a16="http://schemas.microsoft.com/office/drawing/2014/main" id="{ACF389A0-6742-2990-D65F-1EE90838C08E}"/>
              </a:ext>
            </a:extLst>
          </p:cNvPr>
          <p:cNvSpPr txBox="1"/>
          <p:nvPr userDrawn="1"/>
        </p:nvSpPr>
        <p:spPr>
          <a:xfrm>
            <a:off x="3220807" y="2887184"/>
            <a:ext cx="5750400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6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6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7EB082D3-89BE-5C52-537A-B76692985672}"/>
              </a:ext>
            </a:extLst>
          </p:cNvPr>
          <p:cNvSpPr/>
          <p:nvPr userDrawn="1"/>
        </p:nvSpPr>
        <p:spPr>
          <a:xfrm rot="10800000">
            <a:off x="11159600" y="1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898114-3308-7866-B9DE-1FDDCF20D01C}"/>
              </a:ext>
            </a:extLst>
          </p:cNvPr>
          <p:cNvGrpSpPr/>
          <p:nvPr userDrawn="1"/>
        </p:nvGrpSpPr>
        <p:grpSpPr>
          <a:xfrm>
            <a:off x="4231167" y="4287831"/>
            <a:ext cx="3729667" cy="430857"/>
            <a:chOff x="3173375" y="3215875"/>
            <a:chExt cx="2797250" cy="3231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886E33-FEA9-0E6F-DE43-95ADEF994133}"/>
                </a:ext>
              </a:extLst>
            </p:cNvPr>
            <p:cNvGrpSpPr/>
            <p:nvPr userDrawn="1"/>
          </p:nvGrpSpPr>
          <p:grpSpPr>
            <a:xfrm>
              <a:off x="3173375" y="3262375"/>
              <a:ext cx="2771000" cy="276300"/>
              <a:chOff x="3173375" y="3262375"/>
              <a:chExt cx="2771000" cy="276300"/>
            </a:xfrm>
          </p:grpSpPr>
          <p:sp>
            <p:nvSpPr>
              <p:cNvPr id="7" name="Google Shape;404;p32">
                <a:extLst>
                  <a:ext uri="{FF2B5EF4-FFF2-40B4-BE49-F238E27FC236}">
                    <a16:creationId xmlns:a16="http://schemas.microsoft.com/office/drawing/2014/main" id="{21546D21-F992-9BB6-BA29-76F71A448E80}"/>
                  </a:ext>
                </a:extLst>
              </p:cNvPr>
              <p:cNvSpPr/>
              <p:nvPr userDrawn="1"/>
            </p:nvSpPr>
            <p:spPr>
              <a:xfrm>
                <a:off x="3173375" y="3262375"/>
                <a:ext cx="2468400" cy="276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" sz="1333" b="1" dirty="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www.descartesunderwriting.com</a:t>
                </a:r>
                <a:endParaRPr sz="1333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" name="Google Shape;406;p32">
                <a:extLst>
                  <a:ext uri="{FF2B5EF4-FFF2-40B4-BE49-F238E27FC236}">
                    <a16:creationId xmlns:a16="http://schemas.microsoft.com/office/drawing/2014/main" id="{324B3DD0-5603-42A0-6BCD-BA0FAFBCC13F}"/>
                  </a:ext>
                </a:extLst>
              </p:cNvPr>
              <p:cNvSpPr/>
              <p:nvPr/>
            </p:nvSpPr>
            <p:spPr>
              <a:xfrm>
                <a:off x="5668075" y="3262375"/>
                <a:ext cx="276300" cy="276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" name="Google Shape;407;p32">
              <a:extLst>
                <a:ext uri="{FF2B5EF4-FFF2-40B4-BE49-F238E27FC236}">
                  <a16:creationId xmlns:a16="http://schemas.microsoft.com/office/drawing/2014/main" id="{EA81DAAB-2714-6F26-1A42-AD17D37E75B9}"/>
                </a:ext>
              </a:extLst>
            </p:cNvPr>
            <p:cNvSpPr txBox="1"/>
            <p:nvPr userDrawn="1"/>
          </p:nvSpPr>
          <p:spPr>
            <a:xfrm>
              <a:off x="5641825" y="3215875"/>
              <a:ext cx="328800" cy="323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6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→</a:t>
              </a:r>
              <a:endParaRPr sz="24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C3EF9C1F-E54E-A13A-EB70-0D540400D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Google Shape;8;p1">
            <a:extLst>
              <a:ext uri="{FF2B5EF4-FFF2-40B4-BE49-F238E27FC236}">
                <a16:creationId xmlns:a16="http://schemas.microsoft.com/office/drawing/2014/main" id="{582038E2-1926-3B03-099D-2E209728330F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Picture 8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77DA0616-E0C8-D53D-3CFC-A24F06845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4634" y="6502401"/>
            <a:ext cx="1074631" cy="2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7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|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;p2">
            <a:extLst>
              <a:ext uri="{FF2B5EF4-FFF2-40B4-BE49-F238E27FC236}">
                <a16:creationId xmlns:a16="http://schemas.microsoft.com/office/drawing/2014/main" id="{20C2A906-22C1-8C2A-E95A-30B72588A11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rgbClr val="081746"/>
              </a:gs>
              <a:gs pos="100000">
                <a:srgbClr val="01091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0D16859-FA7C-9065-3335-60C05C353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2133" y="2771775"/>
            <a:ext cx="5547737" cy="13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838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blank layout">
  <p:cSld name="1_Strategy blank layou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"/>
          <p:cNvSpPr txBox="1">
            <a:spLocks noGrp="1"/>
          </p:cNvSpPr>
          <p:nvPr>
            <p:ph type="body" idx="1"/>
          </p:nvPr>
        </p:nvSpPr>
        <p:spPr>
          <a:xfrm>
            <a:off x="406400" y="1772093"/>
            <a:ext cx="11379200" cy="46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41" name="Google Shape;341;p14"/>
          <p:cNvGrpSpPr/>
          <p:nvPr/>
        </p:nvGrpSpPr>
        <p:grpSpPr>
          <a:xfrm>
            <a:off x="10895195" y="5537000"/>
            <a:ext cx="889200" cy="889200"/>
            <a:chOff x="8067070" y="4038450"/>
            <a:chExt cx="666900" cy="666900"/>
          </a:xfrm>
        </p:grpSpPr>
        <p:cxnSp>
          <p:nvCxnSpPr>
            <p:cNvPr id="342" name="Google Shape;342;p14"/>
            <p:cNvCxnSpPr/>
            <p:nvPr/>
          </p:nvCxnSpPr>
          <p:spPr>
            <a:xfrm rot="-5400000">
              <a:off x="8391450" y="437190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rgbClr val="FBAA0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" name="Google Shape;343;p14"/>
            <p:cNvCxnSpPr/>
            <p:nvPr/>
          </p:nvCxnSpPr>
          <p:spPr>
            <a:xfrm>
              <a:off x="8067070" y="4705350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rgbClr val="FBAA0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344" name="Google Shape;344;p14"/>
          <p:cNvCxnSpPr/>
          <p:nvPr/>
        </p:nvCxnSpPr>
        <p:spPr>
          <a:xfrm>
            <a:off x="406400" y="1141667"/>
            <a:ext cx="890016" cy="0"/>
          </a:xfrm>
          <a:prstGeom prst="straightConnector1">
            <a:avLst/>
          </a:prstGeom>
          <a:noFill/>
          <a:ln w="19050" cap="flat" cmpd="sng">
            <a:solidFill>
              <a:srgbClr val="FBAA0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5" name="Google Shape;345;p14"/>
          <p:cNvSpPr txBox="1">
            <a:spLocks noGrp="1"/>
          </p:cNvSpPr>
          <p:nvPr>
            <p:ph type="title"/>
          </p:nvPr>
        </p:nvSpPr>
        <p:spPr>
          <a:xfrm>
            <a:off x="406400" y="177801"/>
            <a:ext cx="11241101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4"/>
          <p:cNvSpPr txBox="1">
            <a:spLocks noGrp="1"/>
          </p:cNvSpPr>
          <p:nvPr>
            <p:ph type="body" idx="2"/>
          </p:nvPr>
        </p:nvSpPr>
        <p:spPr>
          <a:xfrm>
            <a:off x="406400" y="1151744"/>
            <a:ext cx="113792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8174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47" name="Google Shape;347;p14"/>
          <p:cNvSpPr txBox="1">
            <a:spLocks noGrp="1"/>
          </p:cNvSpPr>
          <p:nvPr>
            <p:ph type="sldNum" idx="12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Poppins"/>
              <a:buNone/>
              <a:defRPr sz="8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68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86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bg>
      <p:bgPr>
        <a:solidFill>
          <a:srgbClr val="091F4B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14"/>
          <p:cNvCxnSpPr/>
          <p:nvPr/>
        </p:nvCxnSpPr>
        <p:spPr>
          <a:xfrm>
            <a:off x="508000" y="933267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72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1"/>
          </p:nvPr>
        </p:nvSpPr>
        <p:spPr>
          <a:xfrm>
            <a:off x="507867" y="1838000"/>
            <a:ext cx="10896300" cy="348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ldNum" idx="12"/>
          </p:nvPr>
        </p:nvSpPr>
        <p:spPr>
          <a:xfrm>
            <a:off x="10672810" y="6381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" name="Google Shape;52;p14"/>
          <p:cNvCxnSpPr/>
          <p:nvPr/>
        </p:nvCxnSpPr>
        <p:spPr>
          <a:xfrm>
            <a:off x="508000" y="6519200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14"/>
          <p:cNvSpPr txBox="1"/>
          <p:nvPr/>
        </p:nvSpPr>
        <p:spPr>
          <a:xfrm>
            <a:off x="9743333" y="6500000"/>
            <a:ext cx="1064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r" rtl="0">
              <a:lnSpc>
                <a:spcPct val="2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FAIR Institute</a:t>
            </a:r>
            <a:endParaRPr sz="1100">
              <a:solidFill>
                <a:srgbClr val="EFEFE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583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5"/>
          <p:cNvCxnSpPr/>
          <p:nvPr/>
        </p:nvCxnSpPr>
        <p:spPr>
          <a:xfrm>
            <a:off x="508000" y="933267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72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61B29"/>
              </a:buClr>
              <a:buSzPts val="3200"/>
              <a:buNone/>
              <a:defRPr sz="3200">
                <a:solidFill>
                  <a:srgbClr val="061B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507867" y="1838000"/>
            <a:ext cx="4876800" cy="348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2"/>
          </p:nvPr>
        </p:nvSpPr>
        <p:spPr>
          <a:xfrm>
            <a:off x="6099467" y="1838000"/>
            <a:ext cx="4876800" cy="348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061B29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10672810" y="6381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1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" name="Google Shape;60;p15"/>
          <p:cNvCxnSpPr/>
          <p:nvPr/>
        </p:nvCxnSpPr>
        <p:spPr>
          <a:xfrm>
            <a:off x="508000" y="6519200"/>
            <a:ext cx="108963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5"/>
          <p:cNvSpPr txBox="1"/>
          <p:nvPr/>
        </p:nvSpPr>
        <p:spPr>
          <a:xfrm>
            <a:off x="9743333" y="6500000"/>
            <a:ext cx="1064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r" rtl="0">
              <a:lnSpc>
                <a:spcPct val="2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666666"/>
                </a:solidFill>
                <a:latin typeface="DM Sans"/>
                <a:ea typeface="DM Sans"/>
                <a:cs typeface="DM Sans"/>
                <a:sym typeface="DM Sans"/>
              </a:rPr>
              <a:t>FAIR Institute</a:t>
            </a:r>
            <a:endParaRPr sz="1100">
              <a:solidFill>
                <a:srgbClr val="66666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8380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E46962"/>
          </p15:clr>
        </p15:guide>
        <p15:guide id="2" pos="320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6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ora"/>
              <a:buNone/>
              <a:defRPr sz="3600" b="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ans"/>
              <a:buChar char="•"/>
              <a:defRPr sz="2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Char char="•"/>
              <a:defRPr sz="24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sz="18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864151" y="5815298"/>
            <a:ext cx="2023050" cy="73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887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2pPr>
              <a:buSzPts val="2400"/>
              <a:buChar char="-"/>
              <a:defRPr sz="2400"/>
            </a:lvl2pPr>
            <a:lvl3pPr>
              <a:buSzPts val="2200"/>
              <a:buChar char="-"/>
              <a:defRPr sz="2200"/>
            </a:lvl3pPr>
            <a:lvl4pPr>
              <a:buSzPts val="2000"/>
              <a:defRPr sz="2000"/>
            </a:lvl4pPr>
            <a:lvl5pPr>
              <a:buSzPts val="1800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Google Shape;8;p1" descr="Google Shape;8;p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88839" y="6075789"/>
            <a:ext cx="1234415" cy="4502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77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Lora"/>
          <a:ea typeface="Lora"/>
          <a:cs typeface="Lora"/>
          <a:sym typeface="Lora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FFFFFF"/>
        </a:buClr>
        <a:buSzPts val="2800"/>
        <a:buFont typeface="Helvetica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DM Sans"/>
          <a:ea typeface="DM Sans"/>
          <a:cs typeface="DM Sans"/>
          <a:sym typeface="DM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/>
          <p:nvPr/>
        </p:nvSpPr>
        <p:spPr>
          <a:xfrm rot="10800000">
            <a:off x="11159600" y="-133"/>
            <a:ext cx="1032400" cy="3020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D154B942-38CB-5515-3607-2D14837589E6}"/>
              </a:ext>
            </a:extLst>
          </p:cNvPr>
          <p:cNvSpPr txBox="1"/>
          <p:nvPr userDrawn="1"/>
        </p:nvSpPr>
        <p:spPr>
          <a:xfrm>
            <a:off x="11182200" y="-21533"/>
            <a:ext cx="987200" cy="34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CONFIDENTIAL</a:t>
            </a:r>
            <a:endParaRPr sz="8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75E74E-9DE6-9CA6-1973-7E62FE8AF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109" y="645349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F57F72AA-EFD2-4EF8-982F-951790DBAA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88E78B3-9C53-59CA-6984-668F75BE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7801"/>
            <a:ext cx="11241101" cy="55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add title</a:t>
            </a:r>
            <a:endParaRPr lang="fr-FR" dirty="0"/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3D9A035-F730-0E1E-8BB8-03A5305F1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-10543" t="-20402" r="-2368" b="-11751"/>
          <a:stretch/>
        </p:blipFill>
        <p:spPr>
          <a:xfrm>
            <a:off x="10582275" y="6453498"/>
            <a:ext cx="1203325" cy="36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78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400" b="1" i="0" u="none" strike="noStrike" cap="none" dirty="0" smtClean="0">
          <a:solidFill>
            <a:srgbClr val="081746"/>
          </a:solidFill>
          <a:latin typeface="Poppins"/>
          <a:ea typeface="Poppins"/>
          <a:cs typeface="Poppin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200" b="0" i="0" u="none" strike="noStrike" cap="none">
          <a:solidFill>
            <a:schemeClr val="accent1"/>
          </a:solidFill>
          <a:latin typeface="+mn-lt"/>
          <a:ea typeface="Arial"/>
          <a:cs typeface="Arial"/>
          <a:sym typeface="Arial"/>
        </a:defRPr>
      </a:lvl1pPr>
      <a:lvl2pPr marL="455073" marR="0" lvl="1" indent="-15239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>
          <a:tab pos="302676" algn="l"/>
        </a:tabLst>
        <a:defRPr sz="1200" b="0" i="0" u="none" strike="noStrike" cap="none">
          <a:solidFill>
            <a:schemeClr val="accent1"/>
          </a:solidFill>
          <a:latin typeface="+mn-lt"/>
          <a:ea typeface="Arial"/>
          <a:cs typeface="Arial"/>
          <a:sym typeface="Arial"/>
        </a:defRPr>
      </a:lvl2pPr>
      <a:lvl3pPr marL="764098" marR="0" lvl="2" indent="-15028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>
          <a:tab pos="613818" algn="l"/>
        </a:tabLst>
        <a:defRPr sz="1200" b="0" i="0" u="none" strike="noStrike" cap="none">
          <a:solidFill>
            <a:schemeClr val="accent1"/>
          </a:solidFill>
          <a:latin typeface="+mj-lt"/>
          <a:ea typeface="Arial"/>
          <a:cs typeface="Arial"/>
          <a:sym typeface="Arial"/>
        </a:defRPr>
      </a:lvl3pPr>
      <a:lvl4pPr marL="1066773" marR="0" lvl="3" indent="-15028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>
          <a:tab pos="916494" algn="l"/>
        </a:tabLst>
        <a:defRPr sz="1200" b="0" i="0" u="none" strike="noStrike" cap="none">
          <a:solidFill>
            <a:schemeClr val="accent1"/>
          </a:solidFill>
          <a:latin typeface="+mj-lt"/>
          <a:ea typeface="Arial"/>
          <a:cs typeface="Arial"/>
          <a:sym typeface="Arial"/>
        </a:defRPr>
      </a:lvl4pPr>
      <a:lvl5pPr marL="1219170" marR="0" lvl="4" indent="15239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tabLst>
          <a:tab pos="1219170" algn="l"/>
        </a:tabLst>
        <a:defRPr sz="1200" b="0" i="0" u="none" strike="noStrike" cap="none">
          <a:solidFill>
            <a:schemeClr val="accent1"/>
          </a:solidFill>
          <a:latin typeface="+mn-lt"/>
          <a:ea typeface="Arial"/>
          <a:cs typeface="Arial"/>
          <a:sym typeface="Arial"/>
        </a:defRPr>
      </a:lvl5pPr>
      <a:lvl6pPr marL="1371566" marR="0" lvl="5" indent="-15028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200" b="0" i="0" u="none" strike="noStrike" cap="none">
          <a:solidFill>
            <a:schemeClr val="accent1"/>
          </a:solidFill>
          <a:latin typeface="+mn-lt"/>
          <a:ea typeface="Arial"/>
          <a:cs typeface="Arial"/>
          <a:sym typeface="Arial"/>
        </a:defRPr>
      </a:lvl6pPr>
      <a:lvl7pPr marL="380990" marR="0" lvl="6" indent="-38099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L="1066773" marR="0" lvl="8" indent="-15028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200" b="0" i="0" u="none" strike="noStrike" cap="none">
          <a:solidFill>
            <a:schemeClr val="accent1"/>
          </a:solidFill>
          <a:latin typeface="+mn-lt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>
          <p15:clr>
            <a:srgbClr val="EA4335"/>
          </p15:clr>
        </p15:guide>
        <p15:guide id="2" pos="192">
          <p15:clr>
            <a:srgbClr val="EA4335"/>
          </p15:clr>
        </p15:guide>
        <p15:guide id="3" pos="5568">
          <p15:clr>
            <a:srgbClr val="EA4335"/>
          </p15:clr>
        </p15:guide>
        <p15:guide id="4" orient="horz" pos="84">
          <p15:clr>
            <a:srgbClr val="EA4335"/>
          </p15:clr>
        </p15:guide>
        <p15:guide id="5" orient="horz" pos="348">
          <p15:clr>
            <a:srgbClr val="F26B43"/>
          </p15:clr>
        </p15:guide>
        <p15:guide id="6" orient="horz" pos="540">
          <p15:clr>
            <a:srgbClr val="F26B43"/>
          </p15:clr>
        </p15:guide>
        <p15:guide id="7" orient="horz" pos="8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ctrTitle"/>
          </p:nvPr>
        </p:nvSpPr>
        <p:spPr>
          <a:xfrm>
            <a:off x="925950" y="2676506"/>
            <a:ext cx="10340100" cy="150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algn="l">
              <a:buClr>
                <a:schemeClr val="lt1"/>
              </a:buClr>
              <a:buSzPts val="4800"/>
            </a:pPr>
            <a:r>
              <a:rPr lang="en-US" sz="5100" dirty="0">
                <a:latin typeface="Lora Medium"/>
                <a:ea typeface="Lora Medium"/>
                <a:cs typeface="Lora Medium"/>
                <a:sym typeface="Lora Medium"/>
              </a:rPr>
              <a:t>Optimizing Cyber Insurance with Risk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13138172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9;p23">
            <a:extLst>
              <a:ext uri="{FF2B5EF4-FFF2-40B4-BE49-F238E27FC236}">
                <a16:creationId xmlns:a16="http://schemas.microsoft.com/office/drawing/2014/main" id="{782BC502-43AA-043F-0FEC-4849CD5EB894}"/>
              </a:ext>
            </a:extLst>
          </p:cNvPr>
          <p:cNvSpPr>
            <a:spLocks noChangeAspect="1"/>
          </p:cNvSpPr>
          <p:nvPr/>
        </p:nvSpPr>
        <p:spPr>
          <a:xfrm>
            <a:off x="5180237" y="413124"/>
            <a:ext cx="1764792" cy="176479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algn="bl" rotWithShape="0">
              <a:srgbClr val="30A3DA">
                <a:alpha val="8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" name="Google Shape;119;p23">
            <a:extLst>
              <a:ext uri="{FF2B5EF4-FFF2-40B4-BE49-F238E27FC236}">
                <a16:creationId xmlns:a16="http://schemas.microsoft.com/office/drawing/2014/main" id="{EC1CAB48-3736-E19A-37C3-FEE9A1EE8960}"/>
              </a:ext>
            </a:extLst>
          </p:cNvPr>
          <p:cNvSpPr>
            <a:spLocks noChangeAspect="1"/>
          </p:cNvSpPr>
          <p:nvPr/>
        </p:nvSpPr>
        <p:spPr>
          <a:xfrm>
            <a:off x="8289281" y="411828"/>
            <a:ext cx="1764792" cy="176479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algn="bl" rotWithShape="0">
              <a:srgbClr val="30A3DA">
                <a:alpha val="8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BAE07E-C4C2-AA6E-46F4-5B89E11BAA36}"/>
              </a:ext>
            </a:extLst>
          </p:cNvPr>
          <p:cNvGrpSpPr/>
          <p:nvPr/>
        </p:nvGrpSpPr>
        <p:grpSpPr>
          <a:xfrm>
            <a:off x="2819914" y="3571551"/>
            <a:ext cx="3342686" cy="2942913"/>
            <a:chOff x="8849314" y="1945232"/>
            <a:chExt cx="3342686" cy="2942913"/>
          </a:xfrm>
        </p:grpSpPr>
        <p:sp>
          <p:nvSpPr>
            <p:cNvPr id="23" name="Google Shape;119;p23">
              <a:extLst>
                <a:ext uri="{FF2B5EF4-FFF2-40B4-BE49-F238E27FC236}">
                  <a16:creationId xmlns:a16="http://schemas.microsoft.com/office/drawing/2014/main" id="{536EDF0A-77F0-16B2-1C4B-035EF8072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6759" y="1945232"/>
              <a:ext cx="1764792" cy="1764792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5775" algn="bl" rotWithShape="0">
                <a:srgbClr val="30A3DA">
                  <a:alpha val="8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914268-1C5B-805E-D064-2B76558435D8}"/>
                </a:ext>
              </a:extLst>
            </p:cNvPr>
            <p:cNvGrpSpPr/>
            <p:nvPr/>
          </p:nvGrpSpPr>
          <p:grpSpPr>
            <a:xfrm>
              <a:off x="8849314" y="1953594"/>
              <a:ext cx="3342686" cy="2934551"/>
              <a:chOff x="877286" y="1653881"/>
              <a:chExt cx="4980806" cy="4364589"/>
            </a:xfrm>
          </p:grpSpPr>
          <p:sp>
            <p:nvSpPr>
              <p:cNvPr id="11" name="Google Shape;124;p23">
                <a:extLst>
                  <a:ext uri="{FF2B5EF4-FFF2-40B4-BE49-F238E27FC236}">
                    <a16:creationId xmlns:a16="http://schemas.microsoft.com/office/drawing/2014/main" id="{A6DE9FA3-4C07-7D2B-F646-6D5CB8203CED}"/>
                  </a:ext>
                </a:extLst>
              </p:cNvPr>
              <p:cNvSpPr txBox="1"/>
              <p:nvPr/>
            </p:nvSpPr>
            <p:spPr>
              <a:xfrm>
                <a:off x="1209446" y="4186142"/>
                <a:ext cx="4316488" cy="1076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Thierry Zucchi</a:t>
                </a:r>
                <a:endParaRPr kumimoji="0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endParaRPr>
              </a:p>
            </p:txBody>
          </p:sp>
          <p:sp>
            <p:nvSpPr>
              <p:cNvPr id="12" name="Google Shape;125;p23">
                <a:extLst>
                  <a:ext uri="{FF2B5EF4-FFF2-40B4-BE49-F238E27FC236}">
                    <a16:creationId xmlns:a16="http://schemas.microsoft.com/office/drawing/2014/main" id="{D3145316-D4B8-5756-CC6A-D1E3C0C697D8}"/>
                  </a:ext>
                </a:extLst>
              </p:cNvPr>
              <p:cNvSpPr txBox="1"/>
              <p:nvPr/>
            </p:nvSpPr>
            <p:spPr>
              <a:xfrm>
                <a:off x="877286" y="4994293"/>
                <a:ext cx="4980806" cy="1024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Head of Cyber Activity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Relyens</a:t>
                </a:r>
              </a:p>
            </p:txBody>
          </p:sp>
          <p:pic>
            <p:nvPicPr>
              <p:cNvPr id="13" name="Google Shape;126;p23">
                <a:extLst>
                  <a:ext uri="{FF2B5EF4-FFF2-40B4-BE49-F238E27FC236}">
                    <a16:creationId xmlns:a16="http://schemas.microsoft.com/office/drawing/2014/main" id="{A9888C48-8A92-74D3-B0D1-734A069083C5}"/>
                  </a:ext>
                </a:extLst>
              </p:cNvPr>
              <p:cNvPicPr preferRelativeResize="0"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5108" y="1653881"/>
                <a:ext cx="2625167" cy="2620322"/>
              </a:xfrm>
              <a:prstGeom prst="ellipse">
                <a:avLst/>
              </a:prstGeom>
              <a:noFill/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</p:pic>
        </p:grpSp>
      </p:grpSp>
      <p:sp>
        <p:nvSpPr>
          <p:cNvPr id="9" name="Google Shape;119;p23">
            <a:extLst>
              <a:ext uri="{FF2B5EF4-FFF2-40B4-BE49-F238E27FC236}">
                <a16:creationId xmlns:a16="http://schemas.microsoft.com/office/drawing/2014/main" id="{8C9ADDD9-22AD-79B3-7CD8-AF4B5E91AC4A}"/>
              </a:ext>
            </a:extLst>
          </p:cNvPr>
          <p:cNvSpPr>
            <a:spLocks noChangeAspect="1"/>
          </p:cNvSpPr>
          <p:nvPr/>
        </p:nvSpPr>
        <p:spPr>
          <a:xfrm>
            <a:off x="2158793" y="413557"/>
            <a:ext cx="1764792" cy="1764792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85775" algn="bl" rotWithShape="0">
              <a:srgbClr val="30A3DA">
                <a:alpha val="8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F4F992-6152-A749-9DC4-167D55BF1D18}"/>
              </a:ext>
            </a:extLst>
          </p:cNvPr>
          <p:cNvGrpSpPr/>
          <p:nvPr/>
        </p:nvGrpSpPr>
        <p:grpSpPr>
          <a:xfrm>
            <a:off x="4402018" y="413557"/>
            <a:ext cx="3342686" cy="2952954"/>
            <a:chOff x="877286" y="1654557"/>
            <a:chExt cx="4980806" cy="4389691"/>
          </a:xfrm>
        </p:grpSpPr>
        <p:sp>
          <p:nvSpPr>
            <p:cNvPr id="15" name="Google Shape;124;p23">
              <a:extLst>
                <a:ext uri="{FF2B5EF4-FFF2-40B4-BE49-F238E27FC236}">
                  <a16:creationId xmlns:a16="http://schemas.microsoft.com/office/drawing/2014/main" id="{3246833F-074A-6A15-F154-6280848395BA}"/>
                </a:ext>
              </a:extLst>
            </p:cNvPr>
            <p:cNvSpPr txBox="1"/>
            <p:nvPr/>
          </p:nvSpPr>
          <p:spPr>
            <a:xfrm>
              <a:off x="877286" y="4173265"/>
              <a:ext cx="4948837" cy="1102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  <a:t>Leopold Larios</a:t>
              </a:r>
              <a:endParaRPr kumimoji="0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ea typeface="Lora Medium"/>
                <a:cs typeface="Lora Medium"/>
                <a:sym typeface="Lora Medium"/>
              </a:endParaRPr>
            </a:p>
          </p:txBody>
        </p:sp>
        <p:sp>
          <p:nvSpPr>
            <p:cNvPr id="16" name="Google Shape;125;p23">
              <a:extLst>
                <a:ext uri="{FF2B5EF4-FFF2-40B4-BE49-F238E27FC236}">
                  <a16:creationId xmlns:a16="http://schemas.microsoft.com/office/drawing/2014/main" id="{FF443889-7F12-205E-D2D0-81208B60AB04}"/>
                </a:ext>
              </a:extLst>
            </p:cNvPr>
            <p:cNvSpPr txBox="1"/>
            <p:nvPr/>
          </p:nvSpPr>
          <p:spPr>
            <a:xfrm>
              <a:off x="877286" y="4994293"/>
              <a:ext cx="4980806" cy="1049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  <a:t>Director, Cyber Insurance Offering</a:t>
              </a:r>
              <a:b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</a:b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  <a:t>Descartes Underwriting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ea typeface="Lora Medium"/>
                <a:cs typeface="Lora Medium"/>
                <a:sym typeface="Lora Medium"/>
              </a:endParaRPr>
            </a:p>
          </p:txBody>
        </p:sp>
        <p:pic>
          <p:nvPicPr>
            <p:cNvPr id="17" name="Google Shape;126;p23">
              <a:extLst>
                <a:ext uri="{FF2B5EF4-FFF2-40B4-BE49-F238E27FC236}">
                  <a16:creationId xmlns:a16="http://schemas.microsoft.com/office/drawing/2014/main" id="{C8CF4AE8-987C-8FD3-1789-899E532775A7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5108" y="1654557"/>
              <a:ext cx="2625167" cy="2618968"/>
            </a:xfrm>
            <a:prstGeom prst="ellipse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5A2586-3A62-61F4-1E35-24A48E2F8D82}"/>
              </a:ext>
            </a:extLst>
          </p:cNvPr>
          <p:cNvGrpSpPr/>
          <p:nvPr/>
        </p:nvGrpSpPr>
        <p:grpSpPr>
          <a:xfrm>
            <a:off x="7500334" y="413557"/>
            <a:ext cx="3342686" cy="2952954"/>
            <a:chOff x="877286" y="1654557"/>
            <a:chExt cx="4980806" cy="4389691"/>
          </a:xfrm>
        </p:grpSpPr>
        <p:sp>
          <p:nvSpPr>
            <p:cNvPr id="19" name="Google Shape;124;p23">
              <a:extLst>
                <a:ext uri="{FF2B5EF4-FFF2-40B4-BE49-F238E27FC236}">
                  <a16:creationId xmlns:a16="http://schemas.microsoft.com/office/drawing/2014/main" id="{ED164F81-D3DE-8ECB-3A02-1F4A7484B79C}"/>
                </a:ext>
              </a:extLst>
            </p:cNvPr>
            <p:cNvSpPr txBox="1"/>
            <p:nvPr/>
          </p:nvSpPr>
          <p:spPr>
            <a:xfrm>
              <a:off x="1209446" y="4199575"/>
              <a:ext cx="4316488" cy="1049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  <a:t>Andreas Schmitt</a:t>
              </a:r>
              <a:endParaRPr kumimoji="0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ra Medium"/>
                <a:ea typeface="Lora Medium"/>
                <a:cs typeface="Lora Medium"/>
                <a:sym typeface="Lora Medium"/>
              </a:endParaRPr>
            </a:p>
          </p:txBody>
        </p:sp>
        <p:sp>
          <p:nvSpPr>
            <p:cNvPr id="20" name="Google Shape;125;p23">
              <a:extLst>
                <a:ext uri="{FF2B5EF4-FFF2-40B4-BE49-F238E27FC236}">
                  <a16:creationId xmlns:a16="http://schemas.microsoft.com/office/drawing/2014/main" id="{F67D1EC7-6ECF-C082-851E-E2F9FAB59C82}"/>
                </a:ext>
              </a:extLst>
            </p:cNvPr>
            <p:cNvSpPr txBox="1"/>
            <p:nvPr/>
          </p:nvSpPr>
          <p:spPr>
            <a:xfrm>
              <a:off x="877286" y="4994293"/>
              <a:ext cx="4980806" cy="1049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  <a:t>Global Cyber Underwriting Manager</a:t>
              </a:r>
              <a:b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</a:b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rPr>
                <a:t>Zurich Insurance</a:t>
              </a:r>
            </a:p>
          </p:txBody>
        </p:sp>
        <p:pic>
          <p:nvPicPr>
            <p:cNvPr id="21" name="Google Shape;126;p23">
              <a:extLst>
                <a:ext uri="{FF2B5EF4-FFF2-40B4-BE49-F238E27FC236}">
                  <a16:creationId xmlns:a16="http://schemas.microsoft.com/office/drawing/2014/main" id="{290126F1-4269-D7F5-6361-11C1FF7A35FB}"/>
                </a:ext>
              </a:extLst>
            </p:cNvPr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5108" y="1654557"/>
              <a:ext cx="2625167" cy="2618968"/>
            </a:xfrm>
            <a:prstGeom prst="ellipse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1584D41-1238-A8DA-52DD-CECE699409B4}"/>
              </a:ext>
            </a:extLst>
          </p:cNvPr>
          <p:cNvGrpSpPr/>
          <p:nvPr/>
        </p:nvGrpSpPr>
        <p:grpSpPr>
          <a:xfrm>
            <a:off x="1371487" y="413557"/>
            <a:ext cx="3342686" cy="2944811"/>
            <a:chOff x="-155032" y="1952523"/>
            <a:chExt cx="3342686" cy="29448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F48B73-1DB0-651D-0C8C-E3B3F1ABDC61}"/>
                </a:ext>
              </a:extLst>
            </p:cNvPr>
            <p:cNvGrpSpPr/>
            <p:nvPr/>
          </p:nvGrpSpPr>
          <p:grpSpPr>
            <a:xfrm>
              <a:off x="-155032" y="3664817"/>
              <a:ext cx="3342686" cy="1232517"/>
              <a:chOff x="877286" y="4283172"/>
              <a:chExt cx="4980806" cy="1665625"/>
            </a:xfrm>
          </p:grpSpPr>
          <p:sp>
            <p:nvSpPr>
              <p:cNvPr id="5" name="Google Shape;124;p23">
                <a:extLst>
                  <a:ext uri="{FF2B5EF4-FFF2-40B4-BE49-F238E27FC236}">
                    <a16:creationId xmlns:a16="http://schemas.microsoft.com/office/drawing/2014/main" id="{D99BABFD-1183-D10F-C404-A6F2115ADAF7}"/>
                  </a:ext>
                </a:extLst>
              </p:cNvPr>
              <p:cNvSpPr txBox="1"/>
              <p:nvPr/>
            </p:nvSpPr>
            <p:spPr>
              <a:xfrm>
                <a:off x="1209446" y="4283172"/>
                <a:ext cx="4316488" cy="8827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Patrick Montagner</a:t>
                </a:r>
                <a:endParaRPr kumimoji="0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endParaRPr>
              </a:p>
            </p:txBody>
          </p:sp>
          <p:sp>
            <p:nvSpPr>
              <p:cNvPr id="6" name="Google Shape;125;p23">
                <a:extLst>
                  <a:ext uri="{FF2B5EF4-FFF2-40B4-BE49-F238E27FC236}">
                    <a16:creationId xmlns:a16="http://schemas.microsoft.com/office/drawing/2014/main" id="{7C4FFDAF-BD6C-FDF5-8A4D-70EECBBB4E35}"/>
                  </a:ext>
                </a:extLst>
              </p:cNvPr>
              <p:cNvSpPr txBox="1"/>
              <p:nvPr/>
            </p:nvSpPr>
            <p:spPr>
              <a:xfrm>
                <a:off x="877286" y="4994293"/>
                <a:ext cx="4980806" cy="9545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Deputy Secretary General</a:t>
                </a:r>
                <a:b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</a:b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ACPR</a:t>
                </a:r>
                <a:endParaRPr kumimoji="0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endParaRPr>
              </a:p>
            </p:txBody>
          </p:sp>
        </p:grpSp>
        <p:pic>
          <p:nvPicPr>
            <p:cNvPr id="2" name="Google Shape;123;p23">
              <a:extLst>
                <a:ext uri="{FF2B5EF4-FFF2-40B4-BE49-F238E27FC236}">
                  <a16:creationId xmlns:a16="http://schemas.microsoft.com/office/drawing/2014/main" id="{4AFB37E7-9A13-B628-B74A-E5A1D8537022}"/>
                </a:ext>
              </a:extLst>
            </p:cNvPr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776" y="1952523"/>
              <a:ext cx="1764792" cy="1764792"/>
            </a:xfrm>
            <a:prstGeom prst="ellipse">
              <a:avLst/>
            </a:prstGeom>
            <a:noFill/>
            <a:ln w="19050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D897D8-D716-2100-0767-FBF4DC9D9EE0}"/>
              </a:ext>
            </a:extLst>
          </p:cNvPr>
          <p:cNvGrpSpPr/>
          <p:nvPr/>
        </p:nvGrpSpPr>
        <p:grpSpPr>
          <a:xfrm>
            <a:off x="6115395" y="3571551"/>
            <a:ext cx="3342686" cy="2942913"/>
            <a:chOff x="8849314" y="1945232"/>
            <a:chExt cx="3342686" cy="2942913"/>
          </a:xfrm>
        </p:grpSpPr>
        <p:sp>
          <p:nvSpPr>
            <p:cNvPr id="26" name="Google Shape;119;p23">
              <a:extLst>
                <a:ext uri="{FF2B5EF4-FFF2-40B4-BE49-F238E27FC236}">
                  <a16:creationId xmlns:a16="http://schemas.microsoft.com/office/drawing/2014/main" id="{B8931535-9231-7D2F-0DC7-433E366450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6759" y="1945232"/>
              <a:ext cx="1764792" cy="1764792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5775" algn="bl" rotWithShape="0">
                <a:srgbClr val="30A3DA">
                  <a:alpha val="8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99EBAE-647D-F00F-8666-BEB3C0B2C6CF}"/>
                </a:ext>
              </a:extLst>
            </p:cNvPr>
            <p:cNvGrpSpPr/>
            <p:nvPr/>
          </p:nvGrpSpPr>
          <p:grpSpPr>
            <a:xfrm>
              <a:off x="8849314" y="1953594"/>
              <a:ext cx="3342686" cy="2934551"/>
              <a:chOff x="877286" y="1653881"/>
              <a:chExt cx="4980806" cy="4364589"/>
            </a:xfrm>
          </p:grpSpPr>
          <p:sp>
            <p:nvSpPr>
              <p:cNvPr id="28" name="Google Shape;124;p23">
                <a:extLst>
                  <a:ext uri="{FF2B5EF4-FFF2-40B4-BE49-F238E27FC236}">
                    <a16:creationId xmlns:a16="http://schemas.microsoft.com/office/drawing/2014/main" id="{F63F92BA-998A-A7FB-2704-06B9B8AFA9DE}"/>
                  </a:ext>
                </a:extLst>
              </p:cNvPr>
              <p:cNvSpPr txBox="1"/>
              <p:nvPr/>
            </p:nvSpPr>
            <p:spPr>
              <a:xfrm>
                <a:off x="1209446" y="4265105"/>
                <a:ext cx="4316488" cy="91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Christopher Khadan</a:t>
                </a:r>
                <a:endParaRPr kumimoji="0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 Medium"/>
                  <a:ea typeface="Lora Medium"/>
                  <a:cs typeface="Lora Medium"/>
                  <a:sym typeface="Lora Medium"/>
                </a:endParaRPr>
              </a:p>
            </p:txBody>
          </p:sp>
          <p:sp>
            <p:nvSpPr>
              <p:cNvPr id="29" name="Google Shape;125;p23">
                <a:extLst>
                  <a:ext uri="{FF2B5EF4-FFF2-40B4-BE49-F238E27FC236}">
                    <a16:creationId xmlns:a16="http://schemas.microsoft.com/office/drawing/2014/main" id="{A6798777-171E-DD56-E543-60DD8CB7D5D5}"/>
                  </a:ext>
                </a:extLst>
              </p:cNvPr>
              <p:cNvSpPr txBox="1"/>
              <p:nvPr/>
            </p:nvSpPr>
            <p:spPr>
              <a:xfrm>
                <a:off x="877286" y="4994293"/>
                <a:ext cx="4980806" cy="1024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Chief Customer Officer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 Medium"/>
                    <a:ea typeface="Lora Medium"/>
                    <a:cs typeface="Lora Medium"/>
                    <a:sym typeface="Lora Medium"/>
                  </a:rPr>
                  <a:t>Safe Security</a:t>
                </a:r>
              </a:p>
            </p:txBody>
          </p:sp>
          <p:pic>
            <p:nvPicPr>
              <p:cNvPr id="30" name="Google Shape;126;p23">
                <a:extLst>
                  <a:ext uri="{FF2B5EF4-FFF2-40B4-BE49-F238E27FC236}">
                    <a16:creationId xmlns:a16="http://schemas.microsoft.com/office/drawing/2014/main" id="{A80810FE-FABE-0C79-2EF6-DFF224A3D58E}"/>
                  </a:ext>
                </a:extLst>
              </p:cNvPr>
              <p:cNvPicPr preferRelativeResize="0"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5108" y="1653881"/>
                <a:ext cx="2625167" cy="2620322"/>
              </a:xfrm>
              <a:prstGeom prst="ellipse">
                <a:avLst/>
              </a:prstGeom>
              <a:noFill/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</p:pic>
        </p:grpSp>
      </p:grpSp>
      <p:sp>
        <p:nvSpPr>
          <p:cNvPr id="32" name="Google Shape;120;p23">
            <a:extLst>
              <a:ext uri="{FF2B5EF4-FFF2-40B4-BE49-F238E27FC236}">
                <a16:creationId xmlns:a16="http://schemas.microsoft.com/office/drawing/2014/main" id="{4D28B787-ABE7-71AF-8297-38DD3F9AD2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254" y="-16216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Speakers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5798505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E007A9E-8DDC-E9A8-1ADE-CD0016299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49" y="5130491"/>
            <a:ext cx="7424052" cy="678000"/>
          </a:xfrm>
        </p:spPr>
        <p:txBody>
          <a:bodyPr/>
          <a:lstStyle/>
          <a:p>
            <a:r>
              <a:rPr lang="fr-FR" sz="2489" b="0" i="1" dirty="0"/>
              <a:t>The Cyber </a:t>
            </a:r>
            <a:r>
              <a:rPr lang="fr-FR" sz="2489" b="0" i="1" dirty="0" err="1"/>
              <a:t>insurance</a:t>
            </a:r>
            <a:r>
              <a:rPr lang="fr-FR" sz="2489" b="0" i="1" dirty="0"/>
              <a:t> </a:t>
            </a:r>
            <a:r>
              <a:rPr lang="fr-FR" sz="2489" b="0" i="1" dirty="0" err="1"/>
              <a:t>designed</a:t>
            </a:r>
            <a:r>
              <a:rPr lang="fr-FR" sz="2489" b="0" i="1" dirty="0"/>
              <a:t> for </a:t>
            </a:r>
            <a:r>
              <a:rPr lang="fr-FR" sz="2489" b="0" i="1" dirty="0" err="1"/>
              <a:t>Corporates</a:t>
            </a:r>
            <a:endParaRPr lang="en-US" sz="2489" b="0" i="1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79A6686-5005-9B45-9A52-01D3286FF7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849" y="2925799"/>
            <a:ext cx="7208151" cy="1292597"/>
          </a:xfrm>
        </p:spPr>
        <p:txBody>
          <a:bodyPr/>
          <a:lstStyle/>
          <a:p>
            <a:r>
              <a:rPr lang="fr-FR" i="1" dirty="0"/>
              <a:t>Cyber </a:t>
            </a:r>
            <a:r>
              <a:rPr lang="fr-FR" i="1" dirty="0" err="1"/>
              <a:t>Shutdown</a:t>
            </a:r>
            <a:r>
              <a:rPr lang="fr-FR" i="1" dirty="0"/>
              <a:t> Cover</a:t>
            </a: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B5362-7AD6-76D2-E347-BD241610A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Paris March 13th, 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C56C4-D18B-BC5B-AE21-637468705022}"/>
              </a:ext>
            </a:extLst>
          </p:cNvPr>
          <p:cNvSpPr txBox="1"/>
          <p:nvPr/>
        </p:nvSpPr>
        <p:spPr>
          <a:xfrm>
            <a:off x="2554014" y="106154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71450" marR="0" lvl="0" indent="-171450" algn="l" defTabSz="9144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0" cap="none" spc="0" normalizeH="0" baseline="0" noProof="0" dirty="0" err="1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+mj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15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32;p6">
            <a:extLst>
              <a:ext uri="{FF2B5EF4-FFF2-40B4-BE49-F238E27FC236}">
                <a16:creationId xmlns:a16="http://schemas.microsoft.com/office/drawing/2014/main" id="{502AE37E-6C19-D95A-0C84-2031D3821AB8}"/>
              </a:ext>
            </a:extLst>
          </p:cNvPr>
          <p:cNvSpPr/>
          <p:nvPr/>
        </p:nvSpPr>
        <p:spPr>
          <a:xfrm>
            <a:off x="8933820" y="2234468"/>
            <a:ext cx="522551" cy="55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832;p6">
            <a:extLst>
              <a:ext uri="{FF2B5EF4-FFF2-40B4-BE49-F238E27FC236}">
                <a16:creationId xmlns:a16="http://schemas.microsoft.com/office/drawing/2014/main" id="{2CD5E643-FA5A-89C5-9F91-2C05A6BF6934}"/>
              </a:ext>
            </a:extLst>
          </p:cNvPr>
          <p:cNvSpPr/>
          <p:nvPr/>
        </p:nvSpPr>
        <p:spPr>
          <a:xfrm>
            <a:off x="8936702" y="2948487"/>
            <a:ext cx="522551" cy="55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832;p6">
            <a:extLst>
              <a:ext uri="{FF2B5EF4-FFF2-40B4-BE49-F238E27FC236}">
                <a16:creationId xmlns:a16="http://schemas.microsoft.com/office/drawing/2014/main" id="{BD860C84-1B7B-6513-EAC6-B2E616BC14C5}"/>
              </a:ext>
            </a:extLst>
          </p:cNvPr>
          <p:cNvSpPr/>
          <p:nvPr/>
        </p:nvSpPr>
        <p:spPr>
          <a:xfrm>
            <a:off x="8933820" y="3622089"/>
            <a:ext cx="522551" cy="55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832;p6">
            <a:extLst>
              <a:ext uri="{FF2B5EF4-FFF2-40B4-BE49-F238E27FC236}">
                <a16:creationId xmlns:a16="http://schemas.microsoft.com/office/drawing/2014/main" id="{1A42D350-34D4-6320-6CE3-D20B665A3409}"/>
              </a:ext>
            </a:extLst>
          </p:cNvPr>
          <p:cNvSpPr/>
          <p:nvPr/>
        </p:nvSpPr>
        <p:spPr>
          <a:xfrm>
            <a:off x="8930707" y="4267032"/>
            <a:ext cx="522551" cy="55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" name="Graphic 13" descr="Abacus outline">
            <a:extLst>
              <a:ext uri="{FF2B5EF4-FFF2-40B4-BE49-F238E27FC236}">
                <a16:creationId xmlns:a16="http://schemas.microsoft.com/office/drawing/2014/main" id="{6B3813CB-B1BF-A550-2E5A-4BB965334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0742" y="3021558"/>
            <a:ext cx="295881" cy="295881"/>
          </a:xfrm>
          <a:prstGeom prst="rect">
            <a:avLst/>
          </a:prstGeom>
        </p:spPr>
      </p:pic>
      <p:pic>
        <p:nvPicPr>
          <p:cNvPr id="15" name="Graphic 14" descr="Bonfire outline">
            <a:extLst>
              <a:ext uri="{FF2B5EF4-FFF2-40B4-BE49-F238E27FC236}">
                <a16:creationId xmlns:a16="http://schemas.microsoft.com/office/drawing/2014/main" id="{090D8A8A-5D86-6B1E-1465-330FDEAD7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4720" y="2387779"/>
            <a:ext cx="388407" cy="388407"/>
          </a:xfrm>
          <a:prstGeom prst="rect">
            <a:avLst/>
          </a:prstGeom>
        </p:spPr>
      </p:pic>
      <p:pic>
        <p:nvPicPr>
          <p:cNvPr id="16" name="Graphic 15" descr="Money outline">
            <a:extLst>
              <a:ext uri="{FF2B5EF4-FFF2-40B4-BE49-F238E27FC236}">
                <a16:creationId xmlns:a16="http://schemas.microsoft.com/office/drawing/2014/main" id="{0CB6A475-85E0-FC3D-8CD3-A4AEF89AC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0441" y="3592331"/>
            <a:ext cx="265354" cy="265354"/>
          </a:xfrm>
          <a:prstGeom prst="rect">
            <a:avLst/>
          </a:prstGeom>
        </p:spPr>
      </p:pic>
      <p:pic>
        <p:nvPicPr>
          <p:cNvPr id="17" name="Graphic 16" descr="Car Mechanic outline">
            <a:extLst>
              <a:ext uri="{FF2B5EF4-FFF2-40B4-BE49-F238E27FC236}">
                <a16:creationId xmlns:a16="http://schemas.microsoft.com/office/drawing/2014/main" id="{8CFF07E1-E533-9828-B9FE-D7C7880F2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0441" y="4386424"/>
            <a:ext cx="296174" cy="296174"/>
          </a:xfrm>
          <a:prstGeom prst="rect">
            <a:avLst/>
          </a:prstGeom>
        </p:spPr>
      </p:pic>
      <p:sp>
        <p:nvSpPr>
          <p:cNvPr id="18" name="Google Shape;832;p6">
            <a:extLst>
              <a:ext uri="{FF2B5EF4-FFF2-40B4-BE49-F238E27FC236}">
                <a16:creationId xmlns:a16="http://schemas.microsoft.com/office/drawing/2014/main" id="{6D4F84B8-DA74-680F-3EC8-DD078D71626F}"/>
              </a:ext>
            </a:extLst>
          </p:cNvPr>
          <p:cNvSpPr/>
          <p:nvPr/>
        </p:nvSpPr>
        <p:spPr>
          <a:xfrm>
            <a:off x="8913289" y="2252568"/>
            <a:ext cx="522550" cy="4988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Google Shape;832;p6">
            <a:extLst>
              <a:ext uri="{FF2B5EF4-FFF2-40B4-BE49-F238E27FC236}">
                <a16:creationId xmlns:a16="http://schemas.microsoft.com/office/drawing/2014/main" id="{1032F359-A004-B262-18BD-C008BEE3E210}"/>
              </a:ext>
            </a:extLst>
          </p:cNvPr>
          <p:cNvSpPr/>
          <p:nvPr/>
        </p:nvSpPr>
        <p:spPr>
          <a:xfrm>
            <a:off x="8921843" y="2949537"/>
            <a:ext cx="522550" cy="4988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Google Shape;832;p6">
            <a:extLst>
              <a:ext uri="{FF2B5EF4-FFF2-40B4-BE49-F238E27FC236}">
                <a16:creationId xmlns:a16="http://schemas.microsoft.com/office/drawing/2014/main" id="{041C0645-CBF5-6DEE-CC4F-FB9B223BC299}"/>
              </a:ext>
            </a:extLst>
          </p:cNvPr>
          <p:cNvSpPr/>
          <p:nvPr/>
        </p:nvSpPr>
        <p:spPr>
          <a:xfrm>
            <a:off x="8930708" y="3637140"/>
            <a:ext cx="522550" cy="4988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Google Shape;832;p6">
            <a:extLst>
              <a:ext uri="{FF2B5EF4-FFF2-40B4-BE49-F238E27FC236}">
                <a16:creationId xmlns:a16="http://schemas.microsoft.com/office/drawing/2014/main" id="{CE1D7112-D51C-5501-7E9A-D3471CE5DE73}"/>
              </a:ext>
            </a:extLst>
          </p:cNvPr>
          <p:cNvSpPr/>
          <p:nvPr/>
        </p:nvSpPr>
        <p:spPr>
          <a:xfrm>
            <a:off x="8930707" y="4281714"/>
            <a:ext cx="522550" cy="49889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0" name="Google Shape;720;p5"/>
          <p:cNvSpPr/>
          <p:nvPr/>
        </p:nvSpPr>
        <p:spPr>
          <a:xfrm>
            <a:off x="888558" y="2619706"/>
            <a:ext cx="4072051" cy="2833477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2" name="Google Shape;722;p5"/>
          <p:cNvSpPr txBox="1"/>
          <p:nvPr/>
        </p:nvSpPr>
        <p:spPr>
          <a:xfrm>
            <a:off x="547788" y="1152368"/>
            <a:ext cx="110997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 risk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is among the few risk able to jeopardize companies.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5"/>
          <p:cNvSpPr txBox="1"/>
          <p:nvPr/>
        </p:nvSpPr>
        <p:spPr>
          <a:xfrm>
            <a:off x="567870" y="2431102"/>
            <a:ext cx="30607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4" name="Google Shape;724;p5"/>
          <p:cNvGrpSpPr/>
          <p:nvPr/>
        </p:nvGrpSpPr>
        <p:grpSpPr>
          <a:xfrm>
            <a:off x="5993359" y="2320077"/>
            <a:ext cx="2056716" cy="1700937"/>
            <a:chOff x="403870" y="2560049"/>
            <a:chExt cx="2056716" cy="1700937"/>
          </a:xfrm>
        </p:grpSpPr>
        <p:sp>
          <p:nvSpPr>
            <p:cNvPr id="725" name="Google Shape;725;p5"/>
            <p:cNvSpPr/>
            <p:nvPr/>
          </p:nvSpPr>
          <p:spPr>
            <a:xfrm>
              <a:off x="466687" y="2833700"/>
              <a:ext cx="1993899" cy="1427286"/>
            </a:xfrm>
            <a:prstGeom prst="roundRect">
              <a:avLst>
                <a:gd name="adj" fmla="val 2765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03870" y="2867254"/>
              <a:ext cx="1993899" cy="1377734"/>
            </a:xfrm>
            <a:prstGeom prst="roundRect">
              <a:avLst>
                <a:gd name="adj" fmla="val 2765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7" name="Google Shape;727;p5"/>
            <p:cNvSpPr txBox="1"/>
            <p:nvPr/>
          </p:nvSpPr>
          <p:spPr>
            <a:xfrm>
              <a:off x="497918" y="3068596"/>
              <a:ext cx="1469897" cy="528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Risk exposure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Internal assessment of the potential loss</a:t>
              </a:r>
              <a:endPara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1566558" y="2560049"/>
              <a:ext cx="622851" cy="622851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754" name="Google Shape;754;p5"/>
          <p:cNvCxnSpPr>
            <a:cxnSpLocks/>
          </p:cNvCxnSpPr>
          <p:nvPr/>
        </p:nvCxnSpPr>
        <p:spPr>
          <a:xfrm>
            <a:off x="8203640" y="3258087"/>
            <a:ext cx="497466" cy="0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5" name="Google Shape;755;p5"/>
          <p:cNvCxnSpPr>
            <a:cxnSpLocks/>
          </p:cNvCxnSpPr>
          <p:nvPr/>
        </p:nvCxnSpPr>
        <p:spPr>
          <a:xfrm>
            <a:off x="8743310" y="2574053"/>
            <a:ext cx="0" cy="1924521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6" name="Google Shape;766;p5"/>
          <p:cNvSpPr/>
          <p:nvPr/>
        </p:nvSpPr>
        <p:spPr>
          <a:xfrm>
            <a:off x="839664" y="2599592"/>
            <a:ext cx="4061313" cy="2833476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1" name="Google Shape;771;p5"/>
          <p:cNvSpPr txBox="1"/>
          <p:nvPr/>
        </p:nvSpPr>
        <p:spPr>
          <a:xfrm>
            <a:off x="907883" y="2631857"/>
            <a:ext cx="19157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Risk Management </a:t>
            </a:r>
          </a:p>
        </p:txBody>
      </p:sp>
      <p:sp>
        <p:nvSpPr>
          <p:cNvPr id="772" name="Google Shape;772;p5"/>
          <p:cNvSpPr txBox="1"/>
          <p:nvPr/>
        </p:nvSpPr>
        <p:spPr>
          <a:xfrm>
            <a:off x="936909" y="2862269"/>
            <a:ext cx="18370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D8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Risk mapping of the risks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812" name="Google Shape;812;p5"/>
          <p:cNvSpPr txBox="1"/>
          <p:nvPr/>
        </p:nvSpPr>
        <p:spPr>
          <a:xfrm>
            <a:off x="9770755" y="2349358"/>
            <a:ext cx="273917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Loss experience</a:t>
            </a:r>
          </a:p>
        </p:txBody>
      </p:sp>
      <p:sp>
        <p:nvSpPr>
          <p:cNvPr id="821" name="Google Shape;821;p5"/>
          <p:cNvSpPr txBox="1">
            <a:spLocks noGrp="1"/>
          </p:cNvSpPr>
          <p:nvPr>
            <p:ph type="title" idx="4294967295"/>
          </p:nvPr>
        </p:nvSpPr>
        <p:spPr>
          <a:xfrm>
            <a:off x="265012" y="415966"/>
            <a:ext cx="11241088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WHY CYBER REMAINS ONE OF THE MAIN THREAT FOR COMPANIES?</a:t>
            </a:r>
          </a:p>
        </p:txBody>
      </p:sp>
      <p:pic>
        <p:nvPicPr>
          <p:cNvPr id="4" name="Graphic 3" descr="City outline">
            <a:extLst>
              <a:ext uri="{FF2B5EF4-FFF2-40B4-BE49-F238E27FC236}">
                <a16:creationId xmlns:a16="http://schemas.microsoft.com/office/drawing/2014/main" id="{3DBC3D10-85D2-E6C8-3367-0168CFFD2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01197" y="2305290"/>
            <a:ext cx="587912" cy="587912"/>
          </a:xfrm>
          <a:prstGeom prst="rect">
            <a:avLst/>
          </a:prstGeom>
        </p:spPr>
      </p:pic>
      <p:pic>
        <p:nvPicPr>
          <p:cNvPr id="22" name="Graphic 21" descr="Bonfire outline">
            <a:extLst>
              <a:ext uri="{FF2B5EF4-FFF2-40B4-BE49-F238E27FC236}">
                <a16:creationId xmlns:a16="http://schemas.microsoft.com/office/drawing/2014/main" id="{2FA92041-6448-4A8F-CDA6-4E7187908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3575" y="2308476"/>
            <a:ext cx="388407" cy="388407"/>
          </a:xfrm>
          <a:prstGeom prst="rect">
            <a:avLst/>
          </a:prstGeom>
        </p:spPr>
      </p:pic>
      <p:pic>
        <p:nvPicPr>
          <p:cNvPr id="23" name="Graphic 22" descr="Abacus outline">
            <a:extLst>
              <a:ext uri="{FF2B5EF4-FFF2-40B4-BE49-F238E27FC236}">
                <a16:creationId xmlns:a16="http://schemas.microsoft.com/office/drawing/2014/main" id="{0C3E3F93-2439-0B57-68C8-3E32FC042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4041" y="3041673"/>
            <a:ext cx="295881" cy="295881"/>
          </a:xfrm>
          <a:prstGeom prst="rect">
            <a:avLst/>
          </a:prstGeom>
        </p:spPr>
      </p:pic>
      <p:pic>
        <p:nvPicPr>
          <p:cNvPr id="24" name="Graphic 23" descr="Money outline">
            <a:extLst>
              <a:ext uri="{FF2B5EF4-FFF2-40B4-BE49-F238E27FC236}">
                <a16:creationId xmlns:a16="http://schemas.microsoft.com/office/drawing/2014/main" id="{3A85E4B4-1E2A-35DE-B9AA-A9638F457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6969" y="3752769"/>
            <a:ext cx="265354" cy="265354"/>
          </a:xfrm>
          <a:prstGeom prst="rect">
            <a:avLst/>
          </a:prstGeom>
        </p:spPr>
      </p:pic>
      <p:pic>
        <p:nvPicPr>
          <p:cNvPr id="25" name="Graphic 24" descr="Car Mechanic outline">
            <a:extLst>
              <a:ext uri="{FF2B5EF4-FFF2-40B4-BE49-F238E27FC236}">
                <a16:creationId xmlns:a16="http://schemas.microsoft.com/office/drawing/2014/main" id="{2719CA6C-E165-BFA2-BCAF-3F05BD4802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19621" y="4396334"/>
            <a:ext cx="296174" cy="296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FF1FE8-4D8F-779B-40BA-52AC436C323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842" t="23212" r="52704" b="34862"/>
          <a:stretch/>
        </p:blipFill>
        <p:spPr>
          <a:xfrm>
            <a:off x="1051654" y="3176054"/>
            <a:ext cx="1739735" cy="1516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6E0B91-57AB-B420-51A3-ED429F36B6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8628" y="4524067"/>
            <a:ext cx="471038" cy="1561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6CA33D-99CE-B1B4-1734-A0BB4FCB3181}"/>
              </a:ext>
            </a:extLst>
          </p:cNvPr>
          <p:cNvSpPr txBox="1"/>
          <p:nvPr/>
        </p:nvSpPr>
        <p:spPr>
          <a:xfrm>
            <a:off x="2898347" y="3241984"/>
            <a:ext cx="20038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Risk Library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Naming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Quantification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Dimension of Impact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Risk owner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Risk appetite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Risk mitigation</a:t>
            </a:r>
          </a:p>
        </p:txBody>
      </p:sp>
      <p:sp>
        <p:nvSpPr>
          <p:cNvPr id="29" name="Google Shape;812;p5">
            <a:extLst>
              <a:ext uri="{FF2B5EF4-FFF2-40B4-BE49-F238E27FC236}">
                <a16:creationId xmlns:a16="http://schemas.microsoft.com/office/drawing/2014/main" id="{87C0219E-8184-7ED2-59B1-7EA11055547E}"/>
              </a:ext>
            </a:extLst>
          </p:cNvPr>
          <p:cNvSpPr txBox="1"/>
          <p:nvPr/>
        </p:nvSpPr>
        <p:spPr>
          <a:xfrm>
            <a:off x="9770756" y="3058808"/>
            <a:ext cx="273917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External Loss expert</a:t>
            </a:r>
          </a:p>
        </p:txBody>
      </p:sp>
      <p:sp>
        <p:nvSpPr>
          <p:cNvPr id="30" name="Google Shape;812;p5">
            <a:extLst>
              <a:ext uri="{FF2B5EF4-FFF2-40B4-BE49-F238E27FC236}">
                <a16:creationId xmlns:a16="http://schemas.microsoft.com/office/drawing/2014/main" id="{F14108E8-80A0-060D-303F-40D274CC0618}"/>
              </a:ext>
            </a:extLst>
          </p:cNvPr>
          <p:cNvSpPr txBox="1"/>
          <p:nvPr/>
        </p:nvSpPr>
        <p:spPr>
          <a:xfrm>
            <a:off x="9151636" y="3751566"/>
            <a:ext cx="273917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Finance controller</a:t>
            </a:r>
          </a:p>
        </p:txBody>
      </p:sp>
      <p:sp>
        <p:nvSpPr>
          <p:cNvPr id="31" name="Google Shape;812;p5">
            <a:extLst>
              <a:ext uri="{FF2B5EF4-FFF2-40B4-BE49-F238E27FC236}">
                <a16:creationId xmlns:a16="http://schemas.microsoft.com/office/drawing/2014/main" id="{FFB3C366-7420-2E21-4426-2679C51C2448}"/>
              </a:ext>
            </a:extLst>
          </p:cNvPr>
          <p:cNvSpPr txBox="1"/>
          <p:nvPr/>
        </p:nvSpPr>
        <p:spPr>
          <a:xfrm>
            <a:off x="9770756" y="4367769"/>
            <a:ext cx="273917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Rough estimate</a:t>
            </a: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5A9A381-E824-F612-33F5-81529D0C081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10543" t="-20402" r="-2368" b="-11751"/>
          <a:stretch/>
        </p:blipFill>
        <p:spPr>
          <a:xfrm>
            <a:off x="9159370" y="6157848"/>
            <a:ext cx="1203325" cy="366181"/>
          </a:xfrm>
          <a:prstGeom prst="rect">
            <a:avLst/>
          </a:prstGeom>
          <a:solidFill>
            <a:srgbClr val="FFFFFF"/>
          </a:solidFill>
          <a:effectLst>
            <a:softEdge rad="12700"/>
          </a:effectLst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C6E52AAB-4790-EEC4-2096-AFE88F385AAD}"/>
              </a:ext>
            </a:extLst>
          </p:cNvPr>
          <p:cNvSpPr/>
          <p:nvPr/>
        </p:nvSpPr>
        <p:spPr>
          <a:xfrm>
            <a:off x="11204028" y="35221"/>
            <a:ext cx="963722" cy="259675"/>
          </a:xfrm>
          <a:prstGeom prst="flowChartTerminator">
            <a:avLst/>
          </a:prstGeom>
          <a:solidFill>
            <a:srgbClr val="002060"/>
          </a:solidFill>
          <a:ln w="25400" cap="flat">
            <a:solidFill>
              <a:schemeClr val="accent2">
                <a:lumOff val="1669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48746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"/>
          <p:cNvSpPr/>
          <p:nvPr/>
        </p:nvSpPr>
        <p:spPr>
          <a:xfrm>
            <a:off x="888558" y="2619706"/>
            <a:ext cx="4072051" cy="887581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2" name="Google Shape;722;p5"/>
          <p:cNvSpPr txBox="1"/>
          <p:nvPr/>
        </p:nvSpPr>
        <p:spPr>
          <a:xfrm>
            <a:off x="1664138" y="1237899"/>
            <a:ext cx="8863724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M Sans" pitchFamily="2" charset="77"/>
                <a:ea typeface="Poppins"/>
                <a:cs typeface="Poppins"/>
                <a:sym typeface="Poppins"/>
              </a:rPr>
              <a:t>Cyber risk quantification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M Sans" pitchFamily="2" charset="77"/>
                <a:ea typeface="Poppins"/>
                <a:cs typeface="Poppins"/>
                <a:sym typeface="Poppins"/>
              </a:rPr>
              <a:t> motivates firms to improve IT Security investment, response time in case of incident, awareness, and ability to transfer the risk. </a:t>
            </a:r>
          </a:p>
        </p:txBody>
      </p:sp>
      <p:sp>
        <p:nvSpPr>
          <p:cNvPr id="723" name="Google Shape;723;p5"/>
          <p:cNvSpPr txBox="1"/>
          <p:nvPr/>
        </p:nvSpPr>
        <p:spPr>
          <a:xfrm>
            <a:off x="567870" y="2431102"/>
            <a:ext cx="30607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6" name="Google Shape;766;p5"/>
          <p:cNvSpPr/>
          <p:nvPr/>
        </p:nvSpPr>
        <p:spPr>
          <a:xfrm>
            <a:off x="839664" y="2599592"/>
            <a:ext cx="4061313" cy="848842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1" name="Google Shape;771;p5"/>
          <p:cNvSpPr txBox="1"/>
          <p:nvPr/>
        </p:nvSpPr>
        <p:spPr>
          <a:xfrm>
            <a:off x="907883" y="2631857"/>
            <a:ext cx="19157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Quantification </a:t>
            </a:r>
          </a:p>
        </p:txBody>
      </p:sp>
      <p:sp>
        <p:nvSpPr>
          <p:cNvPr id="821" name="Google Shape;82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TO QUANTIFY THE CYBER RISK?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557E3-11C2-2127-AE37-206F37219F62}"/>
              </a:ext>
            </a:extLst>
          </p:cNvPr>
          <p:cNvSpPr txBox="1"/>
          <p:nvPr/>
        </p:nvSpPr>
        <p:spPr>
          <a:xfrm>
            <a:off x="966909" y="3021692"/>
            <a:ext cx="3464414" cy="315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FAIR™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Factor Analysis of Information Risk</a:t>
            </a:r>
          </a:p>
        </p:txBody>
      </p:sp>
      <p:sp>
        <p:nvSpPr>
          <p:cNvPr id="6" name="Google Shape;720;p5">
            <a:extLst>
              <a:ext uri="{FF2B5EF4-FFF2-40B4-BE49-F238E27FC236}">
                <a16:creationId xmlns:a16="http://schemas.microsoft.com/office/drawing/2014/main" id="{0D1DCDF0-B46C-9B87-2BDD-523E27C8C5B0}"/>
              </a:ext>
            </a:extLst>
          </p:cNvPr>
          <p:cNvSpPr/>
          <p:nvPr/>
        </p:nvSpPr>
        <p:spPr>
          <a:xfrm>
            <a:off x="921014" y="4173743"/>
            <a:ext cx="4066166" cy="1757826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723;p5">
            <a:extLst>
              <a:ext uri="{FF2B5EF4-FFF2-40B4-BE49-F238E27FC236}">
                <a16:creationId xmlns:a16="http://schemas.microsoft.com/office/drawing/2014/main" id="{73532A32-97A2-0C1E-E8B4-6AB1824431D3}"/>
              </a:ext>
            </a:extLst>
          </p:cNvPr>
          <p:cNvSpPr txBox="1"/>
          <p:nvPr/>
        </p:nvSpPr>
        <p:spPr>
          <a:xfrm>
            <a:off x="600325" y="3985139"/>
            <a:ext cx="30607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766;p5">
            <a:extLst>
              <a:ext uri="{FF2B5EF4-FFF2-40B4-BE49-F238E27FC236}">
                <a16:creationId xmlns:a16="http://schemas.microsoft.com/office/drawing/2014/main" id="{45B4CA83-D805-8A6D-C724-A7A04EA3DDD5}"/>
              </a:ext>
            </a:extLst>
          </p:cNvPr>
          <p:cNvSpPr/>
          <p:nvPr/>
        </p:nvSpPr>
        <p:spPr>
          <a:xfrm>
            <a:off x="872120" y="4153628"/>
            <a:ext cx="4055444" cy="1681105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771;p5">
            <a:extLst>
              <a:ext uri="{FF2B5EF4-FFF2-40B4-BE49-F238E27FC236}">
                <a16:creationId xmlns:a16="http://schemas.microsoft.com/office/drawing/2014/main" id="{8F4B7512-2D50-4BF0-6CDC-F15750CACFAE}"/>
              </a:ext>
            </a:extLst>
          </p:cNvPr>
          <p:cNvSpPr txBox="1"/>
          <p:nvPr/>
        </p:nvSpPr>
        <p:spPr>
          <a:xfrm>
            <a:off x="940338" y="4185894"/>
            <a:ext cx="37665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Frames for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70F70-AD53-FC15-1F75-7DF4EEFCF16A}"/>
              </a:ext>
            </a:extLst>
          </p:cNvPr>
          <p:cNvSpPr txBox="1"/>
          <p:nvPr/>
        </p:nvSpPr>
        <p:spPr>
          <a:xfrm>
            <a:off x="993480" y="4466585"/>
            <a:ext cx="3713433" cy="128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NIST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US National Institute of Standards and Technology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EBIOS Risk Man - ANSSI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OCTAVE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Operationally Critical Threat, Asset, and Vulnerability Evaluation - Carnegie Mellon University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COBIT® 5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Information Systems Audit and Control Association (ISACA) for IT risk’s governance.</a:t>
            </a:r>
          </a:p>
        </p:txBody>
      </p:sp>
      <p:sp>
        <p:nvSpPr>
          <p:cNvPr id="33" name="Google Shape;720;p5">
            <a:extLst>
              <a:ext uri="{FF2B5EF4-FFF2-40B4-BE49-F238E27FC236}">
                <a16:creationId xmlns:a16="http://schemas.microsoft.com/office/drawing/2014/main" id="{A6D799ED-4C41-C51A-4B58-A47C583AA6AA}"/>
              </a:ext>
            </a:extLst>
          </p:cNvPr>
          <p:cNvSpPr/>
          <p:nvPr/>
        </p:nvSpPr>
        <p:spPr>
          <a:xfrm>
            <a:off x="7493681" y="2585595"/>
            <a:ext cx="4072051" cy="887581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Google Shape;723;p5">
            <a:extLst>
              <a:ext uri="{FF2B5EF4-FFF2-40B4-BE49-F238E27FC236}">
                <a16:creationId xmlns:a16="http://schemas.microsoft.com/office/drawing/2014/main" id="{CA38B7DD-4141-81E7-C9EA-966A02894D27}"/>
              </a:ext>
            </a:extLst>
          </p:cNvPr>
          <p:cNvSpPr txBox="1"/>
          <p:nvPr/>
        </p:nvSpPr>
        <p:spPr>
          <a:xfrm>
            <a:off x="7172993" y="2396991"/>
            <a:ext cx="30607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Google Shape;766;p5">
            <a:extLst>
              <a:ext uri="{FF2B5EF4-FFF2-40B4-BE49-F238E27FC236}">
                <a16:creationId xmlns:a16="http://schemas.microsoft.com/office/drawing/2014/main" id="{A9F57D67-B674-96A3-F6F7-FA9C0E827F8C}"/>
              </a:ext>
            </a:extLst>
          </p:cNvPr>
          <p:cNvSpPr/>
          <p:nvPr/>
        </p:nvSpPr>
        <p:spPr>
          <a:xfrm>
            <a:off x="7444787" y="2565481"/>
            <a:ext cx="4061313" cy="848842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Google Shape;771;p5">
            <a:extLst>
              <a:ext uri="{FF2B5EF4-FFF2-40B4-BE49-F238E27FC236}">
                <a16:creationId xmlns:a16="http://schemas.microsoft.com/office/drawing/2014/main" id="{811E6CEC-9C4C-716C-C65E-A01BCD33FE41}"/>
              </a:ext>
            </a:extLst>
          </p:cNvPr>
          <p:cNvSpPr txBox="1"/>
          <p:nvPr/>
        </p:nvSpPr>
        <p:spPr>
          <a:xfrm>
            <a:off x="7513006" y="2597746"/>
            <a:ext cx="35234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CERTIFICATION / Standards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EF0F39-A5F3-7DA4-7827-5514F663F8D5}"/>
              </a:ext>
            </a:extLst>
          </p:cNvPr>
          <p:cNvSpPr txBox="1"/>
          <p:nvPr/>
        </p:nvSpPr>
        <p:spPr>
          <a:xfrm>
            <a:off x="7572032" y="2987581"/>
            <a:ext cx="3464414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ISO 27001-5</a:t>
            </a:r>
          </a:p>
        </p:txBody>
      </p:sp>
      <p:sp>
        <p:nvSpPr>
          <p:cNvPr id="38" name="Google Shape;720;p5">
            <a:extLst>
              <a:ext uri="{FF2B5EF4-FFF2-40B4-BE49-F238E27FC236}">
                <a16:creationId xmlns:a16="http://schemas.microsoft.com/office/drawing/2014/main" id="{5A3E9378-26D1-9C76-FA9C-336622C2059C}"/>
              </a:ext>
            </a:extLst>
          </p:cNvPr>
          <p:cNvSpPr/>
          <p:nvPr/>
        </p:nvSpPr>
        <p:spPr>
          <a:xfrm>
            <a:off x="7493681" y="4223737"/>
            <a:ext cx="4104820" cy="1713093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Google Shape;723;p5">
            <a:extLst>
              <a:ext uri="{FF2B5EF4-FFF2-40B4-BE49-F238E27FC236}">
                <a16:creationId xmlns:a16="http://schemas.microsoft.com/office/drawing/2014/main" id="{311BDFF5-4E3F-3467-789F-20261714C0C1}"/>
              </a:ext>
            </a:extLst>
          </p:cNvPr>
          <p:cNvSpPr txBox="1"/>
          <p:nvPr/>
        </p:nvSpPr>
        <p:spPr>
          <a:xfrm>
            <a:off x="7172993" y="4035133"/>
            <a:ext cx="30607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766;p5">
            <a:extLst>
              <a:ext uri="{FF2B5EF4-FFF2-40B4-BE49-F238E27FC236}">
                <a16:creationId xmlns:a16="http://schemas.microsoft.com/office/drawing/2014/main" id="{D9ADC2F5-F8E1-3167-D8B3-4BD201D4104A}"/>
              </a:ext>
            </a:extLst>
          </p:cNvPr>
          <p:cNvSpPr/>
          <p:nvPr/>
        </p:nvSpPr>
        <p:spPr>
          <a:xfrm>
            <a:off x="7444787" y="4203622"/>
            <a:ext cx="4061313" cy="1636371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" name="Google Shape;771;p5">
            <a:extLst>
              <a:ext uri="{FF2B5EF4-FFF2-40B4-BE49-F238E27FC236}">
                <a16:creationId xmlns:a16="http://schemas.microsoft.com/office/drawing/2014/main" id="{4FD8EA1E-5362-5117-88F9-539705607A23}"/>
              </a:ext>
            </a:extLst>
          </p:cNvPr>
          <p:cNvSpPr txBox="1"/>
          <p:nvPr/>
        </p:nvSpPr>
        <p:spPr>
          <a:xfrm>
            <a:off x="7513006" y="4235888"/>
            <a:ext cx="35234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COMPLIANCE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34EF3D-BB1F-CE9A-F3FB-3D47FB1F990E}"/>
              </a:ext>
            </a:extLst>
          </p:cNvPr>
          <p:cNvSpPr txBox="1"/>
          <p:nvPr/>
        </p:nvSpPr>
        <p:spPr>
          <a:xfrm>
            <a:off x="7572032" y="4625723"/>
            <a:ext cx="3464414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GDPR		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20 M€ - 4% revenues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953BC4-1026-386C-F5F5-2CA411C03BDB}"/>
              </a:ext>
            </a:extLst>
          </p:cNvPr>
          <p:cNvSpPr txBox="1"/>
          <p:nvPr/>
        </p:nvSpPr>
        <p:spPr>
          <a:xfrm>
            <a:off x="7604801" y="5074866"/>
            <a:ext cx="3464414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NIS 2		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2% revenues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11B73CC-853A-E456-7286-D77A9D0E9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543" t="-20402" r="-2368" b="-11751"/>
          <a:stretch/>
        </p:blipFill>
        <p:spPr>
          <a:xfrm>
            <a:off x="9159370" y="6157848"/>
            <a:ext cx="1203325" cy="366181"/>
          </a:xfrm>
          <a:prstGeom prst="rect">
            <a:avLst/>
          </a:prstGeom>
          <a:solidFill>
            <a:srgbClr val="FFFFFF"/>
          </a:solidFill>
          <a:effectLst>
            <a:softEdge rad="12700"/>
          </a:effectLst>
        </p:spPr>
      </p:pic>
      <p:sp>
        <p:nvSpPr>
          <p:cNvPr id="10" name="Terminator 9">
            <a:extLst>
              <a:ext uri="{FF2B5EF4-FFF2-40B4-BE49-F238E27FC236}">
                <a16:creationId xmlns:a16="http://schemas.microsoft.com/office/drawing/2014/main" id="{6257BB17-9443-08A8-FD32-E3202F0C6199}"/>
              </a:ext>
            </a:extLst>
          </p:cNvPr>
          <p:cNvSpPr/>
          <p:nvPr/>
        </p:nvSpPr>
        <p:spPr>
          <a:xfrm>
            <a:off x="11204028" y="35221"/>
            <a:ext cx="963722" cy="259675"/>
          </a:xfrm>
          <a:prstGeom prst="flowChartTerminator">
            <a:avLst/>
          </a:prstGeom>
          <a:solidFill>
            <a:srgbClr val="002060"/>
          </a:solidFill>
          <a:ln w="25400" cap="flat">
            <a:solidFill>
              <a:schemeClr val="accent2">
                <a:lumOff val="1669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665159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"/>
          <p:cNvSpPr/>
          <p:nvPr/>
        </p:nvSpPr>
        <p:spPr>
          <a:xfrm>
            <a:off x="6294530" y="4851270"/>
            <a:ext cx="4152015" cy="1433992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9" name="Google Shape;719;p5"/>
          <p:cNvSpPr/>
          <p:nvPr/>
        </p:nvSpPr>
        <p:spPr>
          <a:xfrm>
            <a:off x="6253301" y="4849657"/>
            <a:ext cx="4141066" cy="1366670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0" name="Google Shape;720;p5"/>
          <p:cNvSpPr/>
          <p:nvPr/>
        </p:nvSpPr>
        <p:spPr>
          <a:xfrm>
            <a:off x="1195272" y="4837507"/>
            <a:ext cx="4072051" cy="1433992"/>
          </a:xfrm>
          <a:prstGeom prst="roundRect">
            <a:avLst>
              <a:gd name="adj" fmla="val 412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2" name="Google Shape;722;p5"/>
          <p:cNvSpPr txBox="1"/>
          <p:nvPr/>
        </p:nvSpPr>
        <p:spPr>
          <a:xfrm>
            <a:off x="406400" y="1143206"/>
            <a:ext cx="110997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first cyber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insurance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product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that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rewards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companies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lower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premiums for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actively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improving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their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cybersecurity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rating,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our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underwriting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process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able to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offer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optimal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coverage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at 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competitive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price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5"/>
          <p:cNvSpPr txBox="1"/>
          <p:nvPr/>
        </p:nvSpPr>
        <p:spPr>
          <a:xfrm>
            <a:off x="567870" y="2431102"/>
            <a:ext cx="30607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4" name="Google Shape;724;p5"/>
          <p:cNvGrpSpPr/>
          <p:nvPr/>
        </p:nvGrpSpPr>
        <p:grpSpPr>
          <a:xfrm>
            <a:off x="478970" y="1972772"/>
            <a:ext cx="2054185" cy="1761667"/>
            <a:chOff x="406401" y="2499319"/>
            <a:chExt cx="2054185" cy="1761667"/>
          </a:xfrm>
        </p:grpSpPr>
        <p:sp>
          <p:nvSpPr>
            <p:cNvPr id="725" name="Google Shape;725;p5"/>
            <p:cNvSpPr/>
            <p:nvPr/>
          </p:nvSpPr>
          <p:spPr>
            <a:xfrm>
              <a:off x="466687" y="2833700"/>
              <a:ext cx="1993899" cy="1427286"/>
            </a:xfrm>
            <a:prstGeom prst="roundRect">
              <a:avLst>
                <a:gd name="adj" fmla="val 2765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06401" y="2808466"/>
              <a:ext cx="1993899" cy="1377734"/>
            </a:xfrm>
            <a:prstGeom prst="roundRect">
              <a:avLst>
                <a:gd name="adj" fmla="val 2765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7" name="Google Shape;727;p5"/>
            <p:cNvSpPr txBox="1"/>
            <p:nvPr/>
          </p:nvSpPr>
          <p:spPr>
            <a:xfrm>
              <a:off x="495300" y="2964419"/>
              <a:ext cx="1816100" cy="528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Company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Information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Assets,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potential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loss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from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shutdown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,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loss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history</a:t>
              </a:r>
              <a:endParaRPr kumimoji="0" sz="1467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1467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1566558" y="2560049"/>
              <a:ext cx="622851" cy="622851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729" name="Google Shape;729;p5" descr="Factory outl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88508" y="2499319"/>
              <a:ext cx="605832" cy="6058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5"/>
          <p:cNvGrpSpPr/>
          <p:nvPr/>
        </p:nvGrpSpPr>
        <p:grpSpPr>
          <a:xfrm>
            <a:off x="2755914" y="1957302"/>
            <a:ext cx="2054185" cy="1777137"/>
            <a:chOff x="406401" y="2483849"/>
            <a:chExt cx="2054185" cy="1777137"/>
          </a:xfrm>
        </p:grpSpPr>
        <p:sp>
          <p:nvSpPr>
            <p:cNvPr id="731" name="Google Shape;731;p5"/>
            <p:cNvSpPr/>
            <p:nvPr/>
          </p:nvSpPr>
          <p:spPr>
            <a:xfrm>
              <a:off x="466687" y="2833700"/>
              <a:ext cx="1993899" cy="1427286"/>
            </a:xfrm>
            <a:prstGeom prst="roundRect">
              <a:avLst>
                <a:gd name="adj" fmla="val 2765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06401" y="2808466"/>
              <a:ext cx="1993899" cy="1377734"/>
            </a:xfrm>
            <a:prstGeom prst="roundRect">
              <a:avLst>
                <a:gd name="adj" fmla="val 2765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3" name="Google Shape;733;p5"/>
            <p:cNvSpPr txBox="1"/>
            <p:nvPr/>
          </p:nvSpPr>
          <p:spPr>
            <a:xfrm>
              <a:off x="495300" y="2964419"/>
              <a:ext cx="1816100" cy="528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Key 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Providers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Data storage, software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1566558" y="2483849"/>
              <a:ext cx="622851" cy="622851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735" name="Google Shape;735;p5" descr="Internet Of Things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1497" y="1972772"/>
            <a:ext cx="605832" cy="6058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5"/>
          <p:cNvGrpSpPr/>
          <p:nvPr/>
        </p:nvGrpSpPr>
        <p:grpSpPr>
          <a:xfrm>
            <a:off x="5032858" y="2029180"/>
            <a:ext cx="2054185" cy="1700937"/>
            <a:chOff x="406401" y="2560049"/>
            <a:chExt cx="2054185" cy="1700937"/>
          </a:xfrm>
        </p:grpSpPr>
        <p:sp>
          <p:nvSpPr>
            <p:cNvPr id="737" name="Google Shape;737;p5"/>
            <p:cNvSpPr/>
            <p:nvPr/>
          </p:nvSpPr>
          <p:spPr>
            <a:xfrm>
              <a:off x="466687" y="2833700"/>
              <a:ext cx="1993899" cy="1427286"/>
            </a:xfrm>
            <a:prstGeom prst="roundRect">
              <a:avLst>
                <a:gd name="adj" fmla="val 2765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406401" y="2808466"/>
              <a:ext cx="1993899" cy="1377734"/>
            </a:xfrm>
            <a:prstGeom prst="roundRect">
              <a:avLst>
                <a:gd name="adj" fmla="val 2765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9" name="Google Shape;739;p5"/>
            <p:cNvSpPr txBox="1"/>
            <p:nvPr/>
          </p:nvSpPr>
          <p:spPr>
            <a:xfrm>
              <a:off x="495300" y="2964419"/>
              <a:ext cx="1816100" cy="528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External Vulnerability Scan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Board of Cyber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1467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566558" y="2560049"/>
              <a:ext cx="622851" cy="622851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741" name="Google Shape;741;p5"/>
          <p:cNvGrpSpPr/>
          <p:nvPr/>
        </p:nvGrpSpPr>
        <p:grpSpPr>
          <a:xfrm>
            <a:off x="7295334" y="2029180"/>
            <a:ext cx="2054185" cy="1700937"/>
            <a:chOff x="406401" y="2560049"/>
            <a:chExt cx="2054185" cy="1700937"/>
          </a:xfrm>
        </p:grpSpPr>
        <p:sp>
          <p:nvSpPr>
            <p:cNvPr id="742" name="Google Shape;742;p5"/>
            <p:cNvSpPr/>
            <p:nvPr/>
          </p:nvSpPr>
          <p:spPr>
            <a:xfrm>
              <a:off x="466687" y="2833700"/>
              <a:ext cx="1993899" cy="1427286"/>
            </a:xfrm>
            <a:prstGeom prst="roundRect">
              <a:avLst>
                <a:gd name="adj" fmla="val 2765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406401" y="2808466"/>
              <a:ext cx="1993899" cy="1377734"/>
            </a:xfrm>
            <a:prstGeom prst="roundRect">
              <a:avLst>
                <a:gd name="adj" fmla="val 2765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4" name="Google Shape;744;p5"/>
            <p:cNvSpPr txBox="1"/>
            <p:nvPr/>
          </p:nvSpPr>
          <p:spPr>
            <a:xfrm>
              <a:off x="495300" y="2964419"/>
              <a:ext cx="1816100" cy="528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Internal Cybersecurity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Backup policy, cyber awareness, firewall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566558" y="2560049"/>
              <a:ext cx="622851" cy="622851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746" name="Google Shape;746;p5" descr="Upward trend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3301" y="2016039"/>
            <a:ext cx="562565" cy="562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7" name="Google Shape;747;p5"/>
          <p:cNvGrpSpPr/>
          <p:nvPr/>
        </p:nvGrpSpPr>
        <p:grpSpPr>
          <a:xfrm>
            <a:off x="9557810" y="1992121"/>
            <a:ext cx="2054185" cy="1748562"/>
            <a:chOff x="406401" y="2512424"/>
            <a:chExt cx="2054185" cy="1748562"/>
          </a:xfrm>
        </p:grpSpPr>
        <p:sp>
          <p:nvSpPr>
            <p:cNvPr id="748" name="Google Shape;748;p5"/>
            <p:cNvSpPr/>
            <p:nvPr/>
          </p:nvSpPr>
          <p:spPr>
            <a:xfrm>
              <a:off x="466687" y="2833700"/>
              <a:ext cx="1993899" cy="1427286"/>
            </a:xfrm>
            <a:prstGeom prst="roundRect">
              <a:avLst>
                <a:gd name="adj" fmla="val 2765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06401" y="2808466"/>
              <a:ext cx="1993899" cy="1377734"/>
            </a:xfrm>
            <a:prstGeom prst="roundRect">
              <a:avLst>
                <a:gd name="adj" fmla="val 2765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15900" dist="38100" dir="2700000" algn="tl" rotWithShape="0">
                <a:schemeClr val="accent1">
                  <a:alpha val="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50" name="Google Shape;750;p5"/>
            <p:cNvSpPr txBox="1"/>
            <p:nvPr/>
          </p:nvSpPr>
          <p:spPr>
            <a:xfrm>
              <a:off x="495290" y="2964428"/>
              <a:ext cx="19158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Cyber Threat Intelligence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endParaRPr kumimoji="0" sz="6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1746"/>
                </a:buClr>
                <a:buSzPts val="900"/>
                <a:buFont typeface="Poppins"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A7A7A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Dark web investigations, sector analysis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1566558" y="2512424"/>
              <a:ext cx="622851" cy="622851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752" name="Google Shape;752;p5" descr="Shield Tic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6715" y="1991783"/>
            <a:ext cx="562565" cy="56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" descr="Araignée contou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54241" y="1988528"/>
            <a:ext cx="562566" cy="562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4" name="Google Shape;754;p5"/>
          <p:cNvCxnSpPr/>
          <p:nvPr/>
        </p:nvCxnSpPr>
        <p:spPr>
          <a:xfrm>
            <a:off x="694415" y="3986857"/>
            <a:ext cx="0" cy="378322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5" name="Google Shape;755;p5"/>
          <p:cNvCxnSpPr/>
          <p:nvPr/>
        </p:nvCxnSpPr>
        <p:spPr>
          <a:xfrm>
            <a:off x="694415" y="4374704"/>
            <a:ext cx="3578700" cy="0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6" name="Google Shape;756;p5"/>
          <p:cNvCxnSpPr/>
          <p:nvPr/>
        </p:nvCxnSpPr>
        <p:spPr>
          <a:xfrm>
            <a:off x="11415357" y="3944869"/>
            <a:ext cx="0" cy="443896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7" name="Google Shape;757;p5"/>
          <p:cNvCxnSpPr/>
          <p:nvPr/>
        </p:nvCxnSpPr>
        <p:spPr>
          <a:xfrm>
            <a:off x="7784588" y="4384001"/>
            <a:ext cx="3630900" cy="0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8" name="Google Shape;758;p5"/>
          <p:cNvCxnSpPr/>
          <p:nvPr/>
        </p:nvCxnSpPr>
        <p:spPr>
          <a:xfrm>
            <a:off x="3752863" y="3944869"/>
            <a:ext cx="0" cy="308503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9" name="Google Shape;759;p5"/>
          <p:cNvCxnSpPr/>
          <p:nvPr/>
        </p:nvCxnSpPr>
        <p:spPr>
          <a:xfrm>
            <a:off x="6028870" y="3916284"/>
            <a:ext cx="0" cy="322574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0" name="Google Shape;760;p5"/>
          <p:cNvCxnSpPr/>
          <p:nvPr/>
        </p:nvCxnSpPr>
        <p:spPr>
          <a:xfrm>
            <a:off x="8311333" y="3908120"/>
            <a:ext cx="0" cy="322574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1" name="Google Shape;761;p5"/>
          <p:cNvSpPr txBox="1"/>
          <p:nvPr/>
        </p:nvSpPr>
        <p:spPr>
          <a:xfrm>
            <a:off x="553610" y="3737331"/>
            <a:ext cx="1816100" cy="32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Non-cyber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parameters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762" name="Google Shape;762;p5"/>
          <p:cNvSpPr txBox="1"/>
          <p:nvPr/>
        </p:nvSpPr>
        <p:spPr>
          <a:xfrm>
            <a:off x="2844813" y="3694068"/>
            <a:ext cx="1816100" cy="2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Cybersecurity parameters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763" name="Google Shape;763;p5"/>
          <p:cNvSpPr txBox="1"/>
          <p:nvPr/>
        </p:nvSpPr>
        <p:spPr>
          <a:xfrm>
            <a:off x="5174809" y="3687359"/>
            <a:ext cx="1816100" cy="2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Cybersecurity parameters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764" name="Google Shape;764;p5"/>
          <p:cNvSpPr txBox="1"/>
          <p:nvPr/>
        </p:nvSpPr>
        <p:spPr>
          <a:xfrm>
            <a:off x="7437286" y="3694067"/>
            <a:ext cx="1816100" cy="2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Cybersecurity parameters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765" name="Google Shape;765;p5"/>
          <p:cNvSpPr txBox="1"/>
          <p:nvPr/>
        </p:nvSpPr>
        <p:spPr>
          <a:xfrm>
            <a:off x="9805751" y="3700658"/>
            <a:ext cx="1816100" cy="2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1746"/>
              </a:buClr>
              <a:buSzPts val="900"/>
              <a:buFont typeface="Poppins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Cybersecurity parameters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766" name="Google Shape;766;p5"/>
          <p:cNvSpPr/>
          <p:nvPr/>
        </p:nvSpPr>
        <p:spPr>
          <a:xfrm>
            <a:off x="1146378" y="4817392"/>
            <a:ext cx="4061313" cy="1366670"/>
          </a:xfrm>
          <a:prstGeom prst="roundRect">
            <a:avLst>
              <a:gd name="adj" fmla="val 4819"/>
            </a:avLst>
          </a:prstGeom>
          <a:solidFill>
            <a:schemeClr val="l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7" name="Google Shape;767;p5"/>
          <p:cNvSpPr txBox="1"/>
          <p:nvPr/>
        </p:nvSpPr>
        <p:spPr>
          <a:xfrm>
            <a:off x="3092309" y="4837618"/>
            <a:ext cx="19157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Duration of Attack 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8" name="Google Shape;768;p5"/>
          <p:cNvSpPr txBox="1"/>
          <p:nvPr/>
        </p:nvSpPr>
        <p:spPr>
          <a:xfrm>
            <a:off x="7535813" y="5085428"/>
            <a:ext cx="26882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Incident &amp; response costs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9" name="Google Shape;769;p5"/>
          <p:cNvSpPr txBox="1"/>
          <p:nvPr/>
        </p:nvSpPr>
        <p:spPr>
          <a:xfrm>
            <a:off x="7535813" y="5668687"/>
            <a:ext cx="248988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Business Interruption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pic>
        <p:nvPicPr>
          <p:cNvPr id="770" name="Google Shape;770;p5" descr="Pièces contou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06362" y="5588808"/>
            <a:ext cx="417593" cy="380638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"/>
          <p:cNvSpPr txBox="1"/>
          <p:nvPr/>
        </p:nvSpPr>
        <p:spPr>
          <a:xfrm>
            <a:off x="1214597" y="4849657"/>
            <a:ext cx="19157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Frequency of Attack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2" name="Google Shape;772;p5"/>
          <p:cNvSpPr txBox="1"/>
          <p:nvPr/>
        </p:nvSpPr>
        <p:spPr>
          <a:xfrm>
            <a:off x="1219370" y="5035810"/>
            <a:ext cx="18370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D8"/>
              </a:buClr>
              <a:buSzPts val="800"/>
              <a:buFont typeface="Arial"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Simulated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attack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dates 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YEAR 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grpSp>
        <p:nvGrpSpPr>
          <p:cNvPr id="773" name="Google Shape;773;p5"/>
          <p:cNvGrpSpPr/>
          <p:nvPr/>
        </p:nvGrpSpPr>
        <p:grpSpPr>
          <a:xfrm>
            <a:off x="1687518" y="5136983"/>
            <a:ext cx="969900" cy="969900"/>
            <a:chOff x="3120418" y="5353050"/>
            <a:chExt cx="1206137" cy="1206137"/>
          </a:xfrm>
        </p:grpSpPr>
        <p:pic>
          <p:nvPicPr>
            <p:cNvPr id="774" name="Google Shape;774;p5" descr="Calendrier mensuel contou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20418" y="5353050"/>
              <a:ext cx="1206137" cy="1206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5"/>
            <p:cNvSpPr/>
            <p:nvPr/>
          </p:nvSpPr>
          <p:spPr>
            <a:xfrm>
              <a:off x="3928679" y="5784625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3425787" y="5903224"/>
              <a:ext cx="104503" cy="979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3802455" y="5780484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3549868" y="5905109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3676150" y="5906741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3806792" y="5905109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3926551" y="590402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3923725" y="603067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3418858" y="615327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3805452" y="603448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542939" y="6155155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3669221" y="6156787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3555314" y="5787917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3675073" y="5786828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3552011" y="602291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3425787" y="602672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3665010" y="6022153"/>
              <a:ext cx="104503" cy="9797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792" name="Google Shape;792;p5"/>
          <p:cNvGrpSpPr/>
          <p:nvPr/>
        </p:nvGrpSpPr>
        <p:grpSpPr>
          <a:xfrm>
            <a:off x="3094775" y="5143532"/>
            <a:ext cx="955405" cy="955405"/>
            <a:chOff x="5208623" y="5353050"/>
            <a:chExt cx="1206137" cy="1206137"/>
          </a:xfrm>
        </p:grpSpPr>
        <p:pic>
          <p:nvPicPr>
            <p:cNvPr id="793" name="Google Shape;793;p5" descr="Calendrier mensuel contou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08623" y="5353050"/>
              <a:ext cx="1206137" cy="1206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4" name="Google Shape;794;p5"/>
            <p:cNvSpPr/>
            <p:nvPr/>
          </p:nvSpPr>
          <p:spPr>
            <a:xfrm>
              <a:off x="6024869" y="6031998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6029959" y="5910579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5895784" y="5914389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5763293" y="5910013"/>
              <a:ext cx="104503" cy="979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5635687" y="5906301"/>
              <a:ext cx="104503" cy="979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5510196" y="5906301"/>
              <a:ext cx="104503" cy="979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5882873" y="6036312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5756649" y="6032171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5509508" y="6031653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5629267" y="6030564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5773880" y="6160718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5526739" y="6160200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5646498" y="6159111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5882873" y="5779751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5635732" y="5787184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5755491" y="5786095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6016004" y="5787184"/>
              <a:ext cx="104503" cy="97972"/>
            </a:xfrm>
            <a:prstGeom prst="rect">
              <a:avLst/>
            </a:prstGeom>
            <a:solidFill>
              <a:srgbClr val="44D8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60D8"/>
                </a:buClr>
                <a:buSzPts val="900"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5060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11" name="Google Shape;811;p5"/>
          <p:cNvSpPr txBox="1"/>
          <p:nvPr/>
        </p:nvSpPr>
        <p:spPr>
          <a:xfrm>
            <a:off x="3096580" y="5025851"/>
            <a:ext cx="225070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D8"/>
              </a:buClr>
              <a:buSzPts val="800"/>
              <a:buFont typeface="Arial"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Simulated attack and duration 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YEAR 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812" name="Google Shape;812;p5"/>
          <p:cNvSpPr txBox="1"/>
          <p:nvPr/>
        </p:nvSpPr>
        <p:spPr>
          <a:xfrm>
            <a:off x="1797892" y="6301024"/>
            <a:ext cx="273917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Score of the risk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3" name="Google Shape;813;p5"/>
          <p:cNvSpPr txBox="1"/>
          <p:nvPr/>
        </p:nvSpPr>
        <p:spPr>
          <a:xfrm>
            <a:off x="7384233" y="6301024"/>
            <a:ext cx="203783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Pricing  of the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risk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4" name="Google Shape;814;p5"/>
          <p:cNvSpPr txBox="1"/>
          <p:nvPr/>
        </p:nvSpPr>
        <p:spPr>
          <a:xfrm>
            <a:off x="3877044" y="5663029"/>
            <a:ext cx="16719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D8"/>
              </a:buClr>
              <a:buSzPts val="800"/>
              <a:buFont typeface="Arial"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Simulated attacks and duration 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YEAR 50000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cxnSp>
        <p:nvCxnSpPr>
          <p:cNvPr id="815" name="Google Shape;815;p5"/>
          <p:cNvCxnSpPr/>
          <p:nvPr/>
        </p:nvCxnSpPr>
        <p:spPr>
          <a:xfrm>
            <a:off x="6042540" y="4499876"/>
            <a:ext cx="0" cy="1546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6" name="Google Shape;816;p5"/>
          <p:cNvCxnSpPr>
            <a:cxnSpLocks/>
          </p:cNvCxnSpPr>
          <p:nvPr/>
        </p:nvCxnSpPr>
        <p:spPr>
          <a:xfrm>
            <a:off x="3129316" y="4634913"/>
            <a:ext cx="5194518" cy="13081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7" name="Google Shape;817;p5"/>
          <p:cNvCxnSpPr/>
          <p:nvPr/>
        </p:nvCxnSpPr>
        <p:spPr>
          <a:xfrm>
            <a:off x="3129316" y="4645819"/>
            <a:ext cx="0" cy="12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8" name="Google Shape;818;p5"/>
          <p:cNvCxnSpPr/>
          <p:nvPr/>
        </p:nvCxnSpPr>
        <p:spPr>
          <a:xfrm>
            <a:off x="8326507" y="4648202"/>
            <a:ext cx="0" cy="12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20" name="Google Shape;820;p5" descr="Tools outl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16595" y="5044712"/>
            <a:ext cx="357477" cy="357477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8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DATA COLLECTION FOR THE CYBER SHUTDOWN COVER</a:t>
            </a:r>
            <a:endParaRPr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048BF-ECF1-114E-734A-FBAFA6530185}"/>
              </a:ext>
            </a:extLst>
          </p:cNvPr>
          <p:cNvSpPr/>
          <p:nvPr/>
        </p:nvSpPr>
        <p:spPr>
          <a:xfrm>
            <a:off x="4193398" y="4122599"/>
            <a:ext cx="3711840" cy="4680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813;p5">
            <a:extLst>
              <a:ext uri="{FF2B5EF4-FFF2-40B4-BE49-F238E27FC236}">
                <a16:creationId xmlns:a16="http://schemas.microsoft.com/office/drawing/2014/main" id="{9155AAA3-2987-ADDA-FD6B-3B8453EB4319}"/>
              </a:ext>
            </a:extLst>
          </p:cNvPr>
          <p:cNvSpPr txBox="1"/>
          <p:nvPr/>
        </p:nvSpPr>
        <p:spPr>
          <a:xfrm>
            <a:off x="4456543" y="4178185"/>
            <a:ext cx="37118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92D8"/>
              </a:buClr>
              <a:buSzPts val="1100"/>
              <a:buFont typeface="Poppins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Shutdown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Cover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837;p6">
            <a:extLst>
              <a:ext uri="{FF2B5EF4-FFF2-40B4-BE49-F238E27FC236}">
                <a16:creationId xmlns:a16="http://schemas.microsoft.com/office/drawing/2014/main" id="{8B03F64A-6989-4443-2E9E-9D180473EC18}"/>
              </a:ext>
            </a:extLst>
          </p:cNvPr>
          <p:cNvSpPr/>
          <p:nvPr/>
        </p:nvSpPr>
        <p:spPr>
          <a:xfrm>
            <a:off x="4273508" y="4120400"/>
            <a:ext cx="476306" cy="4806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" name="Google Shape;855;p6">
            <a:extLst>
              <a:ext uri="{FF2B5EF4-FFF2-40B4-BE49-F238E27FC236}">
                <a16:creationId xmlns:a16="http://schemas.microsoft.com/office/drawing/2014/main" id="{3D42EAAA-9669-4598-D46B-578BFCD39FD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4574"/>
          <a:stretch/>
        </p:blipFill>
        <p:spPr>
          <a:xfrm>
            <a:off x="4289068" y="4007935"/>
            <a:ext cx="403709" cy="762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16B5581-57AE-2C43-B93E-5050703DC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0543" t="-20402" r="-2368" b="-11751"/>
          <a:stretch/>
        </p:blipFill>
        <p:spPr>
          <a:xfrm>
            <a:off x="10554759" y="5635402"/>
            <a:ext cx="1203325" cy="366181"/>
          </a:xfrm>
          <a:prstGeom prst="rect">
            <a:avLst/>
          </a:prstGeom>
          <a:solidFill>
            <a:srgbClr val="FFFFFF"/>
          </a:solidFill>
          <a:effectLst>
            <a:softEdge rad="12700"/>
          </a:effectLst>
        </p:spPr>
      </p:pic>
      <p:sp>
        <p:nvSpPr>
          <p:cNvPr id="4" name="Terminator 3">
            <a:extLst>
              <a:ext uri="{FF2B5EF4-FFF2-40B4-BE49-F238E27FC236}">
                <a16:creationId xmlns:a16="http://schemas.microsoft.com/office/drawing/2014/main" id="{71645CE8-CABC-6A53-FD4E-6D04BEAF6F2D}"/>
              </a:ext>
            </a:extLst>
          </p:cNvPr>
          <p:cNvSpPr/>
          <p:nvPr/>
        </p:nvSpPr>
        <p:spPr>
          <a:xfrm>
            <a:off x="11204028" y="35221"/>
            <a:ext cx="963722" cy="259675"/>
          </a:xfrm>
          <a:prstGeom prst="flowChartTerminator">
            <a:avLst/>
          </a:prstGeom>
          <a:solidFill>
            <a:srgbClr val="002060"/>
          </a:solidFill>
          <a:ln w="25400" cap="flat">
            <a:solidFill>
              <a:schemeClr val="accent2">
                <a:lumOff val="1669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Confidential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>
          <a:extLst>
            <a:ext uri="{FF2B5EF4-FFF2-40B4-BE49-F238E27FC236}">
              <a16:creationId xmlns:a16="http://schemas.microsoft.com/office/drawing/2014/main" id="{D4A2742E-968C-FAD6-AFCB-A68FE979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761436-31F6-0516-C8B5-C7C28AE4318F}"/>
              </a:ext>
            </a:extLst>
          </p:cNvPr>
          <p:cNvSpPr/>
          <p:nvPr/>
        </p:nvSpPr>
        <p:spPr>
          <a:xfrm>
            <a:off x="9810974" y="5809129"/>
            <a:ext cx="2259106" cy="871370"/>
          </a:xfrm>
          <a:prstGeom prst="rect">
            <a:avLst/>
          </a:prstGeom>
          <a:solidFill>
            <a:srgbClr val="1C2A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C2B68"/>
              </a:solidFill>
              <a:effectLst/>
              <a:uLnTx/>
              <a:uFillTx/>
              <a:latin typeface="Helvetica"/>
              <a:sym typeface="Arial"/>
            </a:endParaRPr>
          </a:p>
        </p:txBody>
      </p:sp>
      <p:pic>
        <p:nvPicPr>
          <p:cNvPr id="826" name="Google Shape;826;p6" descr="Une image contenant ingénierie, industrie, machine, Technicien&#10;&#10;Description générée automatiquement">
            <a:extLst>
              <a:ext uri="{FF2B5EF4-FFF2-40B4-BE49-F238E27FC236}">
                <a16:creationId xmlns:a16="http://schemas.microsoft.com/office/drawing/2014/main" id="{B1E8C5BA-3205-B5D3-0CE6-40E750F892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431" r="22955"/>
          <a:stretch/>
        </p:blipFill>
        <p:spPr>
          <a:xfrm>
            <a:off x="-469896" y="1"/>
            <a:ext cx="4219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">
            <a:extLst>
              <a:ext uri="{FF2B5EF4-FFF2-40B4-BE49-F238E27FC236}">
                <a16:creationId xmlns:a16="http://schemas.microsoft.com/office/drawing/2014/main" id="{6A0FB7AF-1502-A691-78E3-F9CD1155A79D}"/>
              </a:ext>
            </a:extLst>
          </p:cNvPr>
          <p:cNvSpPr/>
          <p:nvPr/>
        </p:nvSpPr>
        <p:spPr>
          <a:xfrm>
            <a:off x="-470040" y="0"/>
            <a:ext cx="4219945" cy="6858000"/>
          </a:xfrm>
          <a:prstGeom prst="rect">
            <a:avLst/>
          </a:prstGeom>
          <a:solidFill>
            <a:srgbClr val="081746">
              <a:alpha val="74901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2400"/>
              <a:buFont typeface="Poppins"/>
              <a:buNone/>
              <a:tabLst/>
              <a:defRPr/>
            </a:pP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8" name="Google Shape;828;p6">
            <a:extLst>
              <a:ext uri="{FF2B5EF4-FFF2-40B4-BE49-F238E27FC236}">
                <a16:creationId xmlns:a16="http://schemas.microsoft.com/office/drawing/2014/main" id="{F6785B60-5A1B-3C1D-12FE-AAD4F09F7641}"/>
              </a:ext>
            </a:extLst>
          </p:cNvPr>
          <p:cNvSpPr txBox="1"/>
          <p:nvPr/>
        </p:nvSpPr>
        <p:spPr>
          <a:xfrm>
            <a:off x="100778" y="2870200"/>
            <a:ext cx="421994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 risk for manufacturers &amp; industrials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829" name="Google Shape;829;p6">
            <a:extLst>
              <a:ext uri="{FF2B5EF4-FFF2-40B4-BE49-F238E27FC236}">
                <a16:creationId xmlns:a16="http://schemas.microsoft.com/office/drawing/2014/main" id="{7B1D06BA-CC3D-FA5D-00B4-4EEBE7A6A131}"/>
              </a:ext>
            </a:extLst>
          </p:cNvPr>
          <p:cNvSpPr txBox="1"/>
          <p:nvPr/>
        </p:nvSpPr>
        <p:spPr>
          <a:xfrm>
            <a:off x="100778" y="1944401"/>
            <a:ext cx="421994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HOW IT 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cxnSp>
        <p:nvCxnSpPr>
          <p:cNvPr id="830" name="Google Shape;830;p6">
            <a:extLst>
              <a:ext uri="{FF2B5EF4-FFF2-40B4-BE49-F238E27FC236}">
                <a16:creationId xmlns:a16="http://schemas.microsoft.com/office/drawing/2014/main" id="{A1EE290E-7CCD-4A4B-1D3F-7DEA3A9A193A}"/>
              </a:ext>
            </a:extLst>
          </p:cNvPr>
          <p:cNvCxnSpPr/>
          <p:nvPr/>
        </p:nvCxnSpPr>
        <p:spPr>
          <a:xfrm>
            <a:off x="115249" y="2431536"/>
            <a:ext cx="269780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0" name="Google Shape;840;p6">
            <a:extLst>
              <a:ext uri="{FF2B5EF4-FFF2-40B4-BE49-F238E27FC236}">
                <a16:creationId xmlns:a16="http://schemas.microsoft.com/office/drawing/2014/main" id="{2E6A55CE-1CA7-2AED-76A6-B56F343EEA00}"/>
              </a:ext>
            </a:extLst>
          </p:cNvPr>
          <p:cNvSpPr txBox="1"/>
          <p:nvPr/>
        </p:nvSpPr>
        <p:spPr>
          <a:xfrm>
            <a:off x="8015241" y="518487"/>
            <a:ext cx="3232652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Descartes offer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6">
            <a:extLst>
              <a:ext uri="{FF2B5EF4-FFF2-40B4-BE49-F238E27FC236}">
                <a16:creationId xmlns:a16="http://schemas.microsoft.com/office/drawing/2014/main" id="{49E51DD9-64FE-B2EE-A521-B91E446A9C11}"/>
              </a:ext>
            </a:extLst>
          </p:cNvPr>
          <p:cNvSpPr/>
          <p:nvPr/>
        </p:nvSpPr>
        <p:spPr>
          <a:xfrm>
            <a:off x="8022400" y="4460313"/>
            <a:ext cx="33780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oppins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Total BI loss indemnification = €1,500,000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oppins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+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oppins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I&amp;R costs covered = €150,000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oppins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=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oppins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Total indemnification of €1,650,000 by Descartes Insurance</a:t>
            </a:r>
            <a:endParaRPr kumimoji="0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42" name="Google Shape;842;p6">
            <a:extLst>
              <a:ext uri="{FF2B5EF4-FFF2-40B4-BE49-F238E27FC236}">
                <a16:creationId xmlns:a16="http://schemas.microsoft.com/office/drawing/2014/main" id="{32C0FA4B-BC32-4D6F-8338-1205FF18E5FF}"/>
              </a:ext>
            </a:extLst>
          </p:cNvPr>
          <p:cNvGrpSpPr/>
          <p:nvPr/>
        </p:nvGrpSpPr>
        <p:grpSpPr>
          <a:xfrm>
            <a:off x="10611466" y="623976"/>
            <a:ext cx="895243" cy="2949804"/>
            <a:chOff x="2453735" y="860516"/>
            <a:chExt cx="671449" cy="3960000"/>
          </a:xfrm>
        </p:grpSpPr>
        <p:cxnSp>
          <p:nvCxnSpPr>
            <p:cNvPr id="843" name="Google Shape;843;p6">
              <a:extLst>
                <a:ext uri="{FF2B5EF4-FFF2-40B4-BE49-F238E27FC236}">
                  <a16:creationId xmlns:a16="http://schemas.microsoft.com/office/drawing/2014/main" id="{31F61160-1FE7-15DA-71D0-8034E5C0860A}"/>
                </a:ext>
              </a:extLst>
            </p:cNvPr>
            <p:cNvCxnSpPr/>
            <p:nvPr/>
          </p:nvCxnSpPr>
          <p:spPr>
            <a:xfrm rot="10800000">
              <a:off x="2453735" y="860516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4" name="Google Shape;844;p6">
              <a:extLst>
                <a:ext uri="{FF2B5EF4-FFF2-40B4-BE49-F238E27FC236}">
                  <a16:creationId xmlns:a16="http://schemas.microsoft.com/office/drawing/2014/main" id="{0A6CE139-0CE8-C670-E19B-0A03EEFA0FEE}"/>
                </a:ext>
              </a:extLst>
            </p:cNvPr>
            <p:cNvCxnSpPr/>
            <p:nvPr/>
          </p:nvCxnSpPr>
          <p:spPr>
            <a:xfrm rot="-5400000">
              <a:off x="1140634" y="2840516"/>
              <a:ext cx="3960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5" name="Google Shape;845;p6">
              <a:extLst>
                <a:ext uri="{FF2B5EF4-FFF2-40B4-BE49-F238E27FC236}">
                  <a16:creationId xmlns:a16="http://schemas.microsoft.com/office/drawing/2014/main" id="{A2A6BC8E-7E22-A530-076E-8E67AF57ECBC}"/>
                </a:ext>
              </a:extLst>
            </p:cNvPr>
            <p:cNvCxnSpPr/>
            <p:nvPr/>
          </p:nvCxnSpPr>
          <p:spPr>
            <a:xfrm rot="10800000">
              <a:off x="2458284" y="4816374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6" name="Google Shape;846;p6">
            <a:extLst>
              <a:ext uri="{FF2B5EF4-FFF2-40B4-BE49-F238E27FC236}">
                <a16:creationId xmlns:a16="http://schemas.microsoft.com/office/drawing/2014/main" id="{10953753-4364-AEFC-998C-53EC90C8202E}"/>
              </a:ext>
            </a:extLst>
          </p:cNvPr>
          <p:cNvGrpSpPr/>
          <p:nvPr/>
        </p:nvGrpSpPr>
        <p:grpSpPr>
          <a:xfrm flipH="1">
            <a:off x="7732116" y="612943"/>
            <a:ext cx="895243" cy="2949804"/>
            <a:chOff x="2453735" y="860516"/>
            <a:chExt cx="671449" cy="3960000"/>
          </a:xfrm>
        </p:grpSpPr>
        <p:cxnSp>
          <p:nvCxnSpPr>
            <p:cNvPr id="847" name="Google Shape;847;p6">
              <a:extLst>
                <a:ext uri="{FF2B5EF4-FFF2-40B4-BE49-F238E27FC236}">
                  <a16:creationId xmlns:a16="http://schemas.microsoft.com/office/drawing/2014/main" id="{303D8B13-04F5-C39D-49DC-AC006ACB3720}"/>
                </a:ext>
              </a:extLst>
            </p:cNvPr>
            <p:cNvCxnSpPr/>
            <p:nvPr/>
          </p:nvCxnSpPr>
          <p:spPr>
            <a:xfrm rot="10800000">
              <a:off x="2453735" y="860516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8" name="Google Shape;848;p6">
              <a:extLst>
                <a:ext uri="{FF2B5EF4-FFF2-40B4-BE49-F238E27FC236}">
                  <a16:creationId xmlns:a16="http://schemas.microsoft.com/office/drawing/2014/main" id="{2006F993-9AAB-FC21-78F7-C5B391C61760}"/>
                </a:ext>
              </a:extLst>
            </p:cNvPr>
            <p:cNvCxnSpPr/>
            <p:nvPr/>
          </p:nvCxnSpPr>
          <p:spPr>
            <a:xfrm rot="-5400000">
              <a:off x="1140634" y="2840516"/>
              <a:ext cx="3960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9" name="Google Shape;849;p6">
              <a:extLst>
                <a:ext uri="{FF2B5EF4-FFF2-40B4-BE49-F238E27FC236}">
                  <a16:creationId xmlns:a16="http://schemas.microsoft.com/office/drawing/2014/main" id="{8E4567C6-0E56-4571-7FF0-D0F149E592F3}"/>
                </a:ext>
              </a:extLst>
            </p:cNvPr>
            <p:cNvCxnSpPr/>
            <p:nvPr/>
          </p:nvCxnSpPr>
          <p:spPr>
            <a:xfrm rot="10800000">
              <a:off x="2458284" y="4816374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56" name="Google Shape;856;p6">
            <a:extLst>
              <a:ext uri="{FF2B5EF4-FFF2-40B4-BE49-F238E27FC236}">
                <a16:creationId xmlns:a16="http://schemas.microsoft.com/office/drawing/2014/main" id="{276B2EA6-627B-57EC-A47B-96FBE6E46B5C}"/>
              </a:ext>
            </a:extLst>
          </p:cNvPr>
          <p:cNvSpPr txBox="1"/>
          <p:nvPr/>
        </p:nvSpPr>
        <p:spPr>
          <a:xfrm>
            <a:off x="7917550" y="3952862"/>
            <a:ext cx="3587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wind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farm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suffers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 ransomware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attack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, forcing total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shutdown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of the production for 20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days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58" name="Google Shape;858;p6">
            <a:extLst>
              <a:ext uri="{FF2B5EF4-FFF2-40B4-BE49-F238E27FC236}">
                <a16:creationId xmlns:a16="http://schemas.microsoft.com/office/drawing/2014/main" id="{2AC51E0F-A63A-3508-965F-624C080726B8}"/>
              </a:ext>
            </a:extLst>
          </p:cNvPr>
          <p:cNvGraphicFramePr/>
          <p:nvPr/>
        </p:nvGraphicFramePr>
        <p:xfrm>
          <a:off x="7942615" y="897904"/>
          <a:ext cx="3377925" cy="1600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3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BI Limit (€)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2,500,000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Max Daily Indemnification (€)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100,000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Waiting Period (days)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Maximum Coverage (days)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I&amp;R Limit (€)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250,000</a:t>
                      </a:r>
                      <a:endParaRPr sz="1100" u="none" strike="noStrike" cap="none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 dirty="0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I&amp;R </a:t>
                      </a:r>
                      <a:r>
                        <a:rPr lang="fr-FR" sz="1100" u="none" strike="noStrike" cap="none" dirty="0" err="1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daily</a:t>
                      </a:r>
                      <a:r>
                        <a:rPr lang="fr-FR" sz="1100" u="none" strike="noStrike" cap="none" dirty="0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fr-FR" sz="1100" u="none" strike="noStrike" cap="none" dirty="0" err="1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indemnification</a:t>
                      </a:r>
                      <a:r>
                        <a:rPr lang="fr-FR" sz="1100" u="none" strike="noStrike" cap="none" dirty="0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(€)</a:t>
                      </a:r>
                      <a:endParaRPr sz="1100" u="none" strike="noStrike" cap="none" dirty="0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 dirty="0">
                          <a:solidFill>
                            <a:srgbClr val="1F497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10,000</a:t>
                      </a:r>
                      <a:endParaRPr sz="1100" u="none" strike="noStrike" cap="none" dirty="0">
                        <a:solidFill>
                          <a:srgbClr val="1F1947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60" name="Google Shape;860;p6">
            <a:extLst>
              <a:ext uri="{FF2B5EF4-FFF2-40B4-BE49-F238E27FC236}">
                <a16:creationId xmlns:a16="http://schemas.microsoft.com/office/drawing/2014/main" id="{746A3FFA-1EA3-9CE9-44A2-B2E6D3116747}"/>
              </a:ext>
            </a:extLst>
          </p:cNvPr>
          <p:cNvSpPr/>
          <p:nvPr/>
        </p:nvSpPr>
        <p:spPr>
          <a:xfrm>
            <a:off x="7941224" y="2638782"/>
            <a:ext cx="636600" cy="63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1" name="Google Shape;861;p6">
            <a:extLst>
              <a:ext uri="{FF2B5EF4-FFF2-40B4-BE49-F238E27FC236}">
                <a16:creationId xmlns:a16="http://schemas.microsoft.com/office/drawing/2014/main" id="{36DEF4FA-0CCF-A65E-AEAF-2183F2FA64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4574"/>
          <a:stretch/>
        </p:blipFill>
        <p:spPr>
          <a:xfrm>
            <a:off x="7771673" y="2433471"/>
            <a:ext cx="539456" cy="101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6" descr="Araignée contour">
            <a:extLst>
              <a:ext uri="{FF2B5EF4-FFF2-40B4-BE49-F238E27FC236}">
                <a16:creationId xmlns:a16="http://schemas.microsoft.com/office/drawing/2014/main" id="{F1EF6345-C9CF-8488-F6A4-0B252F1FA8A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lum bright="70000" contrast="-70000"/>
          </a:blip>
          <a:srcRect/>
          <a:stretch/>
        </p:blipFill>
        <p:spPr>
          <a:xfrm>
            <a:off x="8720028" y="3605989"/>
            <a:ext cx="397598" cy="397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3" name="Google Shape;863;p6">
            <a:extLst>
              <a:ext uri="{FF2B5EF4-FFF2-40B4-BE49-F238E27FC236}">
                <a16:creationId xmlns:a16="http://schemas.microsoft.com/office/drawing/2014/main" id="{A1F58EB6-F266-9E6F-8F1D-16185E58C01C}"/>
              </a:ext>
            </a:extLst>
          </p:cNvPr>
          <p:cNvGrpSpPr/>
          <p:nvPr/>
        </p:nvGrpSpPr>
        <p:grpSpPr>
          <a:xfrm>
            <a:off x="10623524" y="3787107"/>
            <a:ext cx="895243" cy="2529648"/>
            <a:chOff x="2453735" y="860516"/>
            <a:chExt cx="671449" cy="3960000"/>
          </a:xfrm>
        </p:grpSpPr>
        <p:cxnSp>
          <p:nvCxnSpPr>
            <p:cNvPr id="864" name="Google Shape;864;p6">
              <a:extLst>
                <a:ext uri="{FF2B5EF4-FFF2-40B4-BE49-F238E27FC236}">
                  <a16:creationId xmlns:a16="http://schemas.microsoft.com/office/drawing/2014/main" id="{14B817B7-E9B5-A1E8-F39E-2A5562EBB627}"/>
                </a:ext>
              </a:extLst>
            </p:cNvPr>
            <p:cNvCxnSpPr/>
            <p:nvPr/>
          </p:nvCxnSpPr>
          <p:spPr>
            <a:xfrm rot="10800000">
              <a:off x="2453735" y="860516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5" name="Google Shape;865;p6">
              <a:extLst>
                <a:ext uri="{FF2B5EF4-FFF2-40B4-BE49-F238E27FC236}">
                  <a16:creationId xmlns:a16="http://schemas.microsoft.com/office/drawing/2014/main" id="{3B50C317-4F03-D33F-E16E-4AE43A707798}"/>
                </a:ext>
              </a:extLst>
            </p:cNvPr>
            <p:cNvCxnSpPr/>
            <p:nvPr/>
          </p:nvCxnSpPr>
          <p:spPr>
            <a:xfrm rot="-5400000">
              <a:off x="1140634" y="2840516"/>
              <a:ext cx="3960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6" name="Google Shape;866;p6">
              <a:extLst>
                <a:ext uri="{FF2B5EF4-FFF2-40B4-BE49-F238E27FC236}">
                  <a16:creationId xmlns:a16="http://schemas.microsoft.com/office/drawing/2014/main" id="{52DA0E40-83F6-10CD-83B8-BE8F3E985B64}"/>
                </a:ext>
              </a:extLst>
            </p:cNvPr>
            <p:cNvCxnSpPr/>
            <p:nvPr/>
          </p:nvCxnSpPr>
          <p:spPr>
            <a:xfrm rot="10800000">
              <a:off x="2458284" y="4816374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67" name="Google Shape;867;p6">
            <a:extLst>
              <a:ext uri="{FF2B5EF4-FFF2-40B4-BE49-F238E27FC236}">
                <a16:creationId xmlns:a16="http://schemas.microsoft.com/office/drawing/2014/main" id="{35B2332F-C808-CD1B-F185-3FCD631C8930}"/>
              </a:ext>
            </a:extLst>
          </p:cNvPr>
          <p:cNvGrpSpPr/>
          <p:nvPr/>
        </p:nvGrpSpPr>
        <p:grpSpPr>
          <a:xfrm flipH="1">
            <a:off x="7744308" y="3777674"/>
            <a:ext cx="895243" cy="2529648"/>
            <a:chOff x="2453735" y="860516"/>
            <a:chExt cx="671449" cy="3960000"/>
          </a:xfrm>
        </p:grpSpPr>
        <p:cxnSp>
          <p:nvCxnSpPr>
            <p:cNvPr id="868" name="Google Shape;868;p6">
              <a:extLst>
                <a:ext uri="{FF2B5EF4-FFF2-40B4-BE49-F238E27FC236}">
                  <a16:creationId xmlns:a16="http://schemas.microsoft.com/office/drawing/2014/main" id="{AC07053B-AEAF-F1B8-77DE-7FDD266CFCB7}"/>
                </a:ext>
              </a:extLst>
            </p:cNvPr>
            <p:cNvCxnSpPr/>
            <p:nvPr/>
          </p:nvCxnSpPr>
          <p:spPr>
            <a:xfrm rot="10800000">
              <a:off x="2453735" y="860516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9" name="Google Shape;869;p6">
              <a:extLst>
                <a:ext uri="{FF2B5EF4-FFF2-40B4-BE49-F238E27FC236}">
                  <a16:creationId xmlns:a16="http://schemas.microsoft.com/office/drawing/2014/main" id="{E791573B-D4AC-05DA-B743-9ECB770628ED}"/>
                </a:ext>
              </a:extLst>
            </p:cNvPr>
            <p:cNvCxnSpPr/>
            <p:nvPr/>
          </p:nvCxnSpPr>
          <p:spPr>
            <a:xfrm rot="-5400000">
              <a:off x="1140634" y="2840516"/>
              <a:ext cx="3960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0" name="Google Shape;870;p6">
              <a:extLst>
                <a:ext uri="{FF2B5EF4-FFF2-40B4-BE49-F238E27FC236}">
                  <a16:creationId xmlns:a16="http://schemas.microsoft.com/office/drawing/2014/main" id="{58787E2D-6EF6-1EE4-B0DF-C0B3AC9EBCB4}"/>
                </a:ext>
              </a:extLst>
            </p:cNvPr>
            <p:cNvCxnSpPr/>
            <p:nvPr/>
          </p:nvCxnSpPr>
          <p:spPr>
            <a:xfrm rot="10800000">
              <a:off x="2458284" y="4816374"/>
              <a:ext cx="666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71" name="Google Shape;871;p6">
            <a:extLst>
              <a:ext uri="{FF2B5EF4-FFF2-40B4-BE49-F238E27FC236}">
                <a16:creationId xmlns:a16="http://schemas.microsoft.com/office/drawing/2014/main" id="{A3DCBE09-3E68-D5DA-565E-ED3913F7DCB9}"/>
              </a:ext>
            </a:extLst>
          </p:cNvPr>
          <p:cNvSpPr txBox="1"/>
          <p:nvPr/>
        </p:nvSpPr>
        <p:spPr>
          <a:xfrm>
            <a:off x="8149368" y="3682205"/>
            <a:ext cx="3178432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Cyberattack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92D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492D8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873" name="Google Shape;873;p6">
            <a:extLst>
              <a:ext uri="{FF2B5EF4-FFF2-40B4-BE49-F238E27FC236}">
                <a16:creationId xmlns:a16="http://schemas.microsoft.com/office/drawing/2014/main" id="{D3936A26-E0D0-370C-B0F8-A971F7C9FFE6}"/>
              </a:ext>
            </a:extLst>
          </p:cNvPr>
          <p:cNvSpPr txBox="1"/>
          <p:nvPr/>
        </p:nvSpPr>
        <p:spPr>
          <a:xfrm>
            <a:off x="7942625" y="5776950"/>
            <a:ext cx="35877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Descartes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partner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I&amp;R team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supports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the IT team of the client in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order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determine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attack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path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rebuild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the IT/OT system,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from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day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1.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859" name="Google Shape;859;p6">
            <a:extLst>
              <a:ext uri="{FF2B5EF4-FFF2-40B4-BE49-F238E27FC236}">
                <a16:creationId xmlns:a16="http://schemas.microsoft.com/office/drawing/2014/main" id="{02B367D3-5C46-79E8-AE00-6185041341C1}"/>
              </a:ext>
            </a:extLst>
          </p:cNvPr>
          <p:cNvSpPr txBox="1"/>
          <p:nvPr/>
        </p:nvSpPr>
        <p:spPr>
          <a:xfrm>
            <a:off x="8344618" y="2636550"/>
            <a:ext cx="31784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renewable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energy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producer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decides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buy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Cyber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Shutdown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Cover for 25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days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of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coverage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€2,750,000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limit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Premium net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€ 87,000.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A7A7A7">
                  <a:lumMod val="20000"/>
                  <a:lumOff val="80000"/>
                </a:srgbClr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831;p6">
            <a:extLst>
              <a:ext uri="{FF2B5EF4-FFF2-40B4-BE49-F238E27FC236}">
                <a16:creationId xmlns:a16="http://schemas.microsoft.com/office/drawing/2014/main" id="{D457E2E3-A7DB-48E0-7092-F000506312CB}"/>
              </a:ext>
            </a:extLst>
          </p:cNvPr>
          <p:cNvSpPr/>
          <p:nvPr/>
        </p:nvSpPr>
        <p:spPr>
          <a:xfrm>
            <a:off x="4054578" y="502402"/>
            <a:ext cx="3435730" cy="1206341"/>
          </a:xfrm>
          <a:prstGeom prst="roundRect">
            <a:avLst>
              <a:gd name="adj" fmla="val 276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832;p6">
            <a:extLst>
              <a:ext uri="{FF2B5EF4-FFF2-40B4-BE49-F238E27FC236}">
                <a16:creationId xmlns:a16="http://schemas.microsoft.com/office/drawing/2014/main" id="{A9C8A243-172E-47FD-471B-3B0F1B90C073}"/>
              </a:ext>
            </a:extLst>
          </p:cNvPr>
          <p:cNvSpPr/>
          <p:nvPr/>
        </p:nvSpPr>
        <p:spPr>
          <a:xfrm>
            <a:off x="5403355" y="171997"/>
            <a:ext cx="636465" cy="63646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833;p6">
            <a:extLst>
              <a:ext uri="{FF2B5EF4-FFF2-40B4-BE49-F238E27FC236}">
                <a16:creationId xmlns:a16="http://schemas.microsoft.com/office/drawing/2014/main" id="{917F8E87-34E4-C54B-8BE3-A8052C5CC579}"/>
              </a:ext>
            </a:extLst>
          </p:cNvPr>
          <p:cNvSpPr txBox="1"/>
          <p:nvPr/>
        </p:nvSpPr>
        <p:spPr>
          <a:xfrm>
            <a:off x="4183333" y="825600"/>
            <a:ext cx="3232652" cy="70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renewable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energy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company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owns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several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wind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farm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sites in France and Germany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with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an </a:t>
            </a: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annual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revenue of €250 million.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B1A7972-96C9-0D28-3DD2-17A11ACB8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4974" y="248044"/>
            <a:ext cx="478210" cy="478210"/>
          </a:xfrm>
          <a:prstGeom prst="rect">
            <a:avLst/>
          </a:prstGeom>
        </p:spPr>
      </p:pic>
      <p:sp>
        <p:nvSpPr>
          <p:cNvPr id="7" name="Google Shape;851;p6">
            <a:extLst>
              <a:ext uri="{FF2B5EF4-FFF2-40B4-BE49-F238E27FC236}">
                <a16:creationId xmlns:a16="http://schemas.microsoft.com/office/drawing/2014/main" id="{BC81A7B1-D3C7-5EB4-99A4-BE5EB6469037}"/>
              </a:ext>
            </a:extLst>
          </p:cNvPr>
          <p:cNvSpPr/>
          <p:nvPr/>
        </p:nvSpPr>
        <p:spPr>
          <a:xfrm>
            <a:off x="4054578" y="2076023"/>
            <a:ext cx="3435730" cy="1206341"/>
          </a:xfrm>
          <a:prstGeom prst="roundRect">
            <a:avLst>
              <a:gd name="adj" fmla="val 276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852;p6">
            <a:extLst>
              <a:ext uri="{FF2B5EF4-FFF2-40B4-BE49-F238E27FC236}">
                <a16:creationId xmlns:a16="http://schemas.microsoft.com/office/drawing/2014/main" id="{D05E8733-0690-8688-DC90-4FE3D25081E3}"/>
              </a:ext>
            </a:extLst>
          </p:cNvPr>
          <p:cNvSpPr/>
          <p:nvPr/>
        </p:nvSpPr>
        <p:spPr>
          <a:xfrm>
            <a:off x="5364433" y="1736372"/>
            <a:ext cx="636465" cy="63646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853;p6">
            <a:extLst>
              <a:ext uri="{FF2B5EF4-FFF2-40B4-BE49-F238E27FC236}">
                <a16:creationId xmlns:a16="http://schemas.microsoft.com/office/drawing/2014/main" id="{44DEFC05-48E8-C7FF-97C1-D9658EC99221}"/>
              </a:ext>
            </a:extLst>
          </p:cNvPr>
          <p:cNvSpPr txBox="1"/>
          <p:nvPr/>
        </p:nvSpPr>
        <p:spPr>
          <a:xfrm>
            <a:off x="4183333" y="2375654"/>
            <a:ext cx="32328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daily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margin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€150,000.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company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IT team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determines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that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resuming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activities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will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take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no longer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than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5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days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Google Shape;854;p6" descr="Coins outline">
            <a:extLst>
              <a:ext uri="{FF2B5EF4-FFF2-40B4-BE49-F238E27FC236}">
                <a16:creationId xmlns:a16="http://schemas.microsoft.com/office/drawing/2014/main" id="{C40C811E-25CC-1E62-C72B-398F0B6C16B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3355" y="1775219"/>
            <a:ext cx="540094" cy="5400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36;p6">
            <a:extLst>
              <a:ext uri="{FF2B5EF4-FFF2-40B4-BE49-F238E27FC236}">
                <a16:creationId xmlns:a16="http://schemas.microsoft.com/office/drawing/2014/main" id="{8B67241C-EFC3-AA18-70FF-F199DF75FA41}"/>
              </a:ext>
            </a:extLst>
          </p:cNvPr>
          <p:cNvSpPr/>
          <p:nvPr/>
        </p:nvSpPr>
        <p:spPr>
          <a:xfrm>
            <a:off x="4054578" y="3853651"/>
            <a:ext cx="3435600" cy="1206300"/>
          </a:xfrm>
          <a:prstGeom prst="roundRect">
            <a:avLst>
              <a:gd name="adj" fmla="val 276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837;p6">
            <a:extLst>
              <a:ext uri="{FF2B5EF4-FFF2-40B4-BE49-F238E27FC236}">
                <a16:creationId xmlns:a16="http://schemas.microsoft.com/office/drawing/2014/main" id="{BB8B888D-3C5B-AB20-7F5B-6DFF51C86733}"/>
              </a:ext>
            </a:extLst>
          </p:cNvPr>
          <p:cNvSpPr/>
          <p:nvPr/>
        </p:nvSpPr>
        <p:spPr>
          <a:xfrm>
            <a:off x="5384061" y="3512986"/>
            <a:ext cx="636465" cy="63646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838;p6">
            <a:extLst>
              <a:ext uri="{FF2B5EF4-FFF2-40B4-BE49-F238E27FC236}">
                <a16:creationId xmlns:a16="http://schemas.microsoft.com/office/drawing/2014/main" id="{E5FF5E02-BC53-9BB9-944E-98961E93BE23}"/>
              </a:ext>
            </a:extLst>
          </p:cNvPr>
          <p:cNvSpPr txBox="1"/>
          <p:nvPr/>
        </p:nvSpPr>
        <p:spPr>
          <a:xfrm>
            <a:off x="4183333" y="4210233"/>
            <a:ext cx="3232652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839;p6">
            <a:extLst>
              <a:ext uri="{FF2B5EF4-FFF2-40B4-BE49-F238E27FC236}">
                <a16:creationId xmlns:a16="http://schemas.microsoft.com/office/drawing/2014/main" id="{9B26E10D-3378-3AAC-4C26-8A99335025D1}"/>
              </a:ext>
            </a:extLst>
          </p:cNvPr>
          <p:cNvSpPr txBox="1"/>
          <p:nvPr/>
        </p:nvSpPr>
        <p:spPr>
          <a:xfrm>
            <a:off x="4183329" y="4140507"/>
            <a:ext cx="3232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Willing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to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secure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its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assets, the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company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requests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for a cover 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for the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loss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of revenue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during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a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shutdown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period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up to 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25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days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+ 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I&amp;R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costs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81746"/>
              </a:solidFill>
              <a:effectLst/>
              <a:uLnTx/>
              <a:uFillTx/>
              <a:latin typeface="Poppins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 panose="00000500000000000000" pitchFamily="2" charset="0"/>
                <a:sym typeface="Poppins"/>
              </a:rPr>
              <a:t>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5" name="Google Shape;855;p6">
            <a:extLst>
              <a:ext uri="{FF2B5EF4-FFF2-40B4-BE49-F238E27FC236}">
                <a16:creationId xmlns:a16="http://schemas.microsoft.com/office/drawing/2014/main" id="{8B78F123-F18A-4685-DBEA-C1450D7868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4574"/>
          <a:stretch/>
        </p:blipFill>
        <p:spPr>
          <a:xfrm>
            <a:off x="5383372" y="3346759"/>
            <a:ext cx="539457" cy="10100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834;p6">
            <a:extLst>
              <a:ext uri="{FF2B5EF4-FFF2-40B4-BE49-F238E27FC236}">
                <a16:creationId xmlns:a16="http://schemas.microsoft.com/office/drawing/2014/main" id="{846D1866-073C-FDC5-58B6-D703788A98C0}"/>
              </a:ext>
            </a:extLst>
          </p:cNvPr>
          <p:cNvSpPr/>
          <p:nvPr/>
        </p:nvSpPr>
        <p:spPr>
          <a:xfrm>
            <a:off x="4054578" y="5573908"/>
            <a:ext cx="3435730" cy="1206341"/>
          </a:xfrm>
          <a:prstGeom prst="roundRect">
            <a:avLst>
              <a:gd name="adj" fmla="val 276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835;p6">
            <a:extLst>
              <a:ext uri="{FF2B5EF4-FFF2-40B4-BE49-F238E27FC236}">
                <a16:creationId xmlns:a16="http://schemas.microsoft.com/office/drawing/2014/main" id="{A1858285-27A5-119D-6C11-50C63655F729}"/>
              </a:ext>
            </a:extLst>
          </p:cNvPr>
          <p:cNvSpPr/>
          <p:nvPr/>
        </p:nvSpPr>
        <p:spPr>
          <a:xfrm>
            <a:off x="5364433" y="5234257"/>
            <a:ext cx="636465" cy="63646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CDD"/>
              </a:buClr>
              <a:buSzPts val="1000"/>
              <a:buFont typeface="Poppins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" name="Google Shape;857;p6" descr="Tools outline">
            <a:extLst>
              <a:ext uri="{FF2B5EF4-FFF2-40B4-BE49-F238E27FC236}">
                <a16:creationId xmlns:a16="http://schemas.microsoft.com/office/drawing/2014/main" id="{D322A486-31BB-EB54-45DB-9C500F924D1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0714" y="5407082"/>
            <a:ext cx="388911" cy="38891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72;p6">
            <a:extLst>
              <a:ext uri="{FF2B5EF4-FFF2-40B4-BE49-F238E27FC236}">
                <a16:creationId xmlns:a16="http://schemas.microsoft.com/office/drawing/2014/main" id="{BA9B7FAB-B159-6193-E332-A932EDE867EA}"/>
              </a:ext>
            </a:extLst>
          </p:cNvPr>
          <p:cNvSpPr txBox="1"/>
          <p:nvPr/>
        </p:nvSpPr>
        <p:spPr>
          <a:xfrm>
            <a:off x="4140996" y="5874499"/>
            <a:ext cx="3349182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Descartes uses the 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questionnaire 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vulnerability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scan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to check the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level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of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exposure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of 3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wind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farms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On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this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basis, Descartes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internal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model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generates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the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following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F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offer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8174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91470E3-999A-180F-E007-6D6ACFB3C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0543" t="-20402" r="-2368" b="-11751"/>
          <a:stretch/>
        </p:blipFill>
        <p:spPr>
          <a:xfrm>
            <a:off x="10866755" y="6414068"/>
            <a:ext cx="1203325" cy="366181"/>
          </a:xfrm>
          <a:prstGeom prst="rect">
            <a:avLst/>
          </a:prstGeom>
          <a:solidFill>
            <a:srgbClr val="FFFFFF"/>
          </a:solidFill>
          <a:effectLst>
            <a:softEdge rad="12700"/>
          </a:effectLst>
        </p:spPr>
      </p:pic>
      <p:sp>
        <p:nvSpPr>
          <p:cNvPr id="21" name="Terminator 20">
            <a:extLst>
              <a:ext uri="{FF2B5EF4-FFF2-40B4-BE49-F238E27FC236}">
                <a16:creationId xmlns:a16="http://schemas.microsoft.com/office/drawing/2014/main" id="{BE9DCE60-20C4-08CB-9908-3D15E5C7626D}"/>
              </a:ext>
            </a:extLst>
          </p:cNvPr>
          <p:cNvSpPr/>
          <p:nvPr/>
        </p:nvSpPr>
        <p:spPr>
          <a:xfrm>
            <a:off x="11204028" y="35221"/>
            <a:ext cx="963722" cy="259675"/>
          </a:xfrm>
          <a:prstGeom prst="flowChartTerminator">
            <a:avLst/>
          </a:prstGeom>
          <a:solidFill>
            <a:srgbClr val="002060"/>
          </a:solidFill>
          <a:ln w="25400" cap="flat">
            <a:solidFill>
              <a:schemeClr val="accent2">
                <a:lumOff val="1669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93394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1704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1C2B68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6_Simple Light">
  <a:themeElements>
    <a:clrScheme name="Descartes theme colors">
      <a:dk1>
        <a:srgbClr val="515151"/>
      </a:dk1>
      <a:lt1>
        <a:srgbClr val="DEDCDD"/>
      </a:lt1>
      <a:dk2>
        <a:srgbClr val="5060D8"/>
      </a:dk2>
      <a:lt2>
        <a:srgbClr val="FFFFFF"/>
      </a:lt2>
      <a:accent1>
        <a:srgbClr val="081746"/>
      </a:accent1>
      <a:accent2>
        <a:srgbClr val="4492D8"/>
      </a:accent2>
      <a:accent3>
        <a:srgbClr val="FBAA08"/>
      </a:accent3>
      <a:accent4>
        <a:srgbClr val="FFF3C1"/>
      </a:accent4>
      <a:accent5>
        <a:srgbClr val="309751"/>
      </a:accent5>
      <a:accent6>
        <a:srgbClr val="44D874"/>
      </a:accent6>
      <a:hlink>
        <a:srgbClr val="081746"/>
      </a:hlink>
      <a:folHlink>
        <a:srgbClr val="4492D8"/>
      </a:folHlink>
    </a:clrScheme>
    <a:fontScheme name="Custom 3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marL="171450" indent="-171450" algn="l">
          <a:buClr>
            <a:schemeClr val="tx2"/>
          </a:buClr>
          <a:buFont typeface="Arial" panose="020B0604020202020204" pitchFamily="34" charset="0"/>
          <a:buChar char="•"/>
          <a:defRPr sz="9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171450" indent="-171450" algn="l">
          <a:lnSpc>
            <a:spcPct val="115000"/>
          </a:lnSpc>
          <a:buClr>
            <a:srgbClr val="081746"/>
          </a:buClr>
          <a:buSzPts val="900"/>
          <a:buFont typeface="Arial" panose="020B0604020202020204" pitchFamily="34" charset="0"/>
          <a:buChar char="•"/>
          <a:defRPr sz="900" dirty="0" err="1" smtClean="0">
            <a:solidFill>
              <a:schemeClr val="accent1"/>
            </a:solidFill>
            <a:latin typeface="+mn-lt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638</Words>
  <Application>Microsoft Macintosh PowerPoint</Application>
  <PresentationFormat>Widescreen</PresentationFormat>
  <Paragraphs>136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Aptos</vt:lpstr>
      <vt:lpstr>Arial</vt:lpstr>
      <vt:lpstr>Calibri</vt:lpstr>
      <vt:lpstr>DM Sans</vt:lpstr>
      <vt:lpstr>Helvetica</vt:lpstr>
      <vt:lpstr>Helvetica Neue</vt:lpstr>
      <vt:lpstr>Helvetica Neue Light</vt:lpstr>
      <vt:lpstr>Lora</vt:lpstr>
      <vt:lpstr>Lora Medium</vt:lpstr>
      <vt:lpstr>Montserrat</vt:lpstr>
      <vt:lpstr>Poppins</vt:lpstr>
      <vt:lpstr>Poppins Medium</vt:lpstr>
      <vt:lpstr>Prata</vt:lpstr>
      <vt:lpstr>Tw Cen MT</vt:lpstr>
      <vt:lpstr>Wingdings</vt:lpstr>
      <vt:lpstr>2_Office Theme</vt:lpstr>
      <vt:lpstr>Office Theme</vt:lpstr>
      <vt:lpstr>6_Simple Light</vt:lpstr>
      <vt:lpstr>Optimizing Cyber Insurance with Risk Quantification</vt:lpstr>
      <vt:lpstr>Speakers</vt:lpstr>
      <vt:lpstr>The Cyber insurance designed for Corporates</vt:lpstr>
      <vt:lpstr>WHY CYBER REMAINS ONE OF THE MAIN THREAT FOR COMPANIES?</vt:lpstr>
      <vt:lpstr>HOW TO QUANTIFY THE CYBER RISK?</vt:lpstr>
      <vt:lpstr>DATA COLLECTION FOR THE CYBER SHUTDOWN COVER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Regulatory Compliance - How to Think About Materiality with FAIR™</dc:title>
  <dc:creator>Luke Bader</dc:creator>
  <cp:lastModifiedBy>Luke Bader</cp:lastModifiedBy>
  <cp:revision>5</cp:revision>
  <dcterms:created xsi:type="dcterms:W3CDTF">2024-03-25T12:51:35Z</dcterms:created>
  <dcterms:modified xsi:type="dcterms:W3CDTF">2024-03-25T14:56:36Z</dcterms:modified>
</cp:coreProperties>
</file>